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8" r:id="rId5"/>
    <p:sldId id="267" r:id="rId6"/>
    <p:sldId id="262" r:id="rId7"/>
    <p:sldId id="266" r:id="rId8"/>
    <p:sldId id="265" r:id="rId9"/>
    <p:sldId id="261" r:id="rId10"/>
    <p:sldId id="260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5" orient="horz" pos="720" userDrawn="1">
          <p15:clr>
            <a:srgbClr val="A4A3A4"/>
          </p15:clr>
        </p15:guide>
        <p15:guide id="6" orient="horz" pos="3528" userDrawn="1">
          <p15:clr>
            <a:srgbClr val="A4A3A4"/>
          </p15:clr>
        </p15:guide>
        <p15:guide id="7" pos="5496" userDrawn="1">
          <p15:clr>
            <a:srgbClr val="A4A3A4"/>
          </p15:clr>
        </p15:guide>
        <p15:guide id="8" orient="horz" pos="1104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4680" userDrawn="1">
          <p15:clr>
            <a:srgbClr val="A4A3A4"/>
          </p15:clr>
        </p15:guide>
        <p15:guide id="11" orient="horz" pos="3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24"/>
      </p:cViewPr>
      <p:guideLst>
        <p:guide orient="horz" pos="2160"/>
        <p:guide pos="2160"/>
        <p:guide orient="horz" pos="720"/>
        <p:guide orient="horz" pos="3528"/>
        <p:guide pos="5496"/>
        <p:guide orient="horz" pos="1104"/>
        <p:guide pos="2640"/>
        <p:guide pos="4680"/>
        <p:guide orient="horz" pos="3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CDFD-94F5-442E-BA0A-B37F4D056F7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BB9D-24AD-4E91-9BFE-7327455AE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1" t="18096" r="12223" b="19476"/>
          <a:stretch/>
        </p:blipFill>
        <p:spPr>
          <a:xfrm>
            <a:off x="3429000" y="1143000"/>
            <a:ext cx="5295900" cy="44577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7760275" y="1782251"/>
            <a:ext cx="0" cy="325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804918" y="1715587"/>
            <a:ext cx="9630" cy="35404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5999" y="1760167"/>
            <a:ext cx="17456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764351" y="5069237"/>
            <a:ext cx="20773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81500" y="1658437"/>
            <a:ext cx="2781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7217" y="11967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8491" y="324520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7281928" y="3003081"/>
            <a:ext cx="0" cy="12644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0654" y="3436240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34" name="Arc 33"/>
          <p:cNvSpPr/>
          <p:nvPr/>
        </p:nvSpPr>
        <p:spPr>
          <a:xfrm>
            <a:off x="6815754" y="3730501"/>
            <a:ext cx="932347" cy="768643"/>
          </a:xfrm>
          <a:prstGeom prst="arc">
            <a:avLst>
              <a:gd name="adj1" fmla="val 16242441"/>
              <a:gd name="adj2" fmla="val 16685187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5349260" y="4616675"/>
            <a:ext cx="932347" cy="915785"/>
          </a:xfrm>
          <a:prstGeom prst="arc">
            <a:avLst>
              <a:gd name="adj1" fmla="val 19774948"/>
              <a:gd name="adj2" fmla="val 21574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53086" y="4654771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5385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0" y="1143001"/>
            <a:ext cx="5295900" cy="4457700"/>
            <a:chOff x="3429000" y="1143001"/>
            <a:chExt cx="5295900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5" t="16967" r="12721" b="18190"/>
            <a:stretch/>
          </p:blipFill>
          <p:spPr>
            <a:xfrm>
              <a:off x="3429000" y="1143001"/>
              <a:ext cx="5295900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82251"/>
              <a:ext cx="0" cy="325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34497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50187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81500" y="1658437"/>
              <a:ext cx="278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4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001" y="1143000"/>
            <a:ext cx="5295899" cy="4457700"/>
            <a:chOff x="3429001" y="1143000"/>
            <a:chExt cx="5295899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11" t="30788" r="24368" b="30011"/>
            <a:stretch/>
          </p:blipFill>
          <p:spPr>
            <a:xfrm>
              <a:off x="3429001" y="1143000"/>
              <a:ext cx="5295899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378137" y="1795899"/>
              <a:ext cx="0" cy="3158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34497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3861" y="1814759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382213" y="4954651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558352" y="1634387"/>
              <a:ext cx="2415654" cy="24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86353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92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42477" y="1143000"/>
            <a:ext cx="5307045" cy="4480560"/>
            <a:chOff x="3442477" y="1143000"/>
            <a:chExt cx="5307045" cy="44805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77" t="16313" r="23537" b="17660"/>
            <a:stretch/>
          </p:blipFill>
          <p:spPr>
            <a:xfrm>
              <a:off x="3442477" y="1143000"/>
              <a:ext cx="5307045" cy="448056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95899"/>
              <a:ext cx="0" cy="32679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34497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63835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96231" y="1634387"/>
              <a:ext cx="26981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97043" y="1143000"/>
            <a:ext cx="6397915" cy="4572000"/>
            <a:chOff x="2897043" y="1143000"/>
            <a:chExt cx="6397915" cy="457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55" t="15333" r="17977" b="17303"/>
            <a:stretch/>
          </p:blipFill>
          <p:spPr>
            <a:xfrm>
              <a:off x="2897043" y="1143000"/>
              <a:ext cx="6397915" cy="4572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6941125" y="1967347"/>
              <a:ext cx="0" cy="29371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72547" y="1717962"/>
              <a:ext cx="0" cy="342207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72547" y="193963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444836" y="4932218"/>
              <a:ext cx="177338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142508" y="1814949"/>
              <a:ext cx="24799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08880" y="137178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41125" y="32698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95800" y="533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α</a:t>
            </a:r>
            <a:r>
              <a:rPr lang="en-US" sz="4000" dirty="0"/>
              <a:t> </a:t>
            </a:r>
            <a:r>
              <a:rPr lang="el-GR" sz="4000" dirty="0"/>
              <a:t>β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5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0" y="1143000"/>
            <a:ext cx="5295900" cy="4457700"/>
            <a:chOff x="3429000" y="1143000"/>
            <a:chExt cx="5295900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81" t="18096" r="12223" b="19476"/>
            <a:stretch/>
          </p:blipFill>
          <p:spPr>
            <a:xfrm>
              <a:off x="3429000" y="1143000"/>
              <a:ext cx="5295900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82251"/>
              <a:ext cx="0" cy="325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04918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69237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81500" y="1658437"/>
              <a:ext cx="278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V="1">
              <a:off x="7281928" y="3003081"/>
              <a:ext cx="0" cy="126445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70654" y="3436240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β</a:t>
              </a:r>
            </a:p>
          </p:txBody>
        </p:sp>
        <p:sp>
          <p:nvSpPr>
            <p:cNvPr id="34" name="Arc 33"/>
            <p:cNvSpPr/>
            <p:nvPr/>
          </p:nvSpPr>
          <p:spPr>
            <a:xfrm>
              <a:off x="6815754" y="3730501"/>
              <a:ext cx="932347" cy="768643"/>
            </a:xfrm>
            <a:prstGeom prst="arc">
              <a:avLst>
                <a:gd name="adj1" fmla="val 16242441"/>
                <a:gd name="adj2" fmla="val 16685187"/>
              </a:avLst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>
              <a:off x="5349260" y="4616675"/>
              <a:ext cx="932347" cy="915785"/>
            </a:xfrm>
            <a:prstGeom prst="arc">
              <a:avLst>
                <a:gd name="adj1" fmla="val 19774948"/>
                <a:gd name="adj2" fmla="val 21574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53086" y="4654771"/>
              <a:ext cx="3593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3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8386" r="22414" b="10799"/>
          <a:stretch/>
        </p:blipFill>
        <p:spPr>
          <a:xfrm>
            <a:off x="3428999" y="1143000"/>
            <a:ext cx="5295901" cy="44577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7760275" y="1782251"/>
            <a:ext cx="0" cy="325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814443" y="1715587"/>
            <a:ext cx="9630" cy="35404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5999" y="1760167"/>
            <a:ext cx="17456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764351" y="5069237"/>
            <a:ext cx="20773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81500" y="1658437"/>
            <a:ext cx="2781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7217" y="11967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8491" y="324520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7182572" y="3275710"/>
            <a:ext cx="0" cy="67923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24362" y="320322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34" name="Arc 33"/>
          <p:cNvSpPr/>
          <p:nvPr/>
        </p:nvSpPr>
        <p:spPr>
          <a:xfrm>
            <a:off x="6883539" y="2656991"/>
            <a:ext cx="932347" cy="768643"/>
          </a:xfrm>
          <a:prstGeom prst="arc">
            <a:avLst>
              <a:gd name="adj1" fmla="val 16242441"/>
              <a:gd name="adj2" fmla="val 17049857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709112" y="3998585"/>
            <a:ext cx="0" cy="107065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07727" y="4294097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z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5262522" y="4635416"/>
            <a:ext cx="1140926" cy="892818"/>
          </a:xfrm>
          <a:prstGeom prst="arc">
            <a:avLst>
              <a:gd name="adj1" fmla="val 20697853"/>
              <a:gd name="adj2" fmla="val 21574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480835" y="4711741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α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6480835" y="4002132"/>
            <a:ext cx="735411" cy="40915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12856" y="395554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5819258" y="3998585"/>
            <a:ext cx="66445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824073" y="3896907"/>
            <a:ext cx="656762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41788" y="344933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256" y="38355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</a:p>
        </p:txBody>
      </p:sp>
      <p:sp>
        <p:nvSpPr>
          <p:cNvPr id="26" name="Arc 25"/>
          <p:cNvSpPr/>
          <p:nvPr/>
        </p:nvSpPr>
        <p:spPr>
          <a:xfrm>
            <a:off x="6683127" y="2736556"/>
            <a:ext cx="1001652" cy="972360"/>
          </a:xfrm>
          <a:prstGeom prst="arc">
            <a:avLst>
              <a:gd name="adj1" fmla="val 4256222"/>
              <a:gd name="adj2" fmla="val 5373992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8999" y="1143000"/>
            <a:ext cx="5295901" cy="4457700"/>
            <a:chOff x="3428999" y="1143000"/>
            <a:chExt cx="5295901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1" t="18386" r="22414" b="10799"/>
            <a:stretch/>
          </p:blipFill>
          <p:spPr>
            <a:xfrm>
              <a:off x="3428999" y="1143000"/>
              <a:ext cx="5295901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82251"/>
              <a:ext cx="0" cy="325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14443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69237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81500" y="1658437"/>
              <a:ext cx="278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7182572" y="3275710"/>
              <a:ext cx="0" cy="67923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24362" y="3203221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β</a:t>
              </a:r>
            </a:p>
          </p:txBody>
        </p:sp>
        <p:sp>
          <p:nvSpPr>
            <p:cNvPr id="34" name="Arc 33"/>
            <p:cNvSpPr/>
            <p:nvPr/>
          </p:nvSpPr>
          <p:spPr>
            <a:xfrm>
              <a:off x="6883539" y="2656991"/>
              <a:ext cx="932347" cy="768643"/>
            </a:xfrm>
            <a:prstGeom prst="arc">
              <a:avLst>
                <a:gd name="adj1" fmla="val 16242441"/>
                <a:gd name="adj2" fmla="val 17049857"/>
              </a:avLst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5709112" y="3998585"/>
              <a:ext cx="0" cy="1070652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07727" y="429409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z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>
              <a:off x="5262522" y="4635416"/>
              <a:ext cx="1140926" cy="892818"/>
            </a:xfrm>
            <a:prstGeom prst="arc">
              <a:avLst>
                <a:gd name="adj1" fmla="val 20697853"/>
                <a:gd name="adj2" fmla="val 21574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80835" y="4711741"/>
              <a:ext cx="3593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α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6480835" y="4002132"/>
              <a:ext cx="735411" cy="409158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312856" y="3955543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5819258" y="3998585"/>
              <a:ext cx="664456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5824073" y="3896907"/>
              <a:ext cx="65676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941788" y="3449338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49256" y="3835579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</a:p>
          </p:txBody>
        </p:sp>
        <p:sp>
          <p:nvSpPr>
            <p:cNvPr id="26" name="Arc 25"/>
            <p:cNvSpPr/>
            <p:nvPr/>
          </p:nvSpPr>
          <p:spPr>
            <a:xfrm>
              <a:off x="6683127" y="2736556"/>
              <a:ext cx="1001652" cy="972360"/>
            </a:xfrm>
            <a:prstGeom prst="arc">
              <a:avLst>
                <a:gd name="adj1" fmla="val 4256222"/>
                <a:gd name="adj2" fmla="val 5373992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82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5" t="22508" r="17368" b="18284"/>
          <a:stretch/>
        </p:blipFill>
        <p:spPr>
          <a:xfrm>
            <a:off x="3448049" y="1143000"/>
            <a:ext cx="5295900" cy="44577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7760275" y="1782251"/>
            <a:ext cx="0" cy="325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814443" y="1715587"/>
            <a:ext cx="9630" cy="354048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5999" y="1760167"/>
            <a:ext cx="17456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764351" y="5069237"/>
            <a:ext cx="20773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81500" y="1658437"/>
            <a:ext cx="2781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7217" y="11967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8491" y="324520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7361443" y="2019959"/>
            <a:ext cx="0" cy="12644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79819" y="23153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34" name="Arc 33"/>
          <p:cNvSpPr/>
          <p:nvPr/>
        </p:nvSpPr>
        <p:spPr>
          <a:xfrm>
            <a:off x="6883539" y="2656991"/>
            <a:ext cx="932347" cy="768643"/>
          </a:xfrm>
          <a:prstGeom prst="arc">
            <a:avLst>
              <a:gd name="adj1" fmla="val 16242441"/>
              <a:gd name="adj2" fmla="val 17049857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709112" y="3283085"/>
            <a:ext cx="0" cy="178615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03753" y="395161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z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5349260" y="4616675"/>
            <a:ext cx="932347" cy="915785"/>
          </a:xfrm>
          <a:prstGeom prst="arc">
            <a:avLst>
              <a:gd name="adj1" fmla="val 19451395"/>
              <a:gd name="adj2" fmla="val 21574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69916" y="4637941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α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6373568" y="3283085"/>
            <a:ext cx="884929" cy="459573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2528" y="32185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5709112" y="3283084"/>
            <a:ext cx="66445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828412" y="3125808"/>
            <a:ext cx="533311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93240" y="268533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258" y="314552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378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1" y="1143000"/>
            <a:ext cx="5295900" cy="4457700"/>
            <a:chOff x="3429001" y="1143000"/>
            <a:chExt cx="5295900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3" t="17579" r="19366" b="16321"/>
            <a:stretch/>
          </p:blipFill>
          <p:spPr>
            <a:xfrm>
              <a:off x="3429001" y="1143000"/>
              <a:ext cx="5295900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82251"/>
              <a:ext cx="0" cy="325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50539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69237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81500" y="1658437"/>
              <a:ext cx="278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5761751" y="4192906"/>
              <a:ext cx="0" cy="866806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76299" y="4371708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z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867974" y="4182442"/>
            <a:ext cx="15499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4289" y="3067841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858449" y="4202431"/>
            <a:ext cx="1371026" cy="5505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60970" y="420243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08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001" y="1143000"/>
            <a:ext cx="5295900" cy="4457700"/>
            <a:chOff x="3429001" y="1143000"/>
            <a:chExt cx="5295900" cy="4457700"/>
          </a:xfrm>
        </p:grpSpPr>
        <p:grpSp>
          <p:nvGrpSpPr>
            <p:cNvPr id="2" name="Group 1"/>
            <p:cNvGrpSpPr/>
            <p:nvPr/>
          </p:nvGrpSpPr>
          <p:grpSpPr>
            <a:xfrm>
              <a:off x="3429001" y="1143000"/>
              <a:ext cx="5295900" cy="4457700"/>
              <a:chOff x="3429001" y="1143000"/>
              <a:chExt cx="5295900" cy="44577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63" t="17579" r="19366" b="16321"/>
              <a:stretch/>
            </p:blipFill>
            <p:spPr>
              <a:xfrm>
                <a:off x="3429001" y="1143000"/>
                <a:ext cx="5295900" cy="445770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7760275" y="1782251"/>
                <a:ext cx="0" cy="32542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 flipH="1">
                <a:off x="5850539" y="1715587"/>
                <a:ext cx="9630" cy="354048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095999" y="1760167"/>
                <a:ext cx="174567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5764351" y="5069237"/>
                <a:ext cx="207731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4381500" y="1658437"/>
                <a:ext cx="27813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57217" y="119677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68491" y="3245201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5761751" y="4192906"/>
                <a:ext cx="0" cy="866806"/>
              </a:xfrm>
              <a:prstGeom prst="straightConnector1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376299" y="4371708"/>
                <a:ext cx="433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z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867974" y="4182442"/>
              <a:ext cx="15499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4289" y="3067841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5858449" y="4202431"/>
              <a:ext cx="1371026" cy="55054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60970" y="4202431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97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429000" y="1143000"/>
            <a:ext cx="5295900" cy="4457700"/>
            <a:chOff x="3429000" y="1143000"/>
            <a:chExt cx="5295900" cy="4457700"/>
          </a:xfrm>
        </p:grpSpPr>
        <p:grpSp>
          <p:nvGrpSpPr>
            <p:cNvPr id="2" name="Group 1"/>
            <p:cNvGrpSpPr/>
            <p:nvPr/>
          </p:nvGrpSpPr>
          <p:grpSpPr>
            <a:xfrm>
              <a:off x="3429000" y="1143000"/>
              <a:ext cx="5295900" cy="4457700"/>
              <a:chOff x="3429000" y="1143000"/>
              <a:chExt cx="5295900" cy="44577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00" t="12709" r="27214" b="20972"/>
              <a:stretch/>
            </p:blipFill>
            <p:spPr>
              <a:xfrm>
                <a:off x="3429000" y="1143000"/>
                <a:ext cx="5295900" cy="445770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7760275" y="1782251"/>
                <a:ext cx="0" cy="32542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 flipH="1">
                <a:off x="5850539" y="1715587"/>
                <a:ext cx="9630" cy="354048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095999" y="1760167"/>
                <a:ext cx="174567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5764351" y="5069237"/>
                <a:ext cx="207731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4381500" y="1658437"/>
                <a:ext cx="27813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57217" y="119677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68491" y="3245201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</a:p>
            </p:txBody>
          </p: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 flipV="1">
                <a:off x="7281626" y="2164548"/>
                <a:ext cx="0" cy="126445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333768" y="2286747"/>
                <a:ext cx="3481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β</a:t>
                </a:r>
              </a:p>
            </p:txBody>
          </p:sp>
          <p:sp>
            <p:nvSpPr>
              <p:cNvPr id="34" name="Arc 33"/>
              <p:cNvSpPr/>
              <p:nvPr/>
            </p:nvSpPr>
            <p:spPr>
              <a:xfrm>
                <a:off x="6788913" y="2630987"/>
                <a:ext cx="932347" cy="768643"/>
              </a:xfrm>
              <a:prstGeom prst="arc">
                <a:avLst>
                  <a:gd name="adj1" fmla="val 16433328"/>
                  <a:gd name="adj2" fmla="val 17504781"/>
                </a:avLst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5733176" y="3429000"/>
                <a:ext cx="0" cy="1640237"/>
              </a:xfrm>
              <a:prstGeom prst="straightConnector1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339849" y="3951610"/>
                <a:ext cx="433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z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850539" y="3429000"/>
              <a:ext cx="14364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4289" y="3067841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5857870" y="3437709"/>
              <a:ext cx="1100860" cy="98427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66019" y="3676144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42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0" y="1159042"/>
            <a:ext cx="5295900" cy="4457700"/>
            <a:chOff x="3429000" y="1159042"/>
            <a:chExt cx="5295900" cy="445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7" t="17520" r="12455" b="18145"/>
            <a:stretch/>
          </p:blipFill>
          <p:spPr>
            <a:xfrm>
              <a:off x="3429000" y="1159042"/>
              <a:ext cx="5295900" cy="44577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7760275" y="1782251"/>
              <a:ext cx="0" cy="325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5834497" y="1715587"/>
              <a:ext cx="9630" cy="35404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5999" y="1760167"/>
              <a:ext cx="17456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764351" y="5069237"/>
              <a:ext cx="2077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381500" y="1658437"/>
              <a:ext cx="278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7217" y="11967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8491" y="324520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6448928" y="3959534"/>
              <a:ext cx="0" cy="110576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88092" y="4053227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34" name="Arc 33"/>
            <p:cNvSpPr/>
            <p:nvPr/>
          </p:nvSpPr>
          <p:spPr>
            <a:xfrm>
              <a:off x="5950061" y="4519666"/>
              <a:ext cx="932347" cy="768643"/>
            </a:xfrm>
            <a:prstGeom prst="arc">
              <a:avLst>
                <a:gd name="adj1" fmla="val 16433328"/>
                <a:gd name="adj2" fmla="val 19063209"/>
              </a:avLst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37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ayushbandil0007@gmail.com</dc:creator>
  <cp:lastModifiedBy>ayushbandil0007@gmail.com</cp:lastModifiedBy>
  <cp:revision>13</cp:revision>
  <dcterms:created xsi:type="dcterms:W3CDTF">2017-06-07T17:01:59Z</dcterms:created>
  <dcterms:modified xsi:type="dcterms:W3CDTF">2017-06-07T21:04:39Z</dcterms:modified>
</cp:coreProperties>
</file>