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64" userDrawn="1">
          <p15:clr>
            <a:srgbClr val="A4A3A4"/>
          </p15:clr>
        </p15:guide>
        <p15:guide id="3" pos="6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330" y="366"/>
      </p:cViewPr>
      <p:guideLst>
        <p:guide orient="horz" pos="2160"/>
        <p:guide pos="3264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E32B-D944-43C4-82C1-BC26D749BA9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AC-B024-47BB-AA6C-707B657D1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E32B-D944-43C4-82C1-BC26D749BA9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AC-B024-47BB-AA6C-707B657D1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E32B-D944-43C4-82C1-BC26D749BA9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AC-B024-47BB-AA6C-707B657D1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E32B-D944-43C4-82C1-BC26D749BA9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AC-B024-47BB-AA6C-707B657D1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2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E32B-D944-43C4-82C1-BC26D749BA9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AC-B024-47BB-AA6C-707B657D1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4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E32B-D944-43C4-82C1-BC26D749BA9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AC-B024-47BB-AA6C-707B657D1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E32B-D944-43C4-82C1-BC26D749BA9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AC-B024-47BB-AA6C-707B657D1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8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E32B-D944-43C4-82C1-BC26D749BA9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AC-B024-47BB-AA6C-707B657D1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E32B-D944-43C4-82C1-BC26D749BA9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AC-B024-47BB-AA6C-707B657D1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E32B-D944-43C4-82C1-BC26D749BA9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AC-B024-47BB-AA6C-707B657D1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6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E32B-D944-43C4-82C1-BC26D749BA9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0AC-B024-47BB-AA6C-707B657D1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DE32B-D944-43C4-82C1-BC26D749BA96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10AC-B024-47BB-AA6C-707B657D1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0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" y="-1"/>
            <a:ext cx="10241280" cy="6853843"/>
            <a:chOff x="-1" y="-1"/>
            <a:chExt cx="10241280" cy="68538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53" t="577" r="883" b="955"/>
            <a:stretch/>
          </p:blipFill>
          <p:spPr>
            <a:xfrm>
              <a:off x="-1" y="-1"/>
              <a:ext cx="10241280" cy="685384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4513179"/>
              <a:ext cx="10210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spc="300" dirty="0" err="1">
                  <a:solidFill>
                    <a:schemeClr val="bg1">
                      <a:lumMod val="95000"/>
                    </a:schemeClr>
                  </a:solidFill>
                  <a:latin typeface="Helvetica Inserat LT Std" panose="020B0806030702050204" pitchFamily="34" charset="0"/>
                </a:rPr>
                <a:t>FAMSim</a:t>
              </a:r>
              <a:r>
                <a:rPr lang="en-US" sz="4400" spc="300" dirty="0">
                  <a:solidFill>
                    <a:schemeClr val="bg1">
                      <a:lumMod val="95000"/>
                    </a:schemeClr>
                  </a:solidFill>
                  <a:latin typeface="Helvetica Inserat LT Std" panose="020B0806030702050204" pitchFamily="34" charset="0"/>
                </a:rPr>
                <a:t> 1.0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5271345"/>
              <a:ext cx="10210801" cy="39151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pc="100" dirty="0">
                  <a:latin typeface="Helvetica LT Std" panose="020B0504020202020204" pitchFamily="34" charset="0"/>
                </a:rPr>
                <a:t>FIVE AXIS MILLING SIMULATOR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18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Inserat LT Std</vt:lpstr>
      <vt:lpstr>Helvetica LT Std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ayushbandil0007@gmail.com</dc:creator>
  <cp:lastModifiedBy>ayushbandil0007@gmail.com</cp:lastModifiedBy>
  <cp:revision>3</cp:revision>
  <dcterms:created xsi:type="dcterms:W3CDTF">2017-06-13T20:29:31Z</dcterms:created>
  <dcterms:modified xsi:type="dcterms:W3CDTF">2017-06-13T21:16:08Z</dcterms:modified>
</cp:coreProperties>
</file>