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souravbanerjee/animal-image-dataset-90-different-animals?resource=downloa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2479842"/>
            <a:ext cx="68708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 Class Animal Classification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: Ayush K Tammannavar</a:t>
            </a:r>
          </a:p>
          <a:p>
            <a:pPr algn="ctr"/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Student ID : STU679af5085b1861738208520  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83AE1-F6F1-C7B8-0EDE-6E8111126DA3}"/>
              </a:ext>
            </a:extLst>
          </p:cNvPr>
          <p:cNvSpPr txBox="1"/>
          <p:nvPr/>
        </p:nvSpPr>
        <p:spPr>
          <a:xfrm>
            <a:off x="191911" y="1452615"/>
            <a:ext cx="73078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During my internship on multi-class animal classification, I learned :</a:t>
            </a:r>
          </a:p>
          <a:p>
            <a:pPr>
              <a:buNone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IN" sz="1600" b="1" dirty="0"/>
              <a:t>Building CNN Models: </a:t>
            </a:r>
            <a:r>
              <a:rPr lang="en-US" sz="1600" dirty="0"/>
              <a:t>I learnt how to design and train Convolutional Neural Networks for image classification.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en-IN" sz="1600" b="1" dirty="0"/>
              <a:t>Working with MobileNetV2</a:t>
            </a:r>
            <a:r>
              <a:rPr lang="en-IN" sz="1600" dirty="0"/>
              <a:t>: </a:t>
            </a:r>
            <a:r>
              <a:rPr lang="en-US" sz="1600" dirty="0"/>
              <a:t>I explored transfer learning using MobileNetV2 and understood how to fine-tune it for better results.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Training on a 90-Class Dataset: </a:t>
            </a:r>
            <a:r>
              <a:rPr lang="en-US" sz="1600" dirty="0"/>
              <a:t>I gained hands-on experience training and validating models on a dataset with 90 animal categories.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Model Evaluation &amp; Tuning: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 explored various metrics and tuning methods to improve model accuracy and performance.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Understanding Real-World AI Challenges:</a:t>
            </a:r>
            <a:br>
              <a:rPr lang="en-US" sz="1600" dirty="0"/>
            </a:br>
            <a:r>
              <a:rPr lang="en-US" sz="1600" dirty="0"/>
              <a:t>I developed a practical understanding of issues like class imbalance, generalization, and deployment concerns.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1B44B-0580-3F59-8767-395964744779}"/>
              </a:ext>
            </a:extLst>
          </p:cNvPr>
          <p:cNvSpPr txBox="1"/>
          <p:nvPr/>
        </p:nvSpPr>
        <p:spPr>
          <a:xfrm>
            <a:off x="296779" y="1700463"/>
            <a:ext cx="11670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Programing language used :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Frameworks used :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, Flask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Pre-trained model : MobileNetV2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 : Google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 : </a:t>
            </a:r>
            <a:r>
              <a:rPr lang="en-IN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Animal Image Dataset (90 Different Animals) – </a:t>
            </a:r>
            <a:r>
              <a:rPr lang="en-IN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Sourav Banerjee (</a:t>
            </a:r>
            <a:r>
              <a:rPr lang="en-IN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https://www.kaggle.com/datasets/iamsouravbanerjee/animal-image-dataset-90-different-animals?resource=download</a:t>
            </a:r>
            <a:r>
              <a:rPr lang="en-IN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n-IN" sz="1600" b="1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Tools :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, Matplotlib , Seaborn ,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Kagglehub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9CAD0-1D5E-61D7-9502-916A77B6C574}"/>
              </a:ext>
            </a:extLst>
          </p:cNvPr>
          <p:cNvSpPr txBox="1"/>
          <p:nvPr/>
        </p:nvSpPr>
        <p:spPr>
          <a:xfrm>
            <a:off x="200526" y="1588168"/>
            <a:ext cx="117187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600" b="1" dirty="0"/>
              <a:t>Data Collection</a:t>
            </a:r>
            <a:r>
              <a:rPr lang="en-US" sz="1600" dirty="0"/>
              <a:t>: Downloaded a dataset of 90 different animal classes using </a:t>
            </a:r>
            <a:r>
              <a:rPr lang="en-US" sz="1600" dirty="0" err="1"/>
              <a:t>kagglehub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1600" b="1" dirty="0"/>
              <a:t>Data Processing</a:t>
            </a:r>
            <a:r>
              <a:rPr lang="en-US" sz="1600" dirty="0"/>
              <a:t>: Preprocessed the images using </a:t>
            </a:r>
            <a:r>
              <a:rPr lang="en-US" sz="1600" dirty="0" err="1"/>
              <a:t>ImageDataGenerator</a:t>
            </a:r>
            <a:r>
              <a:rPr lang="en-US" sz="1600" dirty="0"/>
              <a:t> with resizing, rescaling, and validation split.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Model Selection</a:t>
            </a:r>
            <a:r>
              <a:rPr lang="en-US" sz="1600" dirty="0"/>
              <a:t>: Chose MobileNetV2 as the base model for its lightweight and efficient performance on image tasks.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Training the Model: </a:t>
            </a:r>
            <a:r>
              <a:rPr lang="en-US" sz="1600" dirty="0"/>
              <a:t>Trained the model using the processed dataset with categorical cross-entropy loss and Adam optimizer.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Model Evaluation</a:t>
            </a:r>
            <a:r>
              <a:rPr lang="en-US" sz="1600" dirty="0"/>
              <a:t>: Assessed model performance using validation data and printed classification metrics.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Testing the Model</a:t>
            </a:r>
            <a:r>
              <a:rPr lang="en-US" sz="1600" dirty="0"/>
              <a:t>: Validated the trained model on unseen data to check real-world performance.</a:t>
            </a:r>
          </a:p>
          <a:p>
            <a:pPr marL="457200" indent="-457200">
              <a:buAutoNum type="arabicPeriod"/>
            </a:pPr>
            <a:r>
              <a:rPr lang="en-US" sz="1600" b="1" dirty="0"/>
              <a:t>Interface Development: </a:t>
            </a:r>
            <a:r>
              <a:rPr lang="en-US" sz="1600" dirty="0"/>
              <a:t>Built a Flask web interface to allow users to upload animal images and get predictions.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EA641-5013-DCCB-3D62-D5E4272A9D18}"/>
              </a:ext>
            </a:extLst>
          </p:cNvPr>
          <p:cNvSpPr txBox="1"/>
          <p:nvPr/>
        </p:nvSpPr>
        <p:spPr>
          <a:xfrm>
            <a:off x="255103" y="1611913"/>
            <a:ext cx="1170428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In the real world, wildlife conservationists, researchers, and environmental organizations often face challenges in quickly and accurately identifying animal species from camera trap images, especially in remote or biodiversity-rich regions. Manual classification is time-consuming, prone to human error, and not scalable for large datasets. There is a need for an efficient, automated solution that can classify a wide range of animal species with high accuracy to support conservation efforts, biodiversity monitoring, and ecological studies.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This project aims to develop a deep learning-based image classification system using Convolutional Neural Networks (CNNs) and MobileNetV2 to accurately identify animals from a dataset of 90 different species. The model is integrated into a user-friendly Flask web application, making it accessible and practical for real-world deployment in wildlife monitoring and educational tools.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2D3BA-E94C-7714-FC62-00E8B5C96DF7}"/>
              </a:ext>
            </a:extLst>
          </p:cNvPr>
          <p:cNvSpPr txBox="1"/>
          <p:nvPr/>
        </p:nvSpPr>
        <p:spPr>
          <a:xfrm>
            <a:off x="255104" y="1548063"/>
            <a:ext cx="11734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/>
              <a:t>To tackle the challenge of identifying multiple animal species efficiently, I developed a deep learning-based image classification system. The process began with collecting and preprocessing a dataset containing 90 different animal classes. I used transfer learning by fine-tuning the MobileNetV2 model, chosen for its lightweight structure and strong performance on image tasks.</a:t>
            </a:r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For multi-class classification, I used a </a:t>
            </a:r>
            <a:r>
              <a:rPr lang="en-US" sz="1600" b="1" dirty="0" err="1"/>
              <a:t>Softmax</a:t>
            </a:r>
            <a:r>
              <a:rPr lang="en-US" sz="1600" b="1" dirty="0"/>
              <a:t> activation function</a:t>
            </a:r>
            <a:r>
              <a:rPr lang="en-US" sz="1600" dirty="0"/>
              <a:t> in the output layer to generate accurate class probabilities. Interestingly, the model </a:t>
            </a:r>
            <a:r>
              <a:rPr lang="en-US" sz="1600" b="1" dirty="0"/>
              <a:t>performed exceptionally well even without applying additional regularization techniques</a:t>
            </a:r>
            <a:r>
              <a:rPr lang="en-US" sz="1600" dirty="0"/>
              <a:t>, which highlights the effectiveness of the data quality and the base model.</a:t>
            </a:r>
          </a:p>
          <a:p>
            <a:pPr algn="just"/>
            <a:r>
              <a:rPr lang="en-US" sz="1600" dirty="0"/>
              <a:t>After training, validating, and testing the model to ensure consistent performance, I built a simple and intuitive web interface using Flask. This allows users to upload animal images and receive instant predictions. The result is a practical and scalable solution that can support wildlife monitoring, conservation efforts, and educational tools.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dog&#10;&#10;AI-generated content may be incorrect.">
            <a:extLst>
              <a:ext uri="{FF2B5EF4-FFF2-40B4-BE49-F238E27FC236}">
                <a16:creationId xmlns:a16="http://schemas.microsoft.com/office/drawing/2014/main" id="{8FDBDAF0-97B3-066E-623A-E3AC4F1C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0" t="3361" r="21543" b="1238"/>
          <a:stretch/>
        </p:blipFill>
        <p:spPr>
          <a:xfrm>
            <a:off x="0" y="1424463"/>
            <a:ext cx="3674345" cy="330713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5AC471-F944-1461-A7F3-AA51AF53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1" t="2418" r="57415" b="24333"/>
          <a:stretch/>
        </p:blipFill>
        <p:spPr>
          <a:xfrm>
            <a:off x="3674345" y="1554610"/>
            <a:ext cx="2850292" cy="314692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4F5291-4421-5E78-19A1-3C02B6D1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11" t="3603" r="21676" b="23212"/>
          <a:stretch/>
        </p:blipFill>
        <p:spPr>
          <a:xfrm>
            <a:off x="6357730" y="1524553"/>
            <a:ext cx="2850292" cy="3207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2426-4A61-3948-D0FD-DE4A77B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39" r="6645"/>
          <a:stretch/>
        </p:blipFill>
        <p:spPr>
          <a:xfrm>
            <a:off x="9469661" y="1665462"/>
            <a:ext cx="2421746" cy="2825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3EA41-A23A-0CF2-8A11-6F388F86E429}"/>
              </a:ext>
            </a:extLst>
          </p:cNvPr>
          <p:cNvSpPr txBox="1"/>
          <p:nvPr/>
        </p:nvSpPr>
        <p:spPr>
          <a:xfrm>
            <a:off x="569495" y="5646821"/>
            <a:ext cx="870284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/>
              <a:t> Repository link :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1440" y="8738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8F82-B302-50F9-B0FF-0688AF7AB279}"/>
              </a:ext>
            </a:extLst>
          </p:cNvPr>
          <p:cNvSpPr txBox="1"/>
          <p:nvPr/>
        </p:nvSpPr>
        <p:spPr>
          <a:xfrm>
            <a:off x="91440" y="1388261"/>
            <a:ext cx="1175766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In this study, we implemented an image classification model using </a:t>
            </a:r>
            <a:r>
              <a:rPr lang="en-US" sz="1600" b="1" dirty="0"/>
              <a:t>MobileNetV2</a:t>
            </a:r>
            <a:r>
              <a:rPr lang="en-US" sz="1600" dirty="0"/>
              <a:t>, achieving a </a:t>
            </a:r>
            <a:r>
              <a:rPr lang="en-US" sz="1600" b="1" dirty="0"/>
              <a:t>test accuracy of 90%</a:t>
            </a:r>
            <a:r>
              <a:rPr lang="en-US" sz="1600" dirty="0"/>
              <a:t> and a </a:t>
            </a:r>
            <a:r>
              <a:rPr lang="en-US" sz="1600" b="1" dirty="0"/>
              <a:t>validation accuracy of 83%</a:t>
            </a:r>
            <a:r>
              <a:rPr lang="en-US" sz="1600" dirty="0"/>
              <a:t>. These results indicate that the model has strong potential for </a:t>
            </a:r>
            <a:r>
              <a:rPr lang="en-US" sz="1600" b="1" dirty="0"/>
              <a:t>high-level classification</a:t>
            </a:r>
            <a:r>
              <a:rPr lang="en-US" sz="1600" dirty="0"/>
              <a:t> and is lightweight enough to be used in </a:t>
            </a:r>
            <a:r>
              <a:rPr lang="en-US" sz="1600" b="1" dirty="0"/>
              <a:t>real-time detection systems</a:t>
            </a:r>
            <a:r>
              <a:rPr lang="en-US" sz="1600" dirty="0"/>
              <a:t>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However, some </a:t>
            </a:r>
            <a:r>
              <a:rPr lang="en-US" sz="1600" b="1" dirty="0"/>
              <a:t>misclassifications were observed</a:t>
            </a:r>
            <a:r>
              <a:rPr lang="en-US" sz="1600" dirty="0"/>
              <a:t>, primarily due to the </a:t>
            </a:r>
            <a:r>
              <a:rPr lang="en-US" sz="1600" b="1" dirty="0"/>
              <a:t>low quality of input images</a:t>
            </a:r>
            <a:r>
              <a:rPr lang="en-US" sz="1600" dirty="0"/>
              <a:t>, which affected the model's ability to make accurate predictions. This highlights the importance of </a:t>
            </a:r>
            <a:r>
              <a:rPr lang="en-US" sz="1600" b="1" dirty="0"/>
              <a:t>high-quality, well-preprocessed data</a:t>
            </a:r>
            <a:r>
              <a:rPr lang="en-US" sz="1600" dirty="0"/>
              <a:t> for optimal performance in real-world scenarios.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To further improve accuracy and reliability, future work will focus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Enhancing image quality through better data preprocessing and augmentation,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Fine-tuning the model with a more diverse dataset,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And potentially incorporating techniques like attention mechanisms or model ensembles.</a:t>
            </a:r>
          </a:p>
          <a:p>
            <a:r>
              <a:rPr lang="en-US" sz="1600" dirty="0"/>
              <a:t>With these improvements, the model can be made more robust and ready for deployment in practical, real-time AI systems.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124</TotalTime>
  <Words>809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Ayush Tammannavar</cp:lastModifiedBy>
  <cp:revision>6</cp:revision>
  <dcterms:created xsi:type="dcterms:W3CDTF">2024-12-31T09:40:01Z</dcterms:created>
  <dcterms:modified xsi:type="dcterms:W3CDTF">2025-04-15T22:01:19Z</dcterms:modified>
</cp:coreProperties>
</file>