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SMS/Email Spam Classifier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Python, NLP, Machine Learning &amp; Streamlit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Showcase prediction output</a:t>
            </a:r>
          </a:p>
          <a:p>
            <a:pPr/>
            <a:r>
              <a:t>Test with sample inputs and file</a:t>
            </a:r>
          </a:p>
          <a:p>
            <a:pPr/>
            <a:r>
              <a:t>Display clean UI with styled CSS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Learned NLP, ML, Deployment</a:t>
            </a:r>
          </a:p>
          <a:p>
            <a:pPr/>
            <a:r>
              <a:t>Built a real-world useful application</a:t>
            </a:r>
          </a:p>
          <a:p>
            <a:pPr/>
            <a:r>
              <a:t>Can be extended for email providers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Classify messages as Spam or Not Spam</a:t>
            </a:r>
          </a:p>
          <a:p>
            <a:pPr/>
            <a:r>
              <a:t>Use NLP and Machine Learning</a:t>
            </a:r>
          </a:p>
          <a:p>
            <a:pPr/>
            <a:r>
              <a:t>Frontend with Streamlit and styled HTML/CSS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Dataset: spam.csv</a:t>
            </a:r>
          </a:p>
          <a:p>
            <a:pPr/>
            <a:r>
              <a:t>Columns: label (spam/ham), text (message)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Convert to lowercase</a:t>
            </a:r>
          </a:p>
          <a:p>
            <a:pPr/>
            <a:r>
              <a:t>Tokenize text into words</a:t>
            </a:r>
          </a:p>
          <a:p>
            <a:pPr/>
            <a:r>
              <a:t>Remove stopwords and punctuation</a:t>
            </a:r>
          </a:p>
          <a:p>
            <a:pPr/>
            <a:r>
              <a:t>Apply stemming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TF-IDF Vectorizer</a:t>
            </a:r>
          </a:p>
          <a:p>
            <a:pPr/>
            <a:r>
              <a:t>Convert text to numeric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Multinomial Naive Bayes</a:t>
            </a:r>
          </a:p>
          <a:p>
            <a:pPr/>
            <a:r>
              <a:t>Train on processed data</a:t>
            </a:r>
          </a:p>
          <a:p>
            <a:pPr/>
            <a:r>
              <a:t>Evaluate using accuracy, precision, recall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Save model and vectorizer using Pickle</a:t>
            </a:r>
          </a:p>
          <a:p>
            <a:pPr/>
            <a:r>
              <a:t>Files: model.pkl, vectorizer.pkl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Built with Streamlit</a:t>
            </a:r>
          </a:p>
          <a:p>
            <a:pPr/>
            <a:r>
              <a:t>Text area input and Predict button</a:t>
            </a:r>
          </a:p>
          <a:p>
            <a:pPr/>
            <a:r>
              <a:t>Displays result: Spam or Not Spam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Upload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Upload CSV file</a:t>
            </a:r>
          </a:p>
          <a:p>
            <a:pPr/>
            <a:r>
              <a:t>Predict all messages in bulk</a:t>
            </a:r>
          </a:p>
          <a:p>
            <a:pPr/>
            <a:r>
              <a:t>Output results for each row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