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TAROTX</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Team – CODE BREAKERZ</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As you know in today’s world various types of vulnerabilities increased in our society and  people are not aware of that. This is effecting the life of millions of people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Problem statement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So the problem of general awareness among people is a serious issue and we try to resolve it in a fun way.</a:t>
            </a:r>
            <a:br>
              <a:rPr lang="en-US" sz="3200" i="1" dirty="0">
                <a:solidFill>
                  <a:srgbClr val="FFFFFF"/>
                </a:solidFill>
              </a:rPr>
            </a:br>
            <a:r>
              <a:rPr lang="en-US" sz="3200" i="1" dirty="0">
                <a:solidFill>
                  <a:srgbClr val="FFFFFF"/>
                </a:solidFill>
              </a:rPr>
              <a:t>We tried to make a mini game website so that people can play the games and also learns from it. Our game consist of various quizzes which is entertaining in its own way and it is also solving the cause.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Proposed Solution</a:t>
            </a:r>
          </a:p>
        </p:txBody>
      </p:sp>
    </p:spTree>
    <p:extLst>
      <p:ext uri="{BB962C8B-B14F-4D97-AF65-F5344CB8AC3E}">
        <p14:creationId xmlns:p14="http://schemas.microsoft.com/office/powerpoint/2010/main" val="147703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So for creating the prototype we used basic HTML, CSS, JavaScript(Bootstrap). The major frontend part is done by using HTML,CSS and the functioning of the game is done by using JavaScript.</a:t>
            </a:r>
            <a:br>
              <a:rPr lang="en-US" sz="3200" i="1" dirty="0">
                <a:solidFill>
                  <a:srgbClr val="FFFFFF"/>
                </a:solidFill>
              </a:rPr>
            </a:br>
            <a:r>
              <a:rPr lang="en-US" sz="3200" i="1" dirty="0">
                <a:solidFill>
                  <a:srgbClr val="FFFFFF"/>
                </a:solidFill>
              </a:rPr>
              <a:t>We also used some font awesome and SVGs in our  frontend.</a:t>
            </a:r>
            <a:br>
              <a:rPr lang="en-US" sz="3200" i="1" dirty="0">
                <a:solidFill>
                  <a:srgbClr val="FFFFFF"/>
                </a:solidFill>
              </a:rPr>
            </a:br>
            <a:r>
              <a:rPr lang="en-US" sz="3200" i="1" dirty="0">
                <a:solidFill>
                  <a:srgbClr val="FFFFFF"/>
                </a:solidFill>
              </a:rPr>
              <a:t>We also used some APIs for our font styling.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-TECH STACK</a:t>
            </a:r>
          </a:p>
        </p:txBody>
      </p:sp>
    </p:spTree>
    <p:extLst>
      <p:ext uri="{BB962C8B-B14F-4D97-AF65-F5344CB8AC3E}">
        <p14:creationId xmlns:p14="http://schemas.microsoft.com/office/powerpoint/2010/main" val="326084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The idea of solving the problem and creating awareness among people using such games is very scalable. It can cover any topic in  the world. So our moto is to promote these type of things in our school for  effective learning of the students and it can be used to create awareness among people of any age and of any problem.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-SCALABILTY</a:t>
            </a:r>
          </a:p>
        </p:txBody>
      </p:sp>
    </p:spTree>
    <p:extLst>
      <p:ext uri="{BB962C8B-B14F-4D97-AF65-F5344CB8AC3E}">
        <p14:creationId xmlns:p14="http://schemas.microsoft.com/office/powerpoint/2010/main" val="193806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200" i="1" dirty="0">
                <a:solidFill>
                  <a:srgbClr val="FFFFFF"/>
                </a:solidFill>
              </a:rPr>
              <a:t>The idea of solving problem and creating awareness among people through game is unique in itself.</a:t>
            </a:r>
            <a:br>
              <a:rPr lang="en-US" sz="3200" i="1" dirty="0">
                <a:solidFill>
                  <a:srgbClr val="FFFFFF"/>
                </a:solidFill>
              </a:rPr>
            </a:br>
            <a:r>
              <a:rPr lang="en-US" sz="3200" i="1" dirty="0">
                <a:solidFill>
                  <a:srgbClr val="FFFFFF"/>
                </a:solidFill>
              </a:rPr>
              <a:t>People loves to play the game and if we can add one more element in that , which is learning is not a bad idea. Our games are easy to understand .</a:t>
            </a:r>
            <a:br>
              <a:rPr lang="en-US" sz="3200" i="1" dirty="0">
                <a:solidFill>
                  <a:srgbClr val="FFFFFF"/>
                </a:solidFill>
              </a:rPr>
            </a:br>
            <a:r>
              <a:rPr lang="en-US" sz="3200" i="1" dirty="0">
                <a:solidFill>
                  <a:srgbClr val="FFFFFF"/>
                </a:solidFill>
              </a:rPr>
              <a:t>People can enjoy the games and can learn something from it.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Uniqueness</a:t>
            </a:r>
          </a:p>
        </p:txBody>
      </p:sp>
    </p:spTree>
    <p:extLst>
      <p:ext uri="{BB962C8B-B14F-4D97-AF65-F5344CB8AC3E}">
        <p14:creationId xmlns:p14="http://schemas.microsoft.com/office/powerpoint/2010/main" val="4091196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60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892908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{C3B466CF-CC48-4198-B315-8E782BB0E894}tf56160789_win32</Template>
  <TotalTime>179</TotalTime>
  <Words>308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1_RetrospectVTI</vt:lpstr>
      <vt:lpstr>TAROTX</vt:lpstr>
      <vt:lpstr>As you know in today’s world various types of vulnerabilities increased in our society and  people are not aware of that. This is effecting the life of millions of people .</vt:lpstr>
      <vt:lpstr>So the problem of general awareness among people is a serious issue and we try to resolve it in a fun way. We tried to make a mini game website so that people can play the games and also learns from it. Our game consist of various quizzes which is entertaining in its own way and it is also solving the cause.</vt:lpstr>
      <vt:lpstr>So for creating the prototype we used basic HTML, CSS, JavaScript(Bootstrap). The major frontend part is done by using HTML,CSS and the functioning of the game is done by using JavaScript. We also used some font awesome and SVGs in our  frontend. We also used some APIs for our font styling.</vt:lpstr>
      <vt:lpstr>The idea of solving the problem and creating awareness among people using such games is very scalable. It can cover any topic in  the world. So our moto is to promote these type of things in our school for  effective learning of the students and it can be used to create awareness among people of any age and of any problem.</vt:lpstr>
      <vt:lpstr>The idea of solving problem and creating awareness among people through game is unique in itself. People loves to play the game and if we can add one more element in that , which is learning is not a bad idea. Our games are easy to understand . People can enjoy the games and can learn something from it.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TAROTX</dc:title>
  <dc:creator>Ayush Ghildiyal</dc:creator>
  <cp:lastModifiedBy>Ayush Ghildiyal</cp:lastModifiedBy>
  <cp:revision>9</cp:revision>
  <dcterms:created xsi:type="dcterms:W3CDTF">2022-05-07T01:12:12Z</dcterms:created>
  <dcterms:modified xsi:type="dcterms:W3CDTF">2022-05-07T07:14:48Z</dcterms:modified>
</cp:coreProperties>
</file>