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6" r:id="rId6"/>
    <p:sldId id="262" r:id="rId7"/>
    <p:sldId id="264" r:id="rId8"/>
    <p:sldId id="268" r:id="rId9"/>
    <p:sldId id="271" r:id="rId10"/>
    <p:sldId id="269" r:id="rId11"/>
    <p:sldId id="270" r:id="rId12"/>
    <p:sldId id="267" r:id="rId1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A4144-7D2C-44EF-BF44-FE7E697CB87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24F04-D7A5-4D42-9C16-40D82A35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2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9E347-ED13-4DB2-8A43-A6D608B4199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DE9DA-9783-4F2A-A7B0-EBDCF2A0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D95A68F-D44F-4022-B51A-7548A9A266F7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FF6B330-2302-45B4-9B60-E32DC79CA8E0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B27C764-107B-4966-8486-0A3D47321B18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D979C68-5A44-4D4D-A7AE-8B7EF484D860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961ECE6-E114-45B6-B274-884EFDAFE4B4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7BD8A64-5975-4772-AA7E-0C13B12A5442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5C76113-AF49-4866-9CF9-8ED9E5039AF8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7675" y="152400"/>
            <a:ext cx="2524125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8" name="Trapezoid 7"/>
          <p:cNvSpPr/>
          <p:nvPr userDrawn="1"/>
        </p:nvSpPr>
        <p:spPr bwMode="white"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8159750" y="6348413"/>
            <a:ext cx="593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 sz="4400" b="0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165850"/>
            <a:ext cx="2133600" cy="365125"/>
          </a:xfrm>
        </p:spPr>
        <p:txBody>
          <a:bodyPr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E1EFBE1-3DE6-4AC0-9C0B-E7F4AC5F9EC7}" type="datetime1">
              <a:rPr lang="en-US" smtClean="0"/>
              <a:pPr/>
              <a:t>2/27/2013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165850"/>
            <a:ext cx="2895600" cy="365125"/>
          </a:xfrm>
        </p:spPr>
        <p:txBody>
          <a:bodyPr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 descr="TheCareerCenter-NoW-White.png"/>
          <p:cNvPicPr>
            <a:picLocks noChangeAspect="1"/>
          </p:cNvPicPr>
          <p:nvPr userDrawn="1"/>
        </p:nvPicPr>
        <p:blipFill>
          <a:blip r:embed="rId3"/>
          <a:srcRect l="25556" t="44444" r="22859" b="45556"/>
          <a:stretch>
            <a:fillRect/>
          </a:stretch>
        </p:blipFill>
        <p:spPr>
          <a:xfrm>
            <a:off x="489104" y="155852"/>
            <a:ext cx="2524125" cy="6332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6A4D33-C2DA-44A6-B6AD-0AC3B85E81E3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4F8AF-9B79-404D-A170-D7DE82D5F0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9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0" name="Trapezoid 9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11" name="Picture 10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2" name="Picture 11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B0AD93-BAB7-4863-B39D-BE9A7D5DF43F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A883E-0450-4F8A-B783-AF3A3C17AB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9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0" name="Trapezoid 9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11" name="Picture 10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2" name="Picture 11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3438"/>
            <a:ext cx="8229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441825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7DBE-3E44-4428-A42E-09D10FA1E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10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1" name="Trapezoid 10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12" name="Picture 11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3" name="Picture 12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03438"/>
            <a:ext cx="4038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441825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21034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1AC4D-2A16-4B15-99A6-D82FF3715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7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7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8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654"/>
            <a:ext cx="8229600" cy="1013546"/>
          </a:xfrm>
        </p:spPr>
        <p:txBody>
          <a:bodyPr anchor="b" anchorCtr="0"/>
          <a:lstStyle>
            <a:lvl1pPr algn="l">
              <a:defRPr sz="4400" i="1">
                <a:latin typeface="Goudy Old Style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78562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A0B583D-45F0-49FE-B817-894998A88CEA}" type="datetime1">
              <a:rPr lang="en-US" smtClean="0"/>
              <a:pPr/>
              <a:t>2/27/2013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78562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78562"/>
            <a:ext cx="542925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C10FD5-85F8-42DB-9BEB-D1B50945C86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C02CBF-73B5-46B3-A23D-8BF2F19AFBEE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83415-BDF1-4071-9AE1-3A3C8B5F4A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27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28" name="Trapezoid 27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29" name="Picture 28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30" name="Picture 29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A0B8C-2132-4BF1-8602-89AF1EAE6845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CD36D-7D87-4890-9D56-13D5B3963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4C90B-51E2-4692-AF16-2D6DADB66534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3E26F-8F2A-43CE-A820-CE1E68ED8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1B634E-B13B-4E68-8219-32C9AE54EFD9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9CEEF-13E5-4431-A5DA-BBF3474C4D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8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1" name="Picture 10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518F3-B284-482E-B7EA-4C29B92AA8D2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57E5E-E02A-4274-AEDF-932A22DA3A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7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7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8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0" name="Picture 9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D8E1BC-1494-42F0-9E1E-E0739FFA2C2F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F4151-755C-4315-A55E-3249E89109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10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1" name="Trapezoid 10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12" name="Picture 11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3" name="Picture 12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19B827-8E4A-4F16-965B-3D33988211AF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EEA6E-4E45-4E25-A5D1-5336B4822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10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1" name="Trapezoid 10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12" name="Picture 11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3" name="Picture 12" descr="TheCareerCenter-NoW-Prpl.png"/>
          <p:cNvPicPr>
            <a:picLocks noChangeAspect="1"/>
          </p:cNvPicPr>
          <p:nvPr userDrawn="1"/>
        </p:nvPicPr>
        <p:blipFill>
          <a:blip r:embed="rId3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fld id="{4C24824B-6B54-4E26-8892-16A8BDFFA47A}" type="datetime1">
              <a:rPr lang="en-US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fld id="{B282759F-80C0-4CCA-9370-AD7C2AF180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447675" y="152400"/>
            <a:ext cx="2371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9" name="Group 19"/>
          <p:cNvGrpSpPr>
            <a:grpSpLocks noChangeAspect="1"/>
          </p:cNvGrpSpPr>
          <p:nvPr userDrawn="1"/>
        </p:nvGrpSpPr>
        <p:grpSpPr bwMode="gray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0" name="Trapezoid 9"/>
            <p:cNvSpPr/>
            <p:nvPr userDrawn="1"/>
          </p:nvSpPr>
          <p:spPr bwMode="gray"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11" name="Picture 10" descr="UW_W-Logo_RGB.png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 bwMode="gray"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pic>
        <p:nvPicPr>
          <p:cNvPr id="12" name="Picture 11" descr="TheCareerCenter-NoW-Prpl.png"/>
          <p:cNvPicPr>
            <a:picLocks noChangeAspect="1"/>
          </p:cNvPicPr>
          <p:nvPr userDrawn="1"/>
        </p:nvPicPr>
        <p:blipFill>
          <a:blip r:embed="rId16"/>
          <a:srcRect l="25555" t="43333" r="22680" b="45556"/>
          <a:stretch>
            <a:fillRect/>
          </a:stretch>
        </p:blipFill>
        <p:spPr>
          <a:xfrm>
            <a:off x="510466" y="75008"/>
            <a:ext cx="2326690" cy="6463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9" r:id="rId12"/>
    <p:sldLayoutId id="2147483700" r:id="rId1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800" i="1" kern="1200">
          <a:solidFill>
            <a:schemeClr val="tx1"/>
          </a:solidFill>
          <a:latin typeface="Goudy Old Style" pitchFamily="18" charset="0"/>
          <a:ea typeface="ＭＳ Ｐゴシック" pitchFamily="-112" charset="-128"/>
          <a:cs typeface="Goudy Old Style" pitchFamily="18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ＭＳ Ｐゴシック" pitchFamily="-112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ＭＳ Ｐゴシック" pitchFamily="-112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ＭＳ Ｐゴシック" pitchFamily="-112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-112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Arial" pitchFamily="34" charset="0"/>
          <a:ea typeface="ＭＳ Ｐゴシック" pitchFamily="-112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lumni.asu.edu/news/blog/show-em-what-youve-done-why-career-portfolios-work" TargetMode="External"/><Relationship Id="rId7" Type="http://schemas.openxmlformats.org/officeDocument/2006/relationships/hyperlink" Target="http://amby.com/kimeldorf/portfol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how.com/Create-a-Career-Portfolio" TargetMode="External"/><Relationship Id="rId5" Type="http://schemas.openxmlformats.org/officeDocument/2006/relationships/hyperlink" Target="http://careercenter.depaul.edu/resumes/portfolios.aspx" TargetMode="External"/><Relationship Id="rId4" Type="http://schemas.openxmlformats.org/officeDocument/2006/relationships/hyperlink" Target="http://blog.brandyourself.com/career/job-search-career/why-you-need-a-portfolio-in-your-job-career-toolbo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arrylabelle1947.wix.com/lindasmithportfolio?goback=.gde_1164347_member_72415089#!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 Portfolios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6400800" cy="1752600"/>
          </a:xfrm>
        </p:spPr>
        <p:txBody>
          <a:bodyPr/>
          <a:lstStyle/>
          <a:p>
            <a:r>
              <a:rPr lang="en-US" sz="2000" dirty="0" smtClean="0"/>
              <a:t>Briana K Keller, PhD</a:t>
            </a:r>
          </a:p>
          <a:p>
            <a:r>
              <a:rPr lang="en-US" sz="2000" dirty="0" smtClean="0"/>
              <a:t>Associate Director</a:t>
            </a:r>
          </a:p>
          <a:p>
            <a:r>
              <a:rPr lang="en-US" sz="2000" dirty="0" smtClean="0"/>
              <a:t>Career Center</a:t>
            </a:r>
          </a:p>
          <a:p>
            <a:r>
              <a:rPr lang="en-US" sz="2000" dirty="0" smtClean="0"/>
              <a:t>kellerb@uw.edu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592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Utilizing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nline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sz="2400" dirty="0" smtClean="0"/>
              <a:t>Consider adding your portfolio URL to:</a:t>
            </a:r>
          </a:p>
          <a:p>
            <a:pPr lvl="1"/>
            <a:r>
              <a:rPr lang="en-US" sz="2000" dirty="0" smtClean="0"/>
              <a:t>LinkedIn profile</a:t>
            </a:r>
          </a:p>
          <a:p>
            <a:pPr lvl="1"/>
            <a:r>
              <a:rPr lang="en-US" sz="2000" dirty="0" smtClean="0"/>
              <a:t>Email signature</a:t>
            </a:r>
          </a:p>
          <a:p>
            <a:pPr lvl="1"/>
            <a:r>
              <a:rPr lang="en-US" sz="2000" dirty="0" smtClean="0"/>
              <a:t>Business cards</a:t>
            </a:r>
          </a:p>
          <a:p>
            <a:pPr lvl="1"/>
            <a:r>
              <a:rPr lang="en-US" sz="2000" dirty="0" smtClean="0"/>
              <a:t>Contact information section of resume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over letter</a:t>
            </a:r>
          </a:p>
          <a:p>
            <a:pPr lvl="1"/>
            <a:r>
              <a:rPr lang="en-US" sz="2000" dirty="0" smtClean="0"/>
              <a:t>Thank you email after job interview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LinkedIn as a portfolio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sz="2400" dirty="0" smtClean="0"/>
              <a:t>If your experience is linear, LinkedIn can be a good way to showcase your background</a:t>
            </a:r>
          </a:p>
          <a:p>
            <a:endParaRPr lang="en-US" sz="2400" dirty="0" smtClean="0"/>
          </a:p>
          <a:p>
            <a:r>
              <a:rPr lang="en-US" sz="2400" dirty="0" smtClean="0"/>
              <a:t>To really function as “proof” of your skills, you need:</a:t>
            </a:r>
          </a:p>
          <a:p>
            <a:pPr lvl="1"/>
            <a:r>
              <a:rPr lang="en-US" sz="2000" dirty="0" smtClean="0"/>
              <a:t>Recommendations</a:t>
            </a:r>
          </a:p>
          <a:p>
            <a:pPr lvl="1"/>
            <a:r>
              <a:rPr lang="en-US" sz="2000" dirty="0" smtClean="0"/>
              <a:t>Projects</a:t>
            </a:r>
          </a:p>
          <a:p>
            <a:pPr lvl="1"/>
            <a:r>
              <a:rPr lang="en-US" sz="2000" dirty="0" smtClean="0"/>
              <a:t>Publications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4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can I learn more?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/>
          <a:lstStyle/>
          <a:p>
            <a:r>
              <a:rPr lang="en-US" sz="2000" u="sng" dirty="0" smtClean="0">
                <a:hlinkClick r:id="rId3"/>
              </a:rPr>
              <a:t>http</a:t>
            </a:r>
            <a:r>
              <a:rPr lang="en-US" sz="2000" u="sng" dirty="0">
                <a:hlinkClick r:id="rId3"/>
              </a:rPr>
              <a:t>://alumni.asu.edu/news/blog/show-em-what-youve-done-why-career-portfolios-work</a:t>
            </a:r>
            <a:endParaRPr lang="en-US" sz="2000" dirty="0"/>
          </a:p>
          <a:p>
            <a:endParaRPr lang="en-US" sz="1200" u="sng" dirty="0" smtClean="0">
              <a:hlinkClick r:id="rId4"/>
            </a:endParaRPr>
          </a:p>
          <a:p>
            <a:r>
              <a:rPr lang="en-US" sz="2000" u="sng" dirty="0" smtClean="0">
                <a:hlinkClick r:id="rId4"/>
              </a:rPr>
              <a:t>http</a:t>
            </a:r>
            <a:r>
              <a:rPr lang="en-US" sz="2000" u="sng" dirty="0">
                <a:hlinkClick r:id="rId4"/>
              </a:rPr>
              <a:t>://blog.brandyourself.com/career/job-search-career/why-you-need-a-portfolio-in-your-job-career-toolbox/</a:t>
            </a:r>
            <a:endParaRPr lang="en-US" sz="2000" dirty="0"/>
          </a:p>
          <a:p>
            <a:endParaRPr lang="en-US" sz="1200" u="sng" dirty="0" smtClean="0">
              <a:hlinkClick r:id="rId5"/>
            </a:endParaRPr>
          </a:p>
          <a:p>
            <a:r>
              <a:rPr lang="en-US" sz="2000" u="sng" dirty="0" smtClean="0">
                <a:hlinkClick r:id="rId5"/>
              </a:rPr>
              <a:t>http</a:t>
            </a:r>
            <a:r>
              <a:rPr lang="en-US" sz="2000" u="sng" dirty="0">
                <a:hlinkClick r:id="rId5"/>
              </a:rPr>
              <a:t>://www.ehow.com/how_4746487_online-career-portfolio-free.html</a:t>
            </a:r>
            <a:endParaRPr lang="en-US" sz="2000" u="sng" dirty="0" smtClean="0">
              <a:hlinkClick r:id="rId5"/>
            </a:endParaRPr>
          </a:p>
          <a:p>
            <a:endParaRPr lang="en-US" sz="1200" u="sng" dirty="0" smtClean="0">
              <a:hlinkClick r:id="rId5"/>
            </a:endParaRPr>
          </a:p>
          <a:p>
            <a:r>
              <a:rPr lang="en-US" sz="2000" u="sng" dirty="0" smtClean="0">
                <a:hlinkClick r:id="rId5"/>
              </a:rPr>
              <a:t>http</a:t>
            </a:r>
            <a:r>
              <a:rPr lang="en-US" sz="2000" u="sng" dirty="0">
                <a:hlinkClick r:id="rId5"/>
              </a:rPr>
              <a:t>://careercenter.depaul.edu/resumes/portfolios.aspx</a:t>
            </a:r>
            <a:endParaRPr lang="en-US" sz="2000" dirty="0"/>
          </a:p>
          <a:p>
            <a:endParaRPr lang="en-US" sz="1200" u="sng" dirty="0" smtClean="0">
              <a:hlinkClick r:id="rId6"/>
            </a:endParaRPr>
          </a:p>
          <a:p>
            <a:r>
              <a:rPr lang="en-US" sz="2000" u="sng" dirty="0" smtClean="0">
                <a:hlinkClick r:id="rId6"/>
              </a:rPr>
              <a:t>http</a:t>
            </a:r>
            <a:r>
              <a:rPr lang="en-US" sz="2000" u="sng" dirty="0">
                <a:hlinkClick r:id="rId6"/>
              </a:rPr>
              <a:t>://www.wikihow.com/Create-a-Career-Portfolio</a:t>
            </a:r>
            <a:endParaRPr lang="en-US" sz="2000" dirty="0"/>
          </a:p>
          <a:p>
            <a:pPr lvl="2" eaLnBrk="1" hangingPunct="1">
              <a:lnSpc>
                <a:spcPct val="110000"/>
              </a:lnSpc>
            </a:pPr>
            <a:endParaRPr lang="en-US" sz="1200" dirty="0" smtClean="0">
              <a:hlinkClick r:id="rId7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/>
              <a:t>Participate in a mock interview</a:t>
            </a:r>
          </a:p>
        </p:txBody>
      </p:sp>
    </p:spTree>
    <p:extLst>
      <p:ext uri="{BB962C8B-B14F-4D97-AF65-F5344CB8AC3E}">
        <p14:creationId xmlns:p14="http://schemas.microsoft.com/office/powerpoint/2010/main" val="13498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an interview portfolio?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200" dirty="0" smtClean="0"/>
          </a:p>
          <a:p>
            <a:r>
              <a:rPr lang="en-US" sz="2400" dirty="0" smtClean="0"/>
              <a:t>A portable file of examples related to your skills and strengths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Its purpose is to show evidence of your strengths, value, and match to employers</a:t>
            </a:r>
          </a:p>
          <a:p>
            <a:endParaRPr lang="en-US" sz="2400" dirty="0"/>
          </a:p>
          <a:p>
            <a:r>
              <a:rPr lang="en-US" sz="2400" dirty="0" smtClean="0"/>
              <a:t>It can be used for job interviews &amp; salary/promotion reviews</a:t>
            </a:r>
          </a:p>
        </p:txBody>
      </p:sp>
    </p:spTree>
    <p:extLst>
      <p:ext uri="{BB962C8B-B14F-4D97-AF65-F5344CB8AC3E}">
        <p14:creationId xmlns:p14="http://schemas.microsoft.com/office/powerpoint/2010/main" val="42412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should I create one?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pPr eaLnBrk="1" hangingPunct="1"/>
            <a:endParaRPr lang="en-US" sz="600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process</a:t>
            </a:r>
            <a:r>
              <a:rPr lang="en-US" sz="2400" dirty="0" smtClean="0"/>
              <a:t> of creating one allows you to reflect on your strengths so you can better communicate them</a:t>
            </a:r>
          </a:p>
          <a:p>
            <a:pPr>
              <a:buFontTx/>
              <a:buNone/>
            </a:pPr>
            <a:endParaRPr lang="en-US" sz="1600" dirty="0" smtClean="0"/>
          </a:p>
          <a:p>
            <a:r>
              <a:rPr lang="en-US" sz="2400" dirty="0" smtClean="0"/>
              <a:t>Using portfolios in job interviews will:</a:t>
            </a:r>
          </a:p>
          <a:p>
            <a:pPr lvl="1"/>
            <a:r>
              <a:rPr lang="en-US" sz="2000" dirty="0" smtClean="0"/>
              <a:t>Set you apart from other candidates</a:t>
            </a:r>
          </a:p>
          <a:p>
            <a:pPr lvl="1"/>
            <a:r>
              <a:rPr lang="en-US" sz="2000" dirty="0" smtClean="0"/>
              <a:t>Help you show </a:t>
            </a:r>
            <a:r>
              <a:rPr lang="en-US" sz="2000" i="1" dirty="0" smtClean="0"/>
              <a:t>proof</a:t>
            </a:r>
            <a:r>
              <a:rPr lang="en-US" sz="2000" dirty="0" smtClean="0"/>
              <a:t> of your skills</a:t>
            </a:r>
          </a:p>
          <a:p>
            <a:pPr lvl="1"/>
            <a:r>
              <a:rPr lang="en-US" sz="2000" dirty="0" smtClean="0"/>
              <a:t>Help you get jobs!</a:t>
            </a:r>
          </a:p>
        </p:txBody>
      </p:sp>
    </p:spTree>
    <p:extLst>
      <p:ext uri="{BB962C8B-B14F-4D97-AF65-F5344CB8AC3E}">
        <p14:creationId xmlns:p14="http://schemas.microsoft.com/office/powerpoint/2010/main" val="21078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 I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 started?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7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Decide on a format (binder, online, etc.)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Start collecting artifacts that demonstrate the skills you might want to discuss in interviews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Photos, charts, reports, certificates, thank you notes, flyers, diagrams, etc.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 artifacts in file box or electronic files</a:t>
            </a:r>
          </a:p>
        </p:txBody>
      </p:sp>
    </p:spTree>
    <p:extLst>
      <p:ext uri="{BB962C8B-B14F-4D97-AF65-F5344CB8AC3E}">
        <p14:creationId xmlns:p14="http://schemas.microsoft.com/office/powerpoint/2010/main" val="42195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do I actually prepare one?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924800" cy="4724400"/>
          </a:xfrm>
        </p:spPr>
        <p:txBody>
          <a:bodyPr/>
          <a:lstStyle/>
          <a:p>
            <a:r>
              <a:rPr lang="en-US" sz="2400" dirty="0" smtClean="0"/>
              <a:t>Review job description for key skills</a:t>
            </a:r>
          </a:p>
          <a:p>
            <a:pPr lvl="1"/>
            <a:r>
              <a:rPr lang="en-US" sz="2000" dirty="0" smtClean="0"/>
              <a:t>Choose 5-10 skills you want to discuss in the interview</a:t>
            </a:r>
          </a:p>
          <a:p>
            <a:endParaRPr lang="en-US" sz="2000" dirty="0" smtClean="0"/>
          </a:p>
          <a:p>
            <a:r>
              <a:rPr lang="en-US" sz="2400" dirty="0" smtClean="0"/>
              <a:t>For each skill, choose or create an artifact</a:t>
            </a:r>
          </a:p>
          <a:p>
            <a:endParaRPr lang="en-US" sz="2000" dirty="0" smtClean="0"/>
          </a:p>
          <a:p>
            <a:r>
              <a:rPr lang="en-US" sz="2400" dirty="0"/>
              <a:t>For each artifact, create a title and short </a:t>
            </a:r>
            <a:r>
              <a:rPr lang="en-US" sz="2400" dirty="0" smtClean="0"/>
              <a:t>description</a:t>
            </a:r>
          </a:p>
          <a:p>
            <a:pPr lvl="1"/>
            <a:r>
              <a:rPr lang="en-US" sz="2000" dirty="0" smtClean="0"/>
              <a:t>PowerPoint can be an effective platform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Include title page and table of contents</a:t>
            </a:r>
          </a:p>
          <a:p>
            <a:endParaRPr lang="en-US" sz="2000" dirty="0" smtClean="0"/>
          </a:p>
          <a:p>
            <a:r>
              <a:rPr lang="en-US" sz="2400" dirty="0" smtClean="0"/>
              <a:t>Create targeted portfolio for each interview</a:t>
            </a:r>
          </a:p>
          <a:p>
            <a:endParaRPr lang="en-US" sz="2000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8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Cross-cultural Training</a:t>
            </a:r>
          </a:p>
        </p:txBody>
      </p:sp>
      <p:pic>
        <p:nvPicPr>
          <p:cNvPr id="133123" name="Picture 4" descr="jis-robb-yuka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81200"/>
            <a:ext cx="4343400" cy="3048000"/>
          </a:xfrm>
        </p:spPr>
      </p:pic>
      <p:sp>
        <p:nvSpPr>
          <p:cNvPr id="13312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257800"/>
            <a:ext cx="84582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000" b="1" dirty="0" smtClean="0"/>
              <a:t>Developed presentation and public-speaking skills through Japanese language and culture presentations to Seattle-area public school students. </a:t>
            </a:r>
          </a:p>
        </p:txBody>
      </p:sp>
    </p:spTree>
    <p:extLst>
      <p:ext uri="{BB962C8B-B14F-4D97-AF65-F5344CB8AC3E}">
        <p14:creationId xmlns:p14="http://schemas.microsoft.com/office/powerpoint/2010/main" val="2923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Management</a:t>
            </a:r>
          </a:p>
        </p:txBody>
      </p:sp>
      <p:pic>
        <p:nvPicPr>
          <p:cNvPr id="135171" name="Picture 3" descr="Little Sisters Newletter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057400"/>
            <a:ext cx="1722438" cy="2657475"/>
          </a:xfrm>
        </p:spPr>
      </p:pic>
      <p:pic>
        <p:nvPicPr>
          <p:cNvPr id="135172" name="Picture 4" descr="Little Sisters Repor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124200"/>
            <a:ext cx="2895600" cy="2232025"/>
          </a:xfrm>
        </p:spPr>
      </p:pic>
      <p:sp>
        <p:nvSpPr>
          <p:cNvPr id="13517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5257800" y="1905000"/>
            <a:ext cx="3581400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Effectively managed program of participants from diverse cultural backgrounds.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Designed and edited newsletter.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Created program recruiting brochure.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Accelerated application process by more than 50% resulting in increased matches.</a:t>
            </a:r>
          </a:p>
        </p:txBody>
      </p:sp>
      <p:pic>
        <p:nvPicPr>
          <p:cNvPr id="135174" name="Picture 6" descr="Little Sisters Matche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029200"/>
            <a:ext cx="2212975" cy="1247775"/>
          </a:xfrm>
        </p:spPr>
      </p:pic>
    </p:spTree>
    <p:extLst>
      <p:ext uri="{BB962C8B-B14F-4D97-AF65-F5344CB8AC3E}">
        <p14:creationId xmlns:p14="http://schemas.microsoft.com/office/powerpoint/2010/main" val="10954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do I use one?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sz="2400" dirty="0" smtClean="0"/>
              <a:t>At beginning of interview:</a:t>
            </a:r>
          </a:p>
          <a:p>
            <a:pPr lvl="1"/>
            <a:r>
              <a:rPr lang="en-US" sz="2000" dirty="0" smtClean="0"/>
              <a:t>Put it on table</a:t>
            </a:r>
          </a:p>
          <a:p>
            <a:pPr lvl="1"/>
            <a:r>
              <a:rPr lang="en-US" sz="2000" dirty="0" smtClean="0"/>
              <a:t>Mention what it is</a:t>
            </a:r>
          </a:p>
          <a:p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discussing a skill, </a:t>
            </a:r>
            <a:r>
              <a:rPr lang="en-US" sz="2400" dirty="0" smtClean="0"/>
              <a:t>turn to the appropriate page and then tell your story describing that skill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Leave </a:t>
            </a:r>
            <a:r>
              <a:rPr lang="en-US" sz="2400" dirty="0"/>
              <a:t>portfolio for employer to review; pick up later</a:t>
            </a:r>
          </a:p>
          <a:p>
            <a:pPr lvl="1"/>
            <a:r>
              <a:rPr lang="en-US" sz="2000" dirty="0"/>
              <a:t>(so don’t include only/original copies!)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3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online version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z="2400" dirty="0" smtClean="0"/>
              <a:t>Choose an online platform (free &amp; cheap ones are fine)</a:t>
            </a:r>
          </a:p>
          <a:p>
            <a:r>
              <a:rPr lang="en-US" sz="2400" dirty="0" smtClean="0"/>
              <a:t>Draft a homepage message – sort of like a combination of an Objective and a Summary of Qualifications</a:t>
            </a:r>
          </a:p>
          <a:p>
            <a:r>
              <a:rPr lang="en-US" sz="2400" dirty="0" smtClean="0"/>
              <a:t>Create subpages for your different skills</a:t>
            </a:r>
          </a:p>
          <a:p>
            <a:pPr lvl="1"/>
            <a:r>
              <a:rPr lang="en-US" sz="1600" dirty="0" smtClean="0"/>
              <a:t>Upload relevant documents/projects/links to each</a:t>
            </a:r>
          </a:p>
          <a:p>
            <a:r>
              <a:rPr lang="en-US" sz="2400" dirty="0" smtClean="0"/>
              <a:t>Create subpages for other things like:</a:t>
            </a:r>
          </a:p>
          <a:p>
            <a:pPr lvl="1"/>
            <a:r>
              <a:rPr lang="en-US" sz="2000" dirty="0" smtClean="0"/>
              <a:t>Your contact information</a:t>
            </a:r>
          </a:p>
          <a:p>
            <a:pPr lvl="1"/>
            <a:r>
              <a:rPr lang="en-US" sz="2000" dirty="0" smtClean="0"/>
              <a:t>Downloadable resume</a:t>
            </a:r>
          </a:p>
          <a:p>
            <a:pPr lvl="1"/>
            <a:r>
              <a:rPr lang="en-US" sz="2000" dirty="0" smtClean="0"/>
              <a:t>References’ contact information</a:t>
            </a:r>
          </a:p>
          <a:p>
            <a:pPr lvl="1"/>
            <a:r>
              <a:rPr lang="en-US" sz="2000" dirty="0" smtClean="0"/>
              <a:t>Recommendation/testimonial statements</a:t>
            </a:r>
          </a:p>
          <a:p>
            <a:r>
              <a:rPr lang="en-US" dirty="0" smtClean="0">
                <a:hlinkClick r:id="rId2"/>
              </a:rPr>
              <a:t>Sample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09883"/>
      </p:ext>
    </p:extLst>
  </p:cSld>
  <p:clrMapOvr>
    <a:masterClrMapping/>
  </p:clrMapOvr>
</p:sld>
</file>

<file path=ppt/theme/theme1.xml><?xml version="1.0" encoding="utf-8"?>
<a:theme xmlns:a="http://schemas.openxmlformats.org/drawingml/2006/main" name="JayT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JayTest</Template>
  <TotalTime>1366</TotalTime>
  <Words>478</Words>
  <Application>Microsoft Office PowerPoint</Application>
  <PresentationFormat>On-screen Show (4:3)</PresentationFormat>
  <Paragraphs>104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JayTest</vt:lpstr>
      <vt:lpstr>Interview Portfolios</vt:lpstr>
      <vt:lpstr>What is an interview portfolio?</vt:lpstr>
      <vt:lpstr>Why should I create one?</vt:lpstr>
      <vt:lpstr>How do I get started?</vt:lpstr>
      <vt:lpstr>How do I actually prepare one?</vt:lpstr>
      <vt:lpstr>Cross-cultural Training</vt:lpstr>
      <vt:lpstr>Program Management</vt:lpstr>
      <vt:lpstr>How do I use one?</vt:lpstr>
      <vt:lpstr>Creating an online version</vt:lpstr>
      <vt:lpstr>Utilizing online versions</vt:lpstr>
      <vt:lpstr>Using LinkedIn as a portfolio</vt:lpstr>
      <vt:lpstr>Where can I learn more?</vt:lpstr>
    </vt:vector>
  </TitlesOfParts>
  <Company>The Career Center of the 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Gravelle</dc:creator>
  <cp:lastModifiedBy>N. Fisher</cp:lastModifiedBy>
  <cp:revision>22</cp:revision>
  <cp:lastPrinted>2013-02-27T17:35:12Z</cp:lastPrinted>
  <dcterms:created xsi:type="dcterms:W3CDTF">2012-10-11T22:32:33Z</dcterms:created>
  <dcterms:modified xsi:type="dcterms:W3CDTF">2013-02-27T22:58:10Z</dcterms:modified>
</cp:coreProperties>
</file>