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8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9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20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2" r:id="rId12"/>
    <p:sldId id="271" r:id="rId13"/>
    <p:sldId id="273" r:id="rId14"/>
    <p:sldId id="274" r:id="rId15"/>
    <p:sldId id="275" r:id="rId16"/>
    <p:sldId id="276" r:id="rId17"/>
    <p:sldId id="267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anshi Jangra" userId="c19abb5b5f15cef4" providerId="LiveId" clId="{A8D75F12-7971-4FF2-A321-E442D672B300}"/>
    <pc:docChg chg="undo custSel modSld">
      <pc:chgData name="Humanshi Jangra" userId="c19abb5b5f15cef4" providerId="LiveId" clId="{A8D75F12-7971-4FF2-A321-E442D672B300}" dt="2022-06-30T04:31:38.595" v="87"/>
      <pc:docMkLst>
        <pc:docMk/>
      </pc:docMkLst>
      <pc:sldChg chg="modSp mod">
        <pc:chgData name="Humanshi Jangra" userId="c19abb5b5f15cef4" providerId="LiveId" clId="{A8D75F12-7971-4FF2-A321-E442D672B300}" dt="2022-06-30T04:10:55.435" v="10" actId="1038"/>
        <pc:sldMkLst>
          <pc:docMk/>
          <pc:sldMk cId="0" sldId="257"/>
        </pc:sldMkLst>
        <pc:spChg chg="mod">
          <ac:chgData name="Humanshi Jangra" userId="c19abb5b5f15cef4" providerId="LiveId" clId="{A8D75F12-7971-4FF2-A321-E442D672B300}" dt="2022-06-30T04:10:55.435" v="10" actId="1038"/>
          <ac:spMkLst>
            <pc:docMk/>
            <pc:sldMk cId="0" sldId="257"/>
            <ac:spMk id="952" creationId="{00000000-0000-0000-0000-000000000000}"/>
          </ac:spMkLst>
        </pc:spChg>
        <pc:spChg chg="mod">
          <ac:chgData name="Humanshi Jangra" userId="c19abb5b5f15cef4" providerId="LiveId" clId="{A8D75F12-7971-4FF2-A321-E442D672B300}" dt="2022-06-30T04:10:41.373" v="9" actId="20577"/>
          <ac:spMkLst>
            <pc:docMk/>
            <pc:sldMk cId="0" sldId="257"/>
            <ac:spMk id="958" creationId="{00000000-0000-0000-0000-000000000000}"/>
          </ac:spMkLst>
        </pc:spChg>
      </pc:sldChg>
      <pc:sldChg chg="addSp delSp modSp mod">
        <pc:chgData name="Humanshi Jangra" userId="c19abb5b5f15cef4" providerId="LiveId" clId="{A8D75F12-7971-4FF2-A321-E442D672B300}" dt="2022-06-30T04:23:45.092" v="47" actId="21"/>
        <pc:sldMkLst>
          <pc:docMk/>
          <pc:sldMk cId="0" sldId="260"/>
        </pc:sldMkLst>
        <pc:spChg chg="mod">
          <ac:chgData name="Humanshi Jangra" userId="c19abb5b5f15cef4" providerId="LiveId" clId="{A8D75F12-7971-4FF2-A321-E442D672B300}" dt="2022-06-30T04:21:23.085" v="40" actId="20577"/>
          <ac:spMkLst>
            <pc:docMk/>
            <pc:sldMk cId="0" sldId="260"/>
            <ac:spMk id="972" creationId="{00000000-0000-0000-0000-000000000000}"/>
          </ac:spMkLst>
        </pc:spChg>
        <pc:picChg chg="add del mod">
          <ac:chgData name="Humanshi Jangra" userId="c19abb5b5f15cef4" providerId="LiveId" clId="{A8D75F12-7971-4FF2-A321-E442D672B300}" dt="2022-06-30T04:23:45.092" v="47" actId="21"/>
          <ac:picMkLst>
            <pc:docMk/>
            <pc:sldMk cId="0" sldId="260"/>
            <ac:picMk id="11" creationId="{A0C3CF90-2F26-2046-FCA1-8C961C069FFE}"/>
          </ac:picMkLst>
        </pc:picChg>
        <pc:picChg chg="add del mod">
          <ac:chgData name="Humanshi Jangra" userId="c19abb5b5f15cef4" providerId="LiveId" clId="{A8D75F12-7971-4FF2-A321-E442D672B300}" dt="2022-06-30T04:17:58.045" v="23"/>
          <ac:picMkLst>
            <pc:docMk/>
            <pc:sldMk cId="0" sldId="260"/>
            <ac:picMk id="1026" creationId="{93D516B2-3672-7B5F-0EB4-76612CE704C9}"/>
          </ac:picMkLst>
        </pc:picChg>
        <pc:picChg chg="add del">
          <ac:chgData name="Humanshi Jangra" userId="c19abb5b5f15cef4" providerId="LiveId" clId="{A8D75F12-7971-4FF2-A321-E442D672B300}" dt="2022-06-30T04:18:15.228" v="29"/>
          <ac:picMkLst>
            <pc:docMk/>
            <pc:sldMk cId="0" sldId="260"/>
            <ac:picMk id="1028" creationId="{C0978403-9FD7-F7B2-AEA2-4C533F4469E7}"/>
          </ac:picMkLst>
        </pc:picChg>
      </pc:sldChg>
      <pc:sldChg chg="addSp modSp mod">
        <pc:chgData name="Humanshi Jangra" userId="c19abb5b5f15cef4" providerId="LiveId" clId="{A8D75F12-7971-4FF2-A321-E442D672B300}" dt="2022-06-30T04:23:55.900" v="57" actId="1076"/>
        <pc:sldMkLst>
          <pc:docMk/>
          <pc:sldMk cId="0" sldId="261"/>
        </pc:sldMkLst>
        <pc:spChg chg="mod">
          <ac:chgData name="Humanshi Jangra" userId="c19abb5b5f15cef4" providerId="LiveId" clId="{A8D75F12-7971-4FF2-A321-E442D672B300}" dt="2022-06-30T04:23:52.535" v="55" actId="20577"/>
          <ac:spMkLst>
            <pc:docMk/>
            <pc:sldMk cId="0" sldId="261"/>
            <ac:spMk id="3" creationId="{87F65361-EF9F-F649-F475-50AF2892A42A}"/>
          </ac:spMkLst>
        </pc:spChg>
        <pc:picChg chg="add mod">
          <ac:chgData name="Humanshi Jangra" userId="c19abb5b5f15cef4" providerId="LiveId" clId="{A8D75F12-7971-4FF2-A321-E442D672B300}" dt="2022-06-30T04:23:55.900" v="57" actId="1076"/>
          <ac:picMkLst>
            <pc:docMk/>
            <pc:sldMk cId="0" sldId="261"/>
            <ac:picMk id="8" creationId="{37673830-A133-48F0-8DFC-9E37117FDDD2}"/>
          </ac:picMkLst>
        </pc:picChg>
      </pc:sldChg>
      <pc:sldChg chg="addSp delSp modSp mod">
        <pc:chgData name="Humanshi Jangra" userId="c19abb5b5f15cef4" providerId="LiveId" clId="{A8D75F12-7971-4FF2-A321-E442D672B300}" dt="2022-06-30T04:21:02.668" v="37" actId="14100"/>
        <pc:sldMkLst>
          <pc:docMk/>
          <pc:sldMk cId="0" sldId="266"/>
        </pc:sldMkLst>
        <pc:spChg chg="mod">
          <ac:chgData name="Humanshi Jangra" userId="c19abb5b5f15cef4" providerId="LiveId" clId="{A8D75F12-7971-4FF2-A321-E442D672B300}" dt="2022-06-30T04:21:02.668" v="37" actId="14100"/>
          <ac:spMkLst>
            <pc:docMk/>
            <pc:sldMk cId="0" sldId="266"/>
            <ac:spMk id="1030" creationId="{00000000-0000-0000-0000-000000000000}"/>
          </ac:spMkLst>
        </pc:spChg>
        <pc:picChg chg="add del">
          <ac:chgData name="Humanshi Jangra" userId="c19abb5b5f15cef4" providerId="LiveId" clId="{A8D75F12-7971-4FF2-A321-E442D672B300}" dt="2022-06-30T04:20:21.517" v="31"/>
          <ac:picMkLst>
            <pc:docMk/>
            <pc:sldMk cId="0" sldId="266"/>
            <ac:picMk id="2050" creationId="{8D492AE6-BA45-E67E-6F6D-10B68190E352}"/>
          </ac:picMkLst>
        </pc:picChg>
        <pc:picChg chg="add mod">
          <ac:chgData name="Humanshi Jangra" userId="c19abb5b5f15cef4" providerId="LiveId" clId="{A8D75F12-7971-4FF2-A321-E442D672B300}" dt="2022-06-30T04:20:57.487" v="36" actId="1076"/>
          <ac:picMkLst>
            <pc:docMk/>
            <pc:sldMk cId="0" sldId="266"/>
            <ac:picMk id="2052" creationId="{5CF600C6-B4CA-9EBC-D630-3A5BABFD8C2D}"/>
          </ac:picMkLst>
        </pc:picChg>
      </pc:sldChg>
      <pc:sldChg chg="addSp delSp modSp mod modAnim">
        <pc:chgData name="Humanshi Jangra" userId="c19abb5b5f15cef4" providerId="LiveId" clId="{A8D75F12-7971-4FF2-A321-E442D672B300}" dt="2022-06-30T04:31:38.595" v="87"/>
        <pc:sldMkLst>
          <pc:docMk/>
          <pc:sldMk cId="0" sldId="267"/>
        </pc:sldMkLst>
        <pc:spChg chg="add del mod">
          <ac:chgData name="Humanshi Jangra" userId="c19abb5b5f15cef4" providerId="LiveId" clId="{A8D75F12-7971-4FF2-A321-E442D672B300}" dt="2022-06-30T04:31:04.654" v="83" actId="11529"/>
          <ac:spMkLst>
            <pc:docMk/>
            <pc:sldMk cId="0" sldId="267"/>
            <ac:spMk id="15" creationId="{67E0B02B-FAEF-A6A7-27AF-ABBC60513388}"/>
          </ac:spMkLst>
        </pc:spChg>
        <pc:spChg chg="mod">
          <ac:chgData name="Humanshi Jangra" userId="c19abb5b5f15cef4" providerId="LiveId" clId="{A8D75F12-7971-4FF2-A321-E442D672B300}" dt="2022-06-30T04:31:33.638" v="85" actId="3062"/>
          <ac:spMkLst>
            <pc:docMk/>
            <pc:sldMk cId="0" sldId="267"/>
            <ac:spMk id="1037" creationId="{00000000-0000-0000-0000-000000000000}"/>
          </ac:spMkLst>
        </pc:spChg>
        <pc:inkChg chg="add">
          <ac:chgData name="Humanshi Jangra" userId="c19abb5b5f15cef4" providerId="LiveId" clId="{A8D75F12-7971-4FF2-A321-E442D672B300}" dt="2022-06-30T04:30:10.516" v="67" actId="9405"/>
          <ac:inkMkLst>
            <pc:docMk/>
            <pc:sldMk cId="0" sldId="267"/>
            <ac:inkMk id="3" creationId="{C959675D-9B31-DA9F-31FB-A2D6F99E3A95}"/>
          </ac:inkMkLst>
        </pc:inkChg>
        <pc:inkChg chg="add">
          <ac:chgData name="Humanshi Jangra" userId="c19abb5b5f15cef4" providerId="LiveId" clId="{A8D75F12-7971-4FF2-A321-E442D672B300}" dt="2022-06-30T04:30:11.208" v="68" actId="9405"/>
          <ac:inkMkLst>
            <pc:docMk/>
            <pc:sldMk cId="0" sldId="267"/>
            <ac:inkMk id="4" creationId="{0636E4E0-8302-A8E4-6F2C-85A63C485EF7}"/>
          </ac:inkMkLst>
        </pc:inkChg>
        <pc:inkChg chg="add">
          <ac:chgData name="Humanshi Jangra" userId="c19abb5b5f15cef4" providerId="LiveId" clId="{A8D75F12-7971-4FF2-A321-E442D672B300}" dt="2022-06-30T04:30:12.181" v="69" actId="9405"/>
          <ac:inkMkLst>
            <pc:docMk/>
            <pc:sldMk cId="0" sldId="267"/>
            <ac:inkMk id="5" creationId="{1E43F44F-9AE0-6E6B-C59D-A373586D3268}"/>
          </ac:inkMkLst>
        </pc:inkChg>
        <pc:inkChg chg="add">
          <ac:chgData name="Humanshi Jangra" userId="c19abb5b5f15cef4" providerId="LiveId" clId="{A8D75F12-7971-4FF2-A321-E442D672B300}" dt="2022-06-30T04:30:16.243" v="70" actId="9405"/>
          <ac:inkMkLst>
            <pc:docMk/>
            <pc:sldMk cId="0" sldId="267"/>
            <ac:inkMk id="7" creationId="{58EBCE2C-02CF-C277-BE06-5564ADC5D3AF}"/>
          </ac:inkMkLst>
        </pc:inkChg>
        <pc:inkChg chg="add">
          <ac:chgData name="Humanshi Jangra" userId="c19abb5b5f15cef4" providerId="LiveId" clId="{A8D75F12-7971-4FF2-A321-E442D672B300}" dt="2022-06-30T04:30:17.276" v="71" actId="9405"/>
          <ac:inkMkLst>
            <pc:docMk/>
            <pc:sldMk cId="0" sldId="267"/>
            <ac:inkMk id="8" creationId="{7C4D009E-CD13-3027-9782-A1AB04CBB0D2}"/>
          </ac:inkMkLst>
        </pc:inkChg>
        <pc:inkChg chg="add">
          <ac:chgData name="Humanshi Jangra" userId="c19abb5b5f15cef4" providerId="LiveId" clId="{A8D75F12-7971-4FF2-A321-E442D672B300}" dt="2022-06-30T04:30:18.109" v="72" actId="9405"/>
          <ac:inkMkLst>
            <pc:docMk/>
            <pc:sldMk cId="0" sldId="267"/>
            <ac:inkMk id="9" creationId="{C217B099-975C-70BF-73AA-71A68DB236F5}"/>
          </ac:inkMkLst>
        </pc:inkChg>
        <pc:inkChg chg="add">
          <ac:chgData name="Humanshi Jangra" userId="c19abb5b5f15cef4" providerId="LiveId" clId="{A8D75F12-7971-4FF2-A321-E442D672B300}" dt="2022-06-30T04:30:25.187" v="74" actId="9405"/>
          <ac:inkMkLst>
            <pc:docMk/>
            <pc:sldMk cId="0" sldId="267"/>
            <ac:inkMk id="10" creationId="{623D801B-ED09-5FE2-35AB-DC4CBC7B3A03}"/>
          </ac:inkMkLst>
        </pc:inkChg>
        <pc:inkChg chg="add">
          <ac:chgData name="Humanshi Jangra" userId="c19abb5b5f15cef4" providerId="LiveId" clId="{A8D75F12-7971-4FF2-A321-E442D672B300}" dt="2022-06-30T04:30:25.718" v="75" actId="9405"/>
          <ac:inkMkLst>
            <pc:docMk/>
            <pc:sldMk cId="0" sldId="267"/>
            <ac:inkMk id="11" creationId="{8459B225-4190-58E4-9697-0B5D85F1157F}"/>
          </ac:inkMkLst>
        </pc:inkChg>
        <pc:inkChg chg="add">
          <ac:chgData name="Humanshi Jangra" userId="c19abb5b5f15cef4" providerId="LiveId" clId="{A8D75F12-7971-4FF2-A321-E442D672B300}" dt="2022-06-30T04:30:26.109" v="76" actId="9405"/>
          <ac:inkMkLst>
            <pc:docMk/>
            <pc:sldMk cId="0" sldId="267"/>
            <ac:inkMk id="12" creationId="{C0460933-6EC8-ACA6-C148-2C7CB0C10A6F}"/>
          </ac:inkMkLst>
        </pc:inkChg>
        <pc:inkChg chg="add">
          <ac:chgData name="Humanshi Jangra" userId="c19abb5b5f15cef4" providerId="LiveId" clId="{A8D75F12-7971-4FF2-A321-E442D672B300}" dt="2022-06-30T04:30:26.520" v="77" actId="9405"/>
          <ac:inkMkLst>
            <pc:docMk/>
            <pc:sldMk cId="0" sldId="267"/>
            <ac:inkMk id="13" creationId="{D4B427C3-F657-8809-5A08-AA421711CBC6}"/>
          </ac:inkMkLst>
        </pc:inkChg>
        <pc:inkChg chg="add">
          <ac:chgData name="Humanshi Jangra" userId="c19abb5b5f15cef4" providerId="LiveId" clId="{A8D75F12-7971-4FF2-A321-E442D672B300}" dt="2022-06-30T04:30:26.921" v="78" actId="9405"/>
          <ac:inkMkLst>
            <pc:docMk/>
            <pc:sldMk cId="0" sldId="267"/>
            <ac:inkMk id="14" creationId="{7D29200F-A835-71D2-847E-7274959EB5F7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0.5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5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9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0.5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1.2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2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6.24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7.2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8.1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1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7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1.2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1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5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9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0.5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1.2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2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6.24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7.2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8.1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1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2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7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1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5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9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0.5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1.2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2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6.24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7.2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8.1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6.24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1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7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1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5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9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0.5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1.2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2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6.24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7.2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7.2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8.1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1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7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1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5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9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18.1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1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5.7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4:30:26.1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15E11-60E3-4119-9D4C-F10767FF67D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D040A-2E62-4DD6-A368-17DA44EDB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4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3e61a0308_4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133e61a030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700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3e61a0308_4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133e61a030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2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3e61a0308_4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133e61a030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013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3e61a0308_4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133e61a030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690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3e61a0308_4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133e61a030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39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3e61a0308_4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133e61a030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29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33e61a0308_4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g133e61a0308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33e61a0308_4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g133e61a0308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005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33e61a0308_4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g133e61a0308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965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33e61a0308_4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g133e61a0308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85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33e61a0308_4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g133e61a0308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33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33e61a0308_4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g133e61a0308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33e61a0308_4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133e61a0308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3e61a0308_4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133e61a030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3e61a0308_4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133e61a030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22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670D-3C48-3DCE-DF38-069E7DBEE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45BD3-B08C-4256-FCC3-B72D1ABEC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E42B-536E-C77B-D9C2-4D102CB3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C955-FDD1-9BCB-7F93-FA62C7B6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1612-0B6A-A193-D8E6-31BDACE9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BDCA-E832-BEDA-417F-270855E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E75C-3A6B-D2EB-2185-DEEC46E4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1190-ACB1-BF17-AED0-3EE829AB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194D-D4F6-6E8F-D145-8F374668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875E-3031-EA18-5A07-271BF3DE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8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18D-9448-0A4B-AEFB-23A266E20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5E80C-32F3-48F7-2771-F48CFBE4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A7FA-E7C3-C496-1876-791A49FE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E133-A920-5CA3-44BC-405E6DD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D26D-4672-9477-25A9-61D80E48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1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BDB-BCB1-BA07-D279-6254B38C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7B29-D25E-47E6-7639-9D450402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8E64-132A-AEEF-FF0B-40B7428C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F821-CBC0-96A2-B2F2-4B795364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58D0-0BAD-8714-413D-BF524330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7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2DDE-1A62-4DFD-E211-7E893EF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5E6DC-ECC3-BE73-37F4-9DCDD417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5B56-3DF1-1AB0-7EC6-FFECF8A9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4647-BD58-9BBE-A377-CB68A94B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607D-E324-FDF3-9BE5-4F202774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0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7FCD-B0E0-D17E-F190-284A22D0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5B9B-952A-E35A-BDE2-3720F8656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40C2D-70D9-AEE1-0314-8C432B363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5C28-8532-CA34-8EC2-12E48A97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DF2D2-47A8-7A05-6495-A79040B3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02273-F6A8-1E3D-8B8A-CED0E254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9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41A7-1F3D-414A-F201-984B747B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D5754-5684-8036-A573-42A55048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1BB20-8F00-605B-8EE0-AEBC31FDB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99A43-367F-499E-3182-C91FE63A2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6F6C6-D044-505F-EDD4-638400B98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87ACE-0EE6-61D7-27C4-6BF002A6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61A32-BF09-54C3-D429-29296614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6FA6B-609C-05D2-963C-CCC0034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293-DA12-0C09-ADF4-8A5B068C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067AE-60E0-2910-E1A7-657F2C8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4B7E-4913-FF90-C4D0-BE1F515A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11E50-6EF5-5EBA-95DC-82EE90F2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5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CA7ED-9090-7BF8-A76A-4A146FB4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6AAC4-F3FC-4D30-0FFB-EEDDA489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DD7D1-1F85-0680-E24C-CCA9D317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2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2FC9-E61A-36ED-CFA6-5E7330CD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373B-F5B4-93D6-A7A7-CD37510B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CC83D-0B7F-8049-F23A-0C0EE04A2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8950-1B72-14FE-94EE-6A7F46A9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357A-D8E9-62BA-2D2F-DAF2077E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673FD-F429-940B-FB96-22E22CB9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94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5733-E7F8-D6EA-AE1F-66783B7E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9E9CF-D562-60CC-C5BD-90273DB4E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8332E-3358-ADE2-04A7-C1FAB74CD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6DC6-2638-0103-13CD-35F4EB69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0F999-C6FD-2728-E273-E4B65A00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1117-6E0F-BF88-4F7C-D5450750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97E30-CA9B-A53A-9963-F938FE6F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52CC-BB81-055F-E987-23DDD1CD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823F-97E8-0A55-4BA9-7463EA975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96A3-E71D-4565-B50D-EDEFA30FA79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EA77-7826-D315-8C5A-7E6BB408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549E-929C-0175-5410-CA805B17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E6B0-6FD3-4070-8663-CA5F8FAC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3.jp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70.png"/><Relationship Id="rId15" Type="http://schemas.openxmlformats.org/officeDocument/2006/relationships/customXml" Target="../ink/ink10.xml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20.xml"/><Relationship Id="rId3" Type="http://schemas.openxmlformats.org/officeDocument/2006/relationships/image" Target="../media/image3.jpg"/><Relationship Id="rId7" Type="http://schemas.openxmlformats.org/officeDocument/2006/relationships/customXml" Target="../ink/ink14.xml"/><Relationship Id="rId12" Type="http://schemas.openxmlformats.org/officeDocument/2006/relationships/customXml" Target="../ink/ink19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customXml" Target="../ink/ink18.xml"/><Relationship Id="rId5" Type="http://schemas.openxmlformats.org/officeDocument/2006/relationships/image" Target="../media/image70.png"/><Relationship Id="rId15" Type="http://schemas.openxmlformats.org/officeDocument/2006/relationships/customXml" Target="../ink/ink21.xml"/><Relationship Id="rId10" Type="http://schemas.openxmlformats.org/officeDocument/2006/relationships/customXml" Target="../ink/ink17.xml"/><Relationship Id="rId4" Type="http://schemas.openxmlformats.org/officeDocument/2006/relationships/customXml" Target="../ink/ink12.xml"/><Relationship Id="rId9" Type="http://schemas.openxmlformats.org/officeDocument/2006/relationships/customXml" Target="../ink/ink16.xml"/><Relationship Id="rId1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customXml" Target="../ink/ink31.xml"/><Relationship Id="rId3" Type="http://schemas.openxmlformats.org/officeDocument/2006/relationships/image" Target="../media/image3.jpg"/><Relationship Id="rId7" Type="http://schemas.openxmlformats.org/officeDocument/2006/relationships/customXml" Target="../ink/ink25.xml"/><Relationship Id="rId12" Type="http://schemas.openxmlformats.org/officeDocument/2006/relationships/customXml" Target="../ink/ink30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customXml" Target="../ink/ink29.xml"/><Relationship Id="rId5" Type="http://schemas.openxmlformats.org/officeDocument/2006/relationships/image" Target="../media/image70.png"/><Relationship Id="rId15" Type="http://schemas.openxmlformats.org/officeDocument/2006/relationships/customXml" Target="../ink/ink32.xml"/><Relationship Id="rId10" Type="http://schemas.openxmlformats.org/officeDocument/2006/relationships/customXml" Target="../ink/ink28.xml"/><Relationship Id="rId4" Type="http://schemas.openxmlformats.org/officeDocument/2006/relationships/customXml" Target="../ink/ink23.xml"/><Relationship Id="rId9" Type="http://schemas.openxmlformats.org/officeDocument/2006/relationships/customXml" Target="../ink/ink27.xml"/><Relationship Id="rId1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customXml" Target="../ink/ink42.xml"/><Relationship Id="rId3" Type="http://schemas.openxmlformats.org/officeDocument/2006/relationships/image" Target="../media/image3.jpg"/><Relationship Id="rId7" Type="http://schemas.openxmlformats.org/officeDocument/2006/relationships/customXml" Target="../ink/ink36.xml"/><Relationship Id="rId12" Type="http://schemas.openxmlformats.org/officeDocument/2006/relationships/customXml" Target="../ink/ink41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customXml" Target="../ink/ink40.xml"/><Relationship Id="rId5" Type="http://schemas.openxmlformats.org/officeDocument/2006/relationships/image" Target="../media/image70.png"/><Relationship Id="rId15" Type="http://schemas.openxmlformats.org/officeDocument/2006/relationships/customXml" Target="../ink/ink43.xml"/><Relationship Id="rId10" Type="http://schemas.openxmlformats.org/officeDocument/2006/relationships/customXml" Target="../ink/ink39.xml"/><Relationship Id="rId4" Type="http://schemas.openxmlformats.org/officeDocument/2006/relationships/customXml" Target="../ink/ink34.xml"/><Relationship Id="rId9" Type="http://schemas.openxmlformats.org/officeDocument/2006/relationships/customXml" Target="../ink/ink38.xml"/><Relationship Id="rId1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customXml" Target="../ink/ink53.xml"/><Relationship Id="rId3" Type="http://schemas.openxmlformats.org/officeDocument/2006/relationships/image" Target="../media/image3.jpg"/><Relationship Id="rId7" Type="http://schemas.openxmlformats.org/officeDocument/2006/relationships/customXml" Target="../ink/ink47.xml"/><Relationship Id="rId12" Type="http://schemas.openxmlformats.org/officeDocument/2006/relationships/customXml" Target="../ink/ink52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1" Type="http://schemas.openxmlformats.org/officeDocument/2006/relationships/customXml" Target="../ink/ink51.xml"/><Relationship Id="rId5" Type="http://schemas.openxmlformats.org/officeDocument/2006/relationships/image" Target="../media/image70.png"/><Relationship Id="rId15" Type="http://schemas.openxmlformats.org/officeDocument/2006/relationships/customXml" Target="../ink/ink54.xml"/><Relationship Id="rId10" Type="http://schemas.openxmlformats.org/officeDocument/2006/relationships/customXml" Target="../ink/ink50.xml"/><Relationship Id="rId4" Type="http://schemas.openxmlformats.org/officeDocument/2006/relationships/customXml" Target="../ink/ink45.xml"/><Relationship Id="rId9" Type="http://schemas.openxmlformats.org/officeDocument/2006/relationships/customXml" Target="../ink/ink49.xml"/><Relationship Id="rId1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1"/>
          <p:cNvSpPr/>
          <p:nvPr/>
        </p:nvSpPr>
        <p:spPr>
          <a:xfrm rot="10800000" flipH="1">
            <a:off x="9507538" y="5940425"/>
            <a:ext cx="1290638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1" name="Google Shape;951;p1"/>
          <p:cNvGraphicFramePr/>
          <p:nvPr/>
        </p:nvGraphicFramePr>
        <p:xfrm>
          <a:off x="76200" y="3121025"/>
          <a:ext cx="3303588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3303588" imgH="3148013" progId="">
                  <p:embed/>
                </p:oleObj>
              </mc:Choice>
              <mc:Fallback>
                <p:oleObj r:id="rId4" imgW="3303588" imgH="3148013" progId="">
                  <p:embed/>
                  <p:pic>
                    <p:nvPicPr>
                      <p:cNvPr id="951" name="Google Shape;951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200" y="3121025"/>
                        <a:ext cx="3303588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" name="Google Shape;952;p1"/>
          <p:cNvSpPr/>
          <p:nvPr/>
        </p:nvSpPr>
        <p:spPr>
          <a:xfrm flipH="1">
            <a:off x="7054290" y="-65087"/>
            <a:ext cx="5146675" cy="5853113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1"/>
          <p:cNvSpPr/>
          <p:nvPr/>
        </p:nvSpPr>
        <p:spPr>
          <a:xfrm>
            <a:off x="2124075" y="2025650"/>
            <a:ext cx="6829425" cy="158115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4" name="Google Shape;95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00" y="23813"/>
            <a:ext cx="3859213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1"/>
          <p:cNvSpPr/>
          <p:nvPr/>
        </p:nvSpPr>
        <p:spPr>
          <a:xfrm flipH="1">
            <a:off x="9838765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1"/>
          <p:cNvSpPr txBox="1"/>
          <p:nvPr/>
        </p:nvSpPr>
        <p:spPr>
          <a:xfrm>
            <a:off x="6881813" y="6019800"/>
            <a:ext cx="4927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"/>
          <p:cNvSpPr/>
          <p:nvPr/>
        </p:nvSpPr>
        <p:spPr>
          <a:xfrm>
            <a:off x="6884988" y="6043613"/>
            <a:ext cx="46038" cy="369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"/>
          <p:cNvSpPr txBox="1"/>
          <p:nvPr/>
        </p:nvSpPr>
        <p:spPr>
          <a:xfrm>
            <a:off x="1564481" y="1799964"/>
            <a:ext cx="9063037" cy="646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COMPUTING</a:t>
            </a:r>
            <a:endParaRPr dirty="0"/>
          </a:p>
          <a:p>
            <a:pPr algn="ctr">
              <a:lnSpc>
                <a:spcPct val="90000"/>
              </a:lnSpc>
              <a:spcBef>
                <a:spcPts val="980"/>
              </a:spcBef>
              <a:buClr>
                <a:schemeClr val="dk1"/>
              </a:buClr>
              <a:buSzPts val="28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of Computer Applications</a:t>
            </a:r>
            <a:endParaRPr lang="en-US" sz="3200" b="1" dirty="0"/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Tittle- Quiz Game in Python</a:t>
            </a:r>
          </a:p>
          <a:p>
            <a:pPr marL="0" marR="0" lvl="0" indent="0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</a:p>
          <a:p>
            <a:pPr marL="0" marR="0" lvl="0" indent="0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Submitted by:-                                    Submitted to:-</a:t>
            </a:r>
          </a:p>
          <a:p>
            <a:pPr marL="0" marR="0" lvl="0" indent="0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18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Name- Ayush Mishra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</a:t>
            </a:r>
            <a:r>
              <a:rPr lang="en-US" sz="18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Ritu  Sharma                                                       </a:t>
            </a:r>
            <a:endParaRPr lang="en-US"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1800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UID-21MCA3033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Class-WC-MCA-7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3e61a0308_4_3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33e61a0308_4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1043796"/>
            <a:ext cx="8367713" cy="55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33e61a0308_4_35"/>
          <p:cNvSpPr txBox="1">
            <a:spLocks noGrp="1"/>
          </p:cNvSpPr>
          <p:nvPr>
            <p:ph type="title"/>
          </p:nvPr>
        </p:nvSpPr>
        <p:spPr>
          <a:xfrm>
            <a:off x="2290537" y="1601006"/>
            <a:ext cx="4903893" cy="54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marR="5715" algn="just">
              <a:lnSpc>
                <a:spcPct val="96071"/>
              </a:lnSpc>
              <a:buClr>
                <a:schemeClr val="dk1"/>
              </a:buClr>
              <a:buSzPts val="2800"/>
            </a:pPr>
            <a:endParaRPr lang="en-IN" sz="3600" b="1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24" name="Google Shape;1024;g133e61a0308_4_3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33e61a0308_4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85" y="1194154"/>
            <a:ext cx="8781691" cy="50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125" y="1546945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DESIGN-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1140125" y="2751737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●</a:t>
            </a:r>
            <a:r>
              <a:rPr lang="en-US" altLang="en-US" sz="2800" dirty="0"/>
              <a:t>In order to implement the features as required, a total    </a:t>
            </a:r>
          </a:p>
          <a:p>
            <a:r>
              <a:rPr lang="en-US" altLang="en-US" sz="2800" dirty="0"/>
              <a:t>      of 14 frames are made.</a:t>
            </a:r>
          </a:p>
          <a:p>
            <a:r>
              <a:rPr lang="en-US" altLang="en-US" sz="2800" dirty="0" smtClean="0"/>
              <a:t>●</a:t>
            </a:r>
            <a:r>
              <a:rPr lang="en-US" altLang="en-US" sz="2800" dirty="0"/>
              <a:t>various panels 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 are also designed.</a:t>
            </a:r>
          </a:p>
          <a:p>
            <a:r>
              <a:rPr lang="en-US" altLang="en-US" sz="2800" dirty="0" smtClean="0"/>
              <a:t>●</a:t>
            </a:r>
            <a:r>
              <a:rPr lang="en-US" altLang="en-US" sz="2800" dirty="0"/>
              <a:t>Some of the frames are shown in the next few slides</a:t>
            </a:r>
            <a:endParaRPr lang="en-IN" sz="2800" dirty="0"/>
          </a:p>
        </p:txBody>
      </p:sp>
      <p:pic>
        <p:nvPicPr>
          <p:cNvPr id="5" name="Google Shape;1025;g133e61a0308_4_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0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3e61a0308_4_3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33e61a0308_4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1406106"/>
            <a:ext cx="8144234" cy="4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3e61a0308_4_3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33e61a0308_4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90" y="958468"/>
            <a:ext cx="9344025" cy="55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4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3e61a0308_4_3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33e61a0308_4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1194155"/>
            <a:ext cx="8801290" cy="54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3e61a0308_4_3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33e61a0308_4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293" y="1268083"/>
            <a:ext cx="8550602" cy="51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2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3e61a0308_4_48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9" name="Google Shape;1039;g133e61a0308_4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55;p1">
            <a:extLst>
              <a:ext uri="{FF2B5EF4-FFF2-40B4-BE49-F238E27FC236}">
                <a16:creationId xmlns:a16="http://schemas.microsoft.com/office/drawing/2014/main" id="{8DE37374-F8AF-A78F-FCF6-B290316A97F5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14:cNvPr>
              <p14:cNvContentPartPr/>
              <p14:nvPr/>
            </p14:nvContentPartPr>
            <p14:xfrm>
              <a:off x="4883250" y="315494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3250" y="2975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14:cNvPr>
              <p14:cNvContentPartPr/>
              <p14:nvPr/>
            </p14:nvContentPartPr>
            <p14:xfrm>
              <a:off x="4923570" y="333602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3930" y="31560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14:cNvPr>
              <p14:cNvContentPartPr/>
              <p14:nvPr/>
            </p14:nvContentPartPr>
            <p14:xfrm>
              <a:off x="7013730" y="331586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4090" y="31362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14:cNvPr>
              <p14:cNvContentPartPr/>
              <p14:nvPr/>
            </p14:nvContentPartPr>
            <p14:xfrm>
              <a:off x="5737170" y="346634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7530" y="32867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14:cNvPr>
              <p14:cNvContentPartPr/>
              <p14:nvPr/>
            </p14:nvContentPartPr>
            <p14:xfrm>
              <a:off x="7737330" y="337634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30" y="3196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14:cNvPr>
              <p14:cNvContentPartPr/>
              <p14:nvPr/>
            </p14:nvContentPartPr>
            <p14:xfrm>
              <a:off x="5666970" y="354698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330" y="3367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7420" y="1005738"/>
            <a:ext cx="872238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3e61a0308_4_48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9" name="Google Shape;1039;g133e61a0308_4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55;p1">
            <a:extLst>
              <a:ext uri="{FF2B5EF4-FFF2-40B4-BE49-F238E27FC236}">
                <a16:creationId xmlns:a16="http://schemas.microsoft.com/office/drawing/2014/main" id="{8DE37374-F8AF-A78F-FCF6-B290316A97F5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14:cNvPr>
              <p14:cNvContentPartPr/>
              <p14:nvPr/>
            </p14:nvContentPartPr>
            <p14:xfrm>
              <a:off x="4883250" y="315494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3250" y="2975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14:cNvPr>
              <p14:cNvContentPartPr/>
              <p14:nvPr/>
            </p14:nvContentPartPr>
            <p14:xfrm>
              <a:off x="4923570" y="333602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3930" y="31560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14:cNvPr>
              <p14:cNvContentPartPr/>
              <p14:nvPr/>
            </p14:nvContentPartPr>
            <p14:xfrm>
              <a:off x="7013730" y="331586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4090" y="31362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14:cNvPr>
              <p14:cNvContentPartPr/>
              <p14:nvPr/>
            </p14:nvContentPartPr>
            <p14:xfrm>
              <a:off x="5737170" y="346634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7530" y="32867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14:cNvPr>
              <p14:cNvContentPartPr/>
              <p14:nvPr/>
            </p14:nvContentPartPr>
            <p14:xfrm>
              <a:off x="7737330" y="337634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30" y="3196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14:cNvPr>
              <p14:cNvContentPartPr/>
              <p14:nvPr/>
            </p14:nvContentPartPr>
            <p14:xfrm>
              <a:off x="5666970" y="354698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330" y="3367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60127" y="1016036"/>
            <a:ext cx="8722288" cy="56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3e61a0308_4_48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9" name="Google Shape;1039;g133e61a0308_4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55;p1">
            <a:extLst>
              <a:ext uri="{FF2B5EF4-FFF2-40B4-BE49-F238E27FC236}">
                <a16:creationId xmlns:a16="http://schemas.microsoft.com/office/drawing/2014/main" id="{8DE37374-F8AF-A78F-FCF6-B290316A97F5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14:cNvPr>
              <p14:cNvContentPartPr/>
              <p14:nvPr/>
            </p14:nvContentPartPr>
            <p14:xfrm>
              <a:off x="4883250" y="315494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3250" y="2975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14:cNvPr>
              <p14:cNvContentPartPr/>
              <p14:nvPr/>
            </p14:nvContentPartPr>
            <p14:xfrm>
              <a:off x="4923570" y="333602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3930" y="31560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14:cNvPr>
              <p14:cNvContentPartPr/>
              <p14:nvPr/>
            </p14:nvContentPartPr>
            <p14:xfrm>
              <a:off x="7013730" y="331586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4090" y="31362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14:cNvPr>
              <p14:cNvContentPartPr/>
              <p14:nvPr/>
            </p14:nvContentPartPr>
            <p14:xfrm>
              <a:off x="5737170" y="346634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7530" y="32867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14:cNvPr>
              <p14:cNvContentPartPr/>
              <p14:nvPr/>
            </p14:nvContentPartPr>
            <p14:xfrm>
              <a:off x="7737330" y="337634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30" y="3196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14:cNvPr>
              <p14:cNvContentPartPr/>
              <p14:nvPr/>
            </p14:nvContentPartPr>
            <p14:xfrm>
              <a:off x="5666970" y="354698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330" y="3367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3988" y="1194155"/>
            <a:ext cx="8903354" cy="52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"/>
          <p:cNvSpPr txBox="1">
            <a:spLocks noGrp="1"/>
          </p:cNvSpPr>
          <p:nvPr>
            <p:ph type="title"/>
          </p:nvPr>
        </p:nvSpPr>
        <p:spPr>
          <a:xfrm>
            <a:off x="4682710" y="686211"/>
            <a:ext cx="3423897" cy="68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Introduction</a:t>
            </a:r>
            <a:endParaRPr sz="4400" b="1" dirty="0"/>
          </a:p>
        </p:txBody>
      </p:sp>
      <p:sp>
        <p:nvSpPr>
          <p:cNvPr id="972" name="Google Shape;972;p3"/>
          <p:cNvSpPr txBox="1"/>
          <p:nvPr/>
        </p:nvSpPr>
        <p:spPr>
          <a:xfrm>
            <a:off x="789910" y="2179875"/>
            <a:ext cx="10944278" cy="583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The Java technology is ;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    ● a programming language.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    ● a development environment.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    ● an application environment.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    ● a deployment environment.</a:t>
            </a:r>
          </a:p>
          <a:p>
            <a:pPr marL="12700" marR="50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0" name="Google Shape;9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57" y="236301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55;p1">
            <a:extLst>
              <a:ext uri="{FF2B5EF4-FFF2-40B4-BE49-F238E27FC236}">
                <a16:creationId xmlns:a16="http://schemas.microsoft.com/office/drawing/2014/main" id="{732ADCEB-B461-32E3-ACC2-762C9B1FC827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java_star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049" y="1976872"/>
            <a:ext cx="44656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3e61a0308_4_48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9" name="Google Shape;1039;g133e61a0308_4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55;p1">
            <a:extLst>
              <a:ext uri="{FF2B5EF4-FFF2-40B4-BE49-F238E27FC236}">
                <a16:creationId xmlns:a16="http://schemas.microsoft.com/office/drawing/2014/main" id="{8DE37374-F8AF-A78F-FCF6-B290316A97F5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14:cNvPr>
              <p14:cNvContentPartPr/>
              <p14:nvPr/>
            </p14:nvContentPartPr>
            <p14:xfrm>
              <a:off x="4883250" y="315494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3250" y="2975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14:cNvPr>
              <p14:cNvContentPartPr/>
              <p14:nvPr/>
            </p14:nvContentPartPr>
            <p14:xfrm>
              <a:off x="4923570" y="333602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3930" y="31560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14:cNvPr>
              <p14:cNvContentPartPr/>
              <p14:nvPr/>
            </p14:nvContentPartPr>
            <p14:xfrm>
              <a:off x="7013730" y="331586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4090" y="31362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14:cNvPr>
              <p14:cNvContentPartPr/>
              <p14:nvPr/>
            </p14:nvContentPartPr>
            <p14:xfrm>
              <a:off x="5737170" y="346634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7530" y="32867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14:cNvPr>
              <p14:cNvContentPartPr/>
              <p14:nvPr/>
            </p14:nvContentPartPr>
            <p14:xfrm>
              <a:off x="7737330" y="337634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30" y="3196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14:cNvPr>
              <p14:cNvContentPartPr/>
              <p14:nvPr/>
            </p14:nvContentPartPr>
            <p14:xfrm>
              <a:off x="5666970" y="354698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330" y="3367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6387" y="1111624"/>
            <a:ext cx="8741989" cy="50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3e61a0308_4_48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9" name="Google Shape;1039;g133e61a0308_4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55;p1">
            <a:extLst>
              <a:ext uri="{FF2B5EF4-FFF2-40B4-BE49-F238E27FC236}">
                <a16:creationId xmlns:a16="http://schemas.microsoft.com/office/drawing/2014/main" id="{8DE37374-F8AF-A78F-FCF6-B290316A97F5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14:cNvPr>
              <p14:cNvContentPartPr/>
              <p14:nvPr/>
            </p14:nvContentPartPr>
            <p14:xfrm>
              <a:off x="4883250" y="315494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9675D-9B31-DA9F-31FB-A2D6F99E3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3250" y="2975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14:cNvPr>
              <p14:cNvContentPartPr/>
              <p14:nvPr/>
            </p14:nvContentPartPr>
            <p14:xfrm>
              <a:off x="4923570" y="333602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6E4E0-8302-A8E4-6F2C-85A63C485E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3930" y="31560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14:cNvPr>
              <p14:cNvContentPartPr/>
              <p14:nvPr/>
            </p14:nvContentPartPr>
            <p14:xfrm>
              <a:off x="7013730" y="331586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43F44F-9AE0-6E6B-C59D-A373586D32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4090" y="313622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14:cNvPr>
              <p14:cNvContentPartPr/>
              <p14:nvPr/>
            </p14:nvContentPartPr>
            <p14:xfrm>
              <a:off x="5737170" y="346634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EBCE2C-02CF-C277-BE06-5564ADC5D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7530" y="32867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14:cNvPr>
              <p14:cNvContentPartPr/>
              <p14:nvPr/>
            </p14:nvContentPartPr>
            <p14:xfrm>
              <a:off x="7737330" y="337634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4D009E-CD13-3027-9782-A1AB04CBB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30" y="3196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14:cNvPr>
              <p14:cNvContentPartPr/>
              <p14:nvPr/>
            </p14:nvContentPartPr>
            <p14:xfrm>
              <a:off x="5666970" y="354698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17B099-975C-70BF-73AA-71A68DB23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7330" y="336734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3D801B-ED09-5FE2-35AB-DC4CBC7B3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59B225-4190-58E4-9697-0B5D85F11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460933-6EC8-ACA6-C148-2C7CB0C10A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B427C3-F657-8809-5A08-AA421711CB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14:cNvPr>
              <p14:cNvContentPartPr/>
              <p14:nvPr/>
            </p14:nvContentPartPr>
            <p14:xfrm>
              <a:off x="5024370" y="341594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29200F-A835-71D2-847E-7274959EB5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4370" y="3236309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14475" y="1194155"/>
            <a:ext cx="8768043" cy="52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"/>
          <p:cNvSpPr txBox="1">
            <a:spLocks noGrp="1"/>
          </p:cNvSpPr>
          <p:nvPr>
            <p:ph type="title"/>
          </p:nvPr>
        </p:nvSpPr>
        <p:spPr>
          <a:xfrm>
            <a:off x="4439110" y="671973"/>
            <a:ext cx="4114800" cy="68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b="1" dirty="0">
                <a:latin typeface="Cambria"/>
                <a:ea typeface="Cambria"/>
                <a:cs typeface="Cambria"/>
                <a:sym typeface="Cambria"/>
              </a:rPr>
              <a:t>Contents</a:t>
            </a:r>
            <a:endParaRPr sz="4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4" name="Google Shape;964;p2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"/>
          <p:cNvSpPr txBox="1"/>
          <p:nvPr/>
        </p:nvSpPr>
        <p:spPr>
          <a:xfrm>
            <a:off x="941959" y="1702638"/>
            <a:ext cx="10362565" cy="3526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875" rIns="0" bIns="0" anchor="t" anchorCtr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●It’s the current “hot” language.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●</a:t>
            </a:r>
            <a:r>
              <a:rPr lang="en-US" altLang="en-US" sz="2800" dirty="0"/>
              <a:t>It’s almost entirely object-oriented.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●</a:t>
            </a:r>
            <a:r>
              <a:rPr lang="en-US" altLang="en-US" sz="2800" dirty="0"/>
              <a:t>It has a vast library of predefined objects and   operations.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●</a:t>
            </a:r>
            <a:r>
              <a:rPr lang="en-US" altLang="en-US" sz="2800" dirty="0"/>
              <a:t>It’s more platform </a:t>
            </a:r>
            <a:r>
              <a:rPr lang="en-US" altLang="en-US" sz="2800" dirty="0" err="1"/>
              <a:t>independent,this</a:t>
            </a:r>
            <a:r>
              <a:rPr lang="en-US" altLang="en-US" sz="2800" dirty="0"/>
              <a:t> makes 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 smtClean="0"/>
              <a:t>great </a:t>
            </a:r>
            <a:r>
              <a:rPr lang="en-US" altLang="en-US" sz="2800" dirty="0"/>
              <a:t>for Web </a:t>
            </a:r>
            <a:r>
              <a:rPr lang="en-US" altLang="en-US" sz="2800" dirty="0" smtClean="0"/>
              <a:t>programming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●</a:t>
            </a:r>
            <a:r>
              <a:rPr lang="en-US" altLang="en-US" sz="2800" dirty="0"/>
              <a:t>It’s more </a:t>
            </a:r>
            <a:r>
              <a:rPr lang="en-US" altLang="en-US" sz="2800" dirty="0" smtClean="0"/>
              <a:t>secure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●</a:t>
            </a:r>
            <a:r>
              <a:rPr lang="en-US" altLang="en-US" sz="2800" dirty="0"/>
              <a:t>It’s simple.</a:t>
            </a:r>
          </a:p>
          <a:p>
            <a:pPr marL="12700" marR="5715" lvl="0" algn="just" rtl="0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800" dirty="0">
              <a:solidFill>
                <a:schemeClr val="dk1"/>
              </a:solidFill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966" name="Google Shape;9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53D53F1D-E74F-899F-3DE7-9F86C4D070F3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"/>
          <p:cNvSpPr txBox="1">
            <a:spLocks noGrp="1"/>
          </p:cNvSpPr>
          <p:nvPr>
            <p:ph type="title"/>
          </p:nvPr>
        </p:nvSpPr>
        <p:spPr>
          <a:xfrm>
            <a:off x="1296186" y="1194155"/>
            <a:ext cx="5180330" cy="136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 of </a:t>
            </a:r>
            <a:r>
              <a:rPr lang="en-US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JavaTechnology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endParaRPr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8" name="Google Shape;9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D356BD37-1E74-3C96-5690-5B8F140BF04D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6185" y="2637622"/>
            <a:ext cx="8244629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fontAlgn="auto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ensuring security by checking loaded code modules.</a:t>
            </a:r>
          </a:p>
          <a:p>
            <a:pPr marL="91440" indent="-91440" fontAlgn="auto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A language that is easy to program.</a:t>
            </a:r>
          </a:p>
          <a:p>
            <a:pPr marL="91440" indent="-91440" fontAlgn="auto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interpreted environment resulting in following benefits:</a:t>
            </a:r>
          </a:p>
          <a:p>
            <a:pPr marL="91440" indent="-91440" fontAlgn="auto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□speed of development </a:t>
            </a:r>
          </a:p>
          <a:p>
            <a:pPr marL="91440" indent="-91440" fontAlgn="auto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□code portability</a:t>
            </a:r>
          </a:p>
          <a:p>
            <a:pPr marL="91440" indent="-91440" fontAlgn="auto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way for programs to run more than one thread of activity.</a:t>
            </a:r>
          </a:p>
          <a:p>
            <a:pPr marL="91440" indent="-91440" fontAlgn="auto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means </a:t>
            </a:r>
          </a:p>
          <a:p>
            <a:pPr marL="91440" indent="-91440" fontAlgn="auto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"/>
          <p:cNvSpPr txBox="1"/>
          <p:nvPr/>
        </p:nvSpPr>
        <p:spPr>
          <a:xfrm>
            <a:off x="1074657" y="2028650"/>
            <a:ext cx="10364470" cy="346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The java technology architecture uses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the following features to fulfill the listed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goals: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●  The JVM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●  Garbage collection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●  The JRE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●  JVM tool kit</a:t>
            </a:r>
          </a:p>
          <a:p>
            <a:pPr marL="469266" marR="8255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5" name="Google Shape;9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14557D4F-8D5C-3EE0-DAE8-D067777F653E}"/>
              </a:ext>
            </a:extLst>
          </p:cNvPr>
          <p:cNvSpPr/>
          <p:nvPr/>
        </p:nvSpPr>
        <p:spPr>
          <a:xfrm flipH="1">
            <a:off x="9838765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e61a0308_4_15"/>
          <p:cNvSpPr txBox="1">
            <a:spLocks noGrp="1"/>
          </p:cNvSpPr>
          <p:nvPr>
            <p:ph type="title"/>
          </p:nvPr>
        </p:nvSpPr>
        <p:spPr>
          <a:xfrm>
            <a:off x="837739" y="1431563"/>
            <a:ext cx="6593135" cy="5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ctr" anchorCtr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Virtual Machine</a:t>
            </a:r>
            <a:endParaRPr sz="36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1" name="Google Shape;1001;g133e61a0308_4_1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g133e61a0308_4_15"/>
          <p:cNvSpPr txBox="1"/>
          <p:nvPr/>
        </p:nvSpPr>
        <p:spPr>
          <a:xfrm>
            <a:off x="931682" y="2171734"/>
            <a:ext cx="10345300" cy="377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875" rIns="0" bIns="0" anchor="t" anchorCtr="0">
            <a:spAutoFit/>
          </a:bodyPr>
          <a:lstStyle/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imaginary machine that is</a:t>
            </a:r>
          </a:p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 by emulating it in software</a:t>
            </a:r>
          </a:p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 real machine.</a:t>
            </a:r>
          </a:p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●Code for JVM is stored in .class files.</a:t>
            </a:r>
          </a:p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●The JVM design enables the creation of</a:t>
            </a:r>
          </a:p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 for multiple operating</a:t>
            </a:r>
          </a:p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environments for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sun microsystems</a:t>
            </a:r>
          </a:p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implementations of JVM for</a:t>
            </a:r>
          </a:p>
          <a:p>
            <a:pPr marL="91440" indent="-91440" fontAlgn="auto"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Solaris,Linux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Windows.</a:t>
            </a:r>
          </a:p>
          <a:p>
            <a:pPr marL="241300" marR="5715" lvl="0" indent="-228600" algn="just" rtl="0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sz="2400" dirty="0">
              <a:solidFill>
                <a:schemeClr val="dk1"/>
              </a:solidFill>
              <a:ea typeface="Libre Franklin Medium"/>
              <a:cs typeface="Helvetica" panose="020B0604020202020204" pitchFamily="34" charset="0"/>
              <a:sym typeface="Libre Franklin Medium"/>
            </a:endParaRPr>
          </a:p>
        </p:txBody>
      </p:sp>
      <p:pic>
        <p:nvPicPr>
          <p:cNvPr id="1003" name="Google Shape;1003;g133e61a0308_4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F8A34A25-70E3-A956-82D5-3A4223622B88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33e61a0308_4_22"/>
          <p:cNvSpPr txBox="1">
            <a:spLocks noGrp="1"/>
          </p:cNvSpPr>
          <p:nvPr>
            <p:ph type="title"/>
          </p:nvPr>
        </p:nvSpPr>
        <p:spPr>
          <a:xfrm>
            <a:off x="1117942" y="1736949"/>
            <a:ext cx="4612507" cy="5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ctr" anchorCtr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Garbage Collection</a:t>
            </a:r>
            <a:endParaRPr sz="3600" b="1" dirty="0">
              <a:latin typeface="+mn-lt"/>
            </a:endParaRPr>
          </a:p>
        </p:txBody>
      </p:sp>
      <p:sp>
        <p:nvSpPr>
          <p:cNvPr id="1009" name="Google Shape;1009;g133e61a0308_4_22"/>
          <p:cNvSpPr txBox="1"/>
          <p:nvPr/>
        </p:nvSpPr>
        <p:spPr>
          <a:xfrm>
            <a:off x="1040304" y="2351275"/>
            <a:ext cx="10485755" cy="216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who are participate this game they can enrich their knowledge.</a:t>
            </a:r>
          </a:p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users thinking level grow high.</a:t>
            </a:r>
          </a:p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participate this Quiz Game the main advantage is the user patience level will be increased.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g133e61a0308_4_22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7" name="Google Shape;1017;g133e61a0308_4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57" y="236301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58B084D5-D1A9-997F-DC38-FB6BA4A694DD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3e61a0308_4_3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33e61a0308_4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582B59-A560-4A9F-4B50-234FC8E74670}"/>
              </a:ext>
            </a:extLst>
          </p:cNvPr>
          <p:cNvSpPr txBox="1"/>
          <p:nvPr/>
        </p:nvSpPr>
        <p:spPr>
          <a:xfrm>
            <a:off x="1114176" y="2039244"/>
            <a:ext cx="100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87" y="1034313"/>
            <a:ext cx="8667750" cy="5610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33e61a0308_4_35"/>
          <p:cNvSpPr txBox="1">
            <a:spLocks noGrp="1"/>
          </p:cNvSpPr>
          <p:nvPr>
            <p:ph type="title"/>
          </p:nvPr>
        </p:nvSpPr>
        <p:spPr>
          <a:xfrm>
            <a:off x="1117345" y="1137858"/>
            <a:ext cx="6332325" cy="95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marR="5715" algn="just">
              <a:lnSpc>
                <a:spcPct val="96071"/>
              </a:lnSpc>
              <a:buClr>
                <a:schemeClr val="dk1"/>
              </a:buClr>
              <a:buSzPts val="280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PHASES OF SOFTWARE DEVELOPMENT LIFE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CYCLE -</a:t>
            </a:r>
            <a:endParaRPr lang="en-IN" sz="3200" b="1"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24" name="Google Shape;1024;g133e61a0308_4_35"/>
          <p:cNvSpPr txBox="1"/>
          <p:nvPr/>
        </p:nvSpPr>
        <p:spPr>
          <a:xfrm>
            <a:off x="11074654" y="6466738"/>
            <a:ext cx="2298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33e61a0308_4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633"/>
            <a:ext cx="40513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5;p1">
            <a:extLst>
              <a:ext uri="{FF2B5EF4-FFF2-40B4-BE49-F238E27FC236}">
                <a16:creationId xmlns:a16="http://schemas.microsoft.com/office/drawing/2014/main" id="{B1D7C05B-F866-7023-F093-A39F492D1B36}"/>
              </a:ext>
            </a:extLst>
          </p:cNvPr>
          <p:cNvSpPr/>
          <p:nvPr/>
        </p:nvSpPr>
        <p:spPr>
          <a:xfrm flipH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345" y="2521368"/>
            <a:ext cx="8117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Information gathering</a:t>
            </a:r>
          </a:p>
          <a:p>
            <a:r>
              <a:rPr lang="en-US" altLang="en-US" sz="2400" dirty="0"/>
              <a:t>Analysis</a:t>
            </a:r>
          </a:p>
          <a:p>
            <a:r>
              <a:rPr lang="en-US" altLang="en-US" sz="2400" dirty="0"/>
              <a:t>Design</a:t>
            </a:r>
          </a:p>
          <a:p>
            <a:r>
              <a:rPr lang="en-US" altLang="en-US" sz="2400" dirty="0"/>
              <a:t>Implementation</a:t>
            </a:r>
          </a:p>
          <a:p>
            <a:r>
              <a:rPr lang="en-US" altLang="en-US" sz="24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40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375</Words>
  <Application>Microsoft Office PowerPoint</Application>
  <PresentationFormat>Widescreen</PresentationFormat>
  <Paragraphs>91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</vt:lpstr>
      <vt:lpstr>Helvetica</vt:lpstr>
      <vt:lpstr>Libre Franklin Medium</vt:lpstr>
      <vt:lpstr>Raleway ExtraBold</vt:lpstr>
      <vt:lpstr>Times New Roman</vt:lpstr>
      <vt:lpstr>Wingdings</vt:lpstr>
      <vt:lpstr>Office Theme</vt:lpstr>
      <vt:lpstr>PowerPoint Presentation</vt:lpstr>
      <vt:lpstr>Introduction</vt:lpstr>
      <vt:lpstr>Contents</vt:lpstr>
      <vt:lpstr>Goals of JavaTechnology -</vt:lpstr>
      <vt:lpstr>PowerPoint Presentation</vt:lpstr>
      <vt:lpstr>The Java Virtual Machine</vt:lpstr>
      <vt:lpstr>Garbage Collection</vt:lpstr>
      <vt:lpstr>PowerPoint Presentation</vt:lpstr>
      <vt:lpstr>PHASES OF SOFTWARE DEVELOPMENT LIFE CYCLE -</vt:lpstr>
      <vt:lpstr>PowerPoint Presentation</vt:lpstr>
      <vt:lpstr>PowerPoint Presentation</vt:lpstr>
      <vt:lpstr>DESIGN-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Humanshi Jangra</dc:creator>
  <cp:lastModifiedBy>Ayush Mishra</cp:lastModifiedBy>
  <cp:revision>11</cp:revision>
  <dcterms:created xsi:type="dcterms:W3CDTF">2022-06-29T15:07:39Z</dcterms:created>
  <dcterms:modified xsi:type="dcterms:W3CDTF">2022-06-30T06:29:31Z</dcterms:modified>
</cp:coreProperties>
</file>