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378C-852E-CCA3-D9C4-37D727EAD3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176C2-A251-A3FB-98A9-66973E72D2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45171F-80A7-7563-FB98-F6FD19573004}"/>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A38B6D67-CB51-C81C-F3D7-D23B4FF55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D23E1-2528-1633-91C1-AD77E88D1010}"/>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2168975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1B364-A45A-579A-D5EE-118C45ABF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27CB4-D8C6-444B-39DA-32548A412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B6AA6-715D-0778-9F61-CA49B48B4515}"/>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068A7090-9630-51B1-69CE-A0B4BF0E8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FA0E4-B859-105A-3C27-AEDC18FEEAAE}"/>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132810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A54912-EBB0-6689-D0B2-7C70CAA518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F315F0-E79F-671E-11C9-8B1ECA07EE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702333-E795-570C-1CCF-EA99CD40ACB1}"/>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BB929997-9F2C-A9C7-A412-B27027806F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BDDF9E-BCDB-1456-DF32-B97DCF71D1F7}"/>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966611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C682-DE7F-A2F7-7C61-6D25FBFD5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C0EE4-CED5-1C6C-CDE7-F6FE839FB6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8650B-96AC-A51A-AADE-09970BAAF8AC}"/>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40FD500C-F87C-1CA3-AAD0-5E2703518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56D97-8474-25C3-1F80-DB2B2AC4DA3F}"/>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304374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6F66-D3EB-9CCD-B8FD-40FC9AA96F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26819B-7326-2C30-9AD3-CC56D6C28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C04EE-21DC-38A2-9E5C-41A53D29B7FC}"/>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0D7CEF83-5E37-8D67-9896-2B6B2B92C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A20D65-C6B2-2633-CC41-C88087AE1EAE}"/>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36896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2106-14F6-C246-556E-020C04490E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4474F1-A67A-5A1C-3178-B501C0BCB1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43841C-F4FE-43C9-3FB9-E29E0DFD4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24394E-6B9C-B233-32B1-138E0FF4E6E6}"/>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6" name="Footer Placeholder 5">
            <a:extLst>
              <a:ext uri="{FF2B5EF4-FFF2-40B4-BE49-F238E27FC236}">
                <a16:creationId xmlns:a16="http://schemas.microsoft.com/office/drawing/2014/main" id="{1FAFA339-3D13-F695-86A9-8754CEC7F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99E92-B902-BC9F-7477-789593EA667A}"/>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109056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5235-046E-0186-BCBF-B93A50236F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D0492E-B49C-E8F0-E9E9-D47E3C33A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ED90F-1315-9FEA-D5D7-AE5E3EF0DF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2B876D-2D26-E051-1757-2FAE64EC4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53ECC-C989-9905-FEB0-ADD326D283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BEFC38-DC69-9C19-FE2A-3761C2D01641}"/>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8" name="Footer Placeholder 7">
            <a:extLst>
              <a:ext uri="{FF2B5EF4-FFF2-40B4-BE49-F238E27FC236}">
                <a16:creationId xmlns:a16="http://schemas.microsoft.com/office/drawing/2014/main" id="{A84C2208-3E64-94B0-61E6-822B77E489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B723E8-78CD-28AE-BFDE-C6BC671B8F32}"/>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196168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8C56-1E0E-664D-DA28-0E2B7EB68A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ADCFCE-1B4E-C823-582F-01B8FABFA75E}"/>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4" name="Footer Placeholder 3">
            <a:extLst>
              <a:ext uri="{FF2B5EF4-FFF2-40B4-BE49-F238E27FC236}">
                <a16:creationId xmlns:a16="http://schemas.microsoft.com/office/drawing/2014/main" id="{AE5F9F75-41B5-D2B2-7D45-FF91BCF00F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EBD38F-C73A-5098-9793-ED18D01462C8}"/>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1453304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C3E55-D59E-C494-AAC6-639F2D815A70}"/>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3" name="Footer Placeholder 2">
            <a:extLst>
              <a:ext uri="{FF2B5EF4-FFF2-40B4-BE49-F238E27FC236}">
                <a16:creationId xmlns:a16="http://schemas.microsoft.com/office/drawing/2014/main" id="{347A16F1-C8EA-9496-AE41-C6C25A7502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C28BC2-0D6E-DCB2-5E31-4BAC3A60A08F}"/>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388094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81CA-11A5-4E11-5009-120C34D14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C4232A-AAF3-B3F7-07C2-2001E9306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BF3512-F349-A2A9-1586-35159665E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6E82F-1A0B-BB21-0917-AAA4A1D9DD2D}"/>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6" name="Footer Placeholder 5">
            <a:extLst>
              <a:ext uri="{FF2B5EF4-FFF2-40B4-BE49-F238E27FC236}">
                <a16:creationId xmlns:a16="http://schemas.microsoft.com/office/drawing/2014/main" id="{972F29D6-8EAD-7DB7-1D8E-B8CC591D5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452121-9FD0-CF34-67AD-E3DB8E41B5D6}"/>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4054299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18AA-30B9-67F9-0305-80D6BD8AA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1A3E6B-702A-2CF9-C9F3-206F455E2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04AC90-65C3-8D23-D426-4CF5EF3FC6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3346D-94C5-55A4-490F-D8CF177911C5}"/>
              </a:ext>
            </a:extLst>
          </p:cNvPr>
          <p:cNvSpPr>
            <a:spLocks noGrp="1"/>
          </p:cNvSpPr>
          <p:nvPr>
            <p:ph type="dt" sz="half" idx="10"/>
          </p:nvPr>
        </p:nvSpPr>
        <p:spPr/>
        <p:txBody>
          <a:bodyPr/>
          <a:lstStyle/>
          <a:p>
            <a:fld id="{98E4576A-5553-4EF3-B577-0605E72A8AD0}" type="datetimeFigureOut">
              <a:rPr lang="en-IN" smtClean="0"/>
              <a:pPr/>
              <a:t>10-01-2023</a:t>
            </a:fld>
            <a:endParaRPr lang="en-IN"/>
          </a:p>
        </p:txBody>
      </p:sp>
      <p:sp>
        <p:nvSpPr>
          <p:cNvPr id="6" name="Footer Placeholder 5">
            <a:extLst>
              <a:ext uri="{FF2B5EF4-FFF2-40B4-BE49-F238E27FC236}">
                <a16:creationId xmlns:a16="http://schemas.microsoft.com/office/drawing/2014/main" id="{6153712C-6AB0-5ED6-2510-EFE2C5C4F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020AAD-8D90-6AF9-C4BD-CB28799A8348}"/>
              </a:ext>
            </a:extLst>
          </p:cNvPr>
          <p:cNvSpPr>
            <a:spLocks noGrp="1"/>
          </p:cNvSpPr>
          <p:nvPr>
            <p:ph type="sldNum" sz="quarter" idx="12"/>
          </p:nvPr>
        </p:nvSpPr>
        <p:spPr/>
        <p:txBody>
          <a:bodyPr/>
          <a:lstStyle/>
          <a:p>
            <a:fld id="{BE103A17-7CED-4C40-8B8F-E4A4135B8917}" type="slidenum">
              <a:rPr lang="en-IN" smtClean="0"/>
              <a:pPr/>
              <a:t>‹#›</a:t>
            </a:fld>
            <a:endParaRPr lang="en-IN"/>
          </a:p>
        </p:txBody>
      </p:sp>
    </p:spTree>
    <p:extLst>
      <p:ext uri="{BB962C8B-B14F-4D97-AF65-F5344CB8AC3E}">
        <p14:creationId xmlns:p14="http://schemas.microsoft.com/office/powerpoint/2010/main" val="132944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0CD13E-301B-4459-A413-149F8C48C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4E459C-79AC-E14E-1B81-277F2DC67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B577D-C6C9-8B9C-C4AB-AE8476386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E4576A-5553-4EF3-B577-0605E72A8AD0}" type="datetimeFigureOut">
              <a:rPr lang="en-IN" smtClean="0"/>
              <a:pPr/>
              <a:t>10-01-2023</a:t>
            </a:fld>
            <a:endParaRPr lang="en-IN"/>
          </a:p>
        </p:txBody>
      </p:sp>
      <p:sp>
        <p:nvSpPr>
          <p:cNvPr id="5" name="Footer Placeholder 4">
            <a:extLst>
              <a:ext uri="{FF2B5EF4-FFF2-40B4-BE49-F238E27FC236}">
                <a16:creationId xmlns:a16="http://schemas.microsoft.com/office/drawing/2014/main" id="{52D5A952-2700-EF6F-6D66-7DB1B48AB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4CEF97-5E82-6F20-B11F-116F9FE8F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03A17-7CED-4C40-8B8F-E4A4135B8917}" type="slidenum">
              <a:rPr lang="en-IN" smtClean="0"/>
              <a:pPr/>
              <a:t>‹#›</a:t>
            </a:fld>
            <a:endParaRPr lang="en-IN"/>
          </a:p>
        </p:txBody>
      </p:sp>
    </p:spTree>
    <p:extLst>
      <p:ext uri="{BB962C8B-B14F-4D97-AF65-F5344CB8AC3E}">
        <p14:creationId xmlns:p14="http://schemas.microsoft.com/office/powerpoint/2010/main" val="397379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23FB-E4E7-95F9-FBA1-5F182DFC0FC0}"/>
              </a:ext>
            </a:extLst>
          </p:cNvPr>
          <p:cNvSpPr>
            <a:spLocks noGrp="1"/>
          </p:cNvSpPr>
          <p:nvPr>
            <p:ph type="ctrTitle"/>
          </p:nvPr>
        </p:nvSpPr>
        <p:spPr>
          <a:xfrm>
            <a:off x="1524000" y="161927"/>
            <a:ext cx="9144000" cy="1683058"/>
          </a:xfrm>
        </p:spPr>
        <p:txBody>
          <a:bodyPr>
            <a:normAutofit fontScale="90000"/>
          </a:bodyPr>
          <a:lstStyle/>
          <a:p>
            <a:br>
              <a:rPr lang="en-IN" dirty="0">
                <a:latin typeface="Arial Black" panose="020B0A04020102020204" pitchFamily="34" charset="0"/>
              </a:rPr>
            </a:br>
            <a:r>
              <a:rPr lang="en-IN" dirty="0">
                <a:latin typeface="Arial Black" panose="020B0A04020102020204" pitchFamily="34" charset="0"/>
              </a:rPr>
              <a:t> </a:t>
            </a:r>
            <a:r>
              <a:rPr lang="en-IN" sz="4000" dirty="0">
                <a:latin typeface="Arial Black" panose="020B0A04020102020204" pitchFamily="34" charset="0"/>
              </a:rPr>
              <a:t>CAMPUS PLACEMENT WEBSITE</a:t>
            </a:r>
          </a:p>
        </p:txBody>
      </p:sp>
      <p:pic>
        <p:nvPicPr>
          <p:cNvPr id="5" name="Picture 4">
            <a:extLst>
              <a:ext uri="{FF2B5EF4-FFF2-40B4-BE49-F238E27FC236}">
                <a16:creationId xmlns:a16="http://schemas.microsoft.com/office/drawing/2014/main" id="{F897E024-5FA2-FCED-FAF6-E90BFE23B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88" y="1925904"/>
            <a:ext cx="8928212" cy="4770169"/>
          </a:xfrm>
          <a:prstGeom prst="rect">
            <a:avLst/>
          </a:prstGeom>
        </p:spPr>
      </p:pic>
    </p:spTree>
    <p:extLst>
      <p:ext uri="{BB962C8B-B14F-4D97-AF65-F5344CB8AC3E}">
        <p14:creationId xmlns:p14="http://schemas.microsoft.com/office/powerpoint/2010/main" val="409662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005" y="613424"/>
            <a:ext cx="10515600" cy="6244576"/>
          </a:xfrm>
        </p:spPr>
        <p:txBody>
          <a:bodyPr>
            <a:normAutofit fontScale="85000" lnSpcReduction="20000"/>
          </a:bodyPr>
          <a:lstStyle/>
          <a:p>
            <a:pPr marL="0" indent="0">
              <a:buNone/>
            </a:pPr>
            <a:r>
              <a:rPr lang="en-US" b="1" i="1" u="sng" dirty="0">
                <a:latin typeface="Arial Rounded MT Bold" panose="020F0704030504030204" pitchFamily="34" charset="0"/>
              </a:rPr>
              <a:t> Reports/Output</a:t>
            </a:r>
          </a:p>
          <a:p>
            <a:pPr>
              <a:buNone/>
            </a:pPr>
            <a:r>
              <a:rPr lang="en-US" b="1" dirty="0"/>
              <a:t> </a:t>
            </a:r>
            <a:endParaRPr lang="en-US" dirty="0"/>
          </a:p>
          <a:p>
            <a:pPr lvl="0"/>
            <a:r>
              <a:rPr lang="en-US" dirty="0"/>
              <a:t>It generates the report on College, Company, Placement.</a:t>
            </a:r>
          </a:p>
          <a:p>
            <a:pPr>
              <a:buNone/>
            </a:pPr>
            <a:r>
              <a:rPr lang="en-US" dirty="0"/>
              <a:t> </a:t>
            </a:r>
          </a:p>
          <a:p>
            <a:pPr>
              <a:buNone/>
            </a:pPr>
            <a:r>
              <a:rPr lang="en-US" dirty="0"/>
              <a:t> </a:t>
            </a:r>
          </a:p>
          <a:p>
            <a:pPr lvl="0"/>
            <a:r>
              <a:rPr lang="en-US" dirty="0"/>
              <a:t>Provide filter reports on Job, Student, Vacancy .</a:t>
            </a:r>
          </a:p>
          <a:p>
            <a:pPr>
              <a:buNone/>
            </a:pPr>
            <a:r>
              <a:rPr lang="en-US" dirty="0"/>
              <a:t> </a:t>
            </a:r>
          </a:p>
          <a:p>
            <a:pPr>
              <a:buNone/>
            </a:pPr>
            <a:r>
              <a:rPr lang="en-US" dirty="0"/>
              <a:t> </a:t>
            </a:r>
          </a:p>
          <a:p>
            <a:pPr lvl="0"/>
            <a:r>
              <a:rPr lang="en-US" dirty="0"/>
              <a:t>You can easily export PDF for the college, Placement. Student.</a:t>
            </a:r>
          </a:p>
          <a:p>
            <a:pPr>
              <a:buNone/>
            </a:pPr>
            <a:endParaRPr lang="en-US" dirty="0"/>
          </a:p>
          <a:p>
            <a:pPr>
              <a:buNone/>
            </a:pPr>
            <a:endParaRPr lang="en-US" dirty="0"/>
          </a:p>
          <a:p>
            <a:pPr lvl="0"/>
            <a:r>
              <a:rPr lang="en-US" dirty="0"/>
              <a:t>Applications also provides  excel export for Company, Job, Vacancy</a:t>
            </a:r>
          </a:p>
          <a:p>
            <a:pPr>
              <a:buNone/>
            </a:pPr>
            <a:r>
              <a:rPr lang="en-US" dirty="0"/>
              <a:t> </a:t>
            </a:r>
          </a:p>
          <a:p>
            <a:pPr>
              <a:buNone/>
            </a:pPr>
            <a:r>
              <a:rPr lang="en-US" dirty="0"/>
              <a:t> </a:t>
            </a:r>
          </a:p>
          <a:p>
            <a:pPr lvl="0"/>
            <a:r>
              <a:rPr lang="en-US" dirty="0"/>
              <a:t>You can also export the report into </a:t>
            </a:r>
            <a:r>
              <a:rPr lang="en-US" dirty="0" err="1"/>
              <a:t>csv</a:t>
            </a:r>
            <a:r>
              <a:rPr lang="en-US" dirty="0"/>
              <a:t> format for college, company, Vacancy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206"/>
            <a:ext cx="10515600" cy="5510757"/>
          </a:xfrm>
        </p:spPr>
        <p:txBody>
          <a:bodyPr>
            <a:normAutofit lnSpcReduction="10000"/>
          </a:bodyPr>
          <a:lstStyle/>
          <a:p>
            <a:pPr marL="0" indent="0">
              <a:buNone/>
            </a:pPr>
            <a:r>
              <a:rPr lang="en-US" b="1" u="heavy" dirty="0"/>
              <a:t>CONCLUSION</a:t>
            </a:r>
            <a:endParaRPr lang="en-US" dirty="0"/>
          </a:p>
          <a:p>
            <a:endParaRPr lang="en-US" dirty="0"/>
          </a:p>
          <a:p>
            <a:r>
              <a:rPr lang="en-US" dirty="0"/>
              <a:t>Presently we designed our Training &amp; Placement Cell to be very User Friendly. Many features are enhanced to the present Training &amp; Placement Cell. With this Training &amp; Placement Cell, most of the TPO's time is saved. The features of the system can be further enhanced in many ways.</a:t>
            </a:r>
          </a:p>
          <a:p>
            <a:r>
              <a:rPr lang="en-US" dirty="0"/>
              <a:t>The documentation that has enclosed can enable even a person with minimum knowledge to understand it well.  It can successfully login the authorized person to a system and register them. </a:t>
            </a:r>
          </a:p>
          <a:p>
            <a:r>
              <a:rPr lang="en-US" dirty="0"/>
              <a:t>In our system admin can check the Student list those eligible according to criteria given by the Company and notify them instantly and update the information anytime successfully. </a:t>
            </a:r>
          </a:p>
          <a:p>
            <a:r>
              <a:rPr lang="en-US" dirty="0"/>
              <a:t>Our system is Secure and User-friendly for all three modules.</a:t>
            </a:r>
          </a:p>
          <a:p>
            <a:pPr>
              <a:buNone/>
            </a:pPr>
            <a:endParaRPr lang="en-US" dirty="0"/>
          </a:p>
          <a:p>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16600" dirty="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FB21-0616-101E-FEF3-E69C972EF386}"/>
              </a:ext>
            </a:extLst>
          </p:cNvPr>
          <p:cNvSpPr>
            <a:spLocks noGrp="1"/>
          </p:cNvSpPr>
          <p:nvPr>
            <p:ph type="title"/>
          </p:nvPr>
        </p:nvSpPr>
        <p:spPr/>
        <p:txBody>
          <a:bodyPr>
            <a:normAutofit/>
          </a:bodyPr>
          <a:lstStyle/>
          <a:p>
            <a:r>
              <a:rPr lang="en-IN" sz="5400" b="1" dirty="0"/>
              <a:t>About TEAM MEMBERS</a:t>
            </a:r>
          </a:p>
        </p:txBody>
      </p:sp>
      <p:sp>
        <p:nvSpPr>
          <p:cNvPr id="3" name="Content Placeholder 2">
            <a:extLst>
              <a:ext uri="{FF2B5EF4-FFF2-40B4-BE49-F238E27FC236}">
                <a16:creationId xmlns:a16="http://schemas.microsoft.com/office/drawing/2014/main" id="{CE64B00D-D1B2-7A24-3AFC-1CEF22390D20}"/>
              </a:ext>
            </a:extLst>
          </p:cNvPr>
          <p:cNvSpPr>
            <a:spLocks noGrp="1"/>
          </p:cNvSpPr>
          <p:nvPr>
            <p:ph idx="1"/>
          </p:nvPr>
        </p:nvSpPr>
        <p:spPr>
          <a:xfrm>
            <a:off x="220436" y="1690688"/>
            <a:ext cx="11971564" cy="5167312"/>
          </a:xfrm>
        </p:spPr>
        <p:txBody>
          <a:bodyPr>
            <a:normAutofit fontScale="25000" lnSpcReduction="20000"/>
          </a:bodyPr>
          <a:lstStyle/>
          <a:p>
            <a:endParaRPr lang="en-US" sz="6200" b="1" dirty="0"/>
          </a:p>
          <a:p>
            <a:pPr marL="0" indent="0">
              <a:buNone/>
            </a:pPr>
            <a:r>
              <a:rPr lang="en-US" sz="11200" b="1" dirty="0"/>
              <a:t>Team Leader : </a:t>
            </a:r>
            <a:r>
              <a:rPr lang="en-US" sz="9600" b="1" dirty="0">
                <a:latin typeface="Times New Roman" panose="02020603050405020304" pitchFamily="18" charset="0"/>
                <a:cs typeface="Times New Roman" panose="02020603050405020304" pitchFamily="18" charset="0"/>
              </a:rPr>
              <a:t>SOUMYA JAIN </a:t>
            </a:r>
          </a:p>
          <a:p>
            <a:pPr marL="0" indent="0">
              <a:buNone/>
            </a:pPr>
            <a:endParaRPr lang="en-US" dirty="0"/>
          </a:p>
          <a:p>
            <a:pPr marL="0" indent="0">
              <a:buNone/>
            </a:pPr>
            <a:endParaRPr lang="en-US" dirty="0"/>
          </a:p>
          <a:p>
            <a:r>
              <a:rPr lang="en-US" sz="9600" b="1" dirty="0"/>
              <a:t>Team Members :</a:t>
            </a:r>
          </a:p>
          <a:p>
            <a:endParaRPr lang="en-US" b="1" dirty="0"/>
          </a:p>
          <a:p>
            <a:pPr>
              <a:buFont typeface="Wingdings" panose="05000000000000000000" pitchFamily="2" charset="2"/>
              <a:buChar char="Ø"/>
            </a:pPr>
            <a:r>
              <a:rPr lang="en-US" sz="9600" b="1" dirty="0">
                <a:latin typeface="Times New Roman" panose="02020603050405020304" pitchFamily="18" charset="0"/>
                <a:cs typeface="Times New Roman" panose="02020603050405020304" pitchFamily="18" charset="0"/>
              </a:rPr>
              <a:t>SHAGUN JINDAL</a:t>
            </a:r>
            <a:r>
              <a:rPr lang="en-US" sz="9600" b="1" i="1" dirty="0">
                <a:latin typeface="Times New Roman" panose="02020603050405020304" pitchFamily="18" charset="0"/>
                <a:cs typeface="Times New Roman" panose="02020603050405020304" pitchFamily="18" charset="0"/>
              </a:rPr>
              <a:t> </a:t>
            </a:r>
            <a:endParaRPr lang="en-US" sz="9600" dirty="0"/>
          </a:p>
          <a:p>
            <a:pPr>
              <a:buFont typeface="Wingdings" panose="05000000000000000000" pitchFamily="2" charset="2"/>
              <a:buChar char="Ø"/>
            </a:pPr>
            <a:endParaRPr lang="en-US" sz="9600" dirty="0"/>
          </a:p>
          <a:p>
            <a:pPr>
              <a:buFont typeface="Wingdings" panose="05000000000000000000" pitchFamily="2" charset="2"/>
              <a:buChar char="Ø"/>
            </a:pPr>
            <a:r>
              <a:rPr lang="en-US" sz="9600" b="1" dirty="0">
                <a:latin typeface="Times New Roman" panose="02020603050405020304" pitchFamily="18" charset="0"/>
                <a:cs typeface="Times New Roman" panose="02020603050405020304" pitchFamily="18" charset="0"/>
              </a:rPr>
              <a:t>MUNISH RAI</a:t>
            </a:r>
            <a:endParaRPr lang="en-US" sz="9600" dirty="0"/>
          </a:p>
          <a:p>
            <a:pPr>
              <a:buFont typeface="Wingdings" panose="05000000000000000000" pitchFamily="2" charset="2"/>
              <a:buChar char="Ø"/>
            </a:pPr>
            <a:endParaRPr lang="en-US" sz="9600" dirty="0"/>
          </a:p>
          <a:p>
            <a:pPr>
              <a:buFont typeface="Wingdings" panose="05000000000000000000" pitchFamily="2" charset="2"/>
              <a:buChar char="Ø"/>
            </a:pPr>
            <a:r>
              <a:rPr lang="en-US" sz="9600" b="1" dirty="0">
                <a:latin typeface="Times New Roman" panose="02020603050405020304" pitchFamily="18" charset="0"/>
                <a:cs typeface="Times New Roman" panose="02020603050405020304" pitchFamily="18" charset="0"/>
              </a:rPr>
              <a:t>BUNTY CHAUHAN</a:t>
            </a:r>
            <a:endParaRPr lang="en-US" sz="9600" dirty="0"/>
          </a:p>
          <a:p>
            <a:pPr marL="0" indent="0">
              <a:buNone/>
            </a:pPr>
            <a:endParaRPr lang="en-US" sz="9600" dirty="0"/>
          </a:p>
          <a:p>
            <a:pPr marL="0" indent="0">
              <a:buNone/>
            </a:pPr>
            <a:r>
              <a:rPr lang="en-US" sz="9600" dirty="0"/>
              <a:t>                                                                                                                      </a:t>
            </a:r>
            <a:r>
              <a:rPr lang="en-IN" dirty="0"/>
              <a:t>        </a:t>
            </a:r>
            <a:r>
              <a:rPr lang="en-IN" sz="8000" b="1" dirty="0"/>
              <a:t>Project Supervisor:</a:t>
            </a:r>
          </a:p>
          <a:p>
            <a:pPr marL="0" indent="0">
              <a:buNone/>
            </a:pPr>
            <a:r>
              <a:rPr lang="en-IN" dirty="0"/>
              <a:t>                                                                                                                                                                                                                                                                           </a:t>
            </a:r>
            <a:r>
              <a:rPr lang="en-IN" sz="7400" b="1" dirty="0">
                <a:latin typeface="Times New Roman" panose="02020603050405020304" pitchFamily="18" charset="0"/>
                <a:cs typeface="Times New Roman" panose="02020603050405020304" pitchFamily="18" charset="0"/>
              </a:rPr>
              <a:t>                                            </a:t>
            </a:r>
          </a:p>
          <a:p>
            <a:pPr marL="0" indent="0">
              <a:buNone/>
            </a:pPr>
            <a:r>
              <a:rPr lang="en-IN" sz="7400" b="1" dirty="0">
                <a:latin typeface="Times New Roman" panose="02020603050405020304" pitchFamily="18" charset="0"/>
                <a:cs typeface="Times New Roman" panose="02020603050405020304" pitchFamily="18" charset="0"/>
              </a:rPr>
              <a:t>                                                                                                                                            DIVYA SINGHAL</a:t>
            </a:r>
          </a:p>
        </p:txBody>
      </p:sp>
    </p:spTree>
    <p:extLst>
      <p:ext uri="{BB962C8B-B14F-4D97-AF65-F5344CB8AC3E}">
        <p14:creationId xmlns:p14="http://schemas.microsoft.com/office/powerpoint/2010/main" val="272689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D090-244E-1AA6-6C5A-41DCECD1FB9D}"/>
              </a:ext>
            </a:extLst>
          </p:cNvPr>
          <p:cNvSpPr>
            <a:spLocks noGrp="1"/>
          </p:cNvSpPr>
          <p:nvPr>
            <p:ph type="title"/>
          </p:nvPr>
        </p:nvSpPr>
        <p:spPr/>
        <p:txBody>
          <a:bodyPr/>
          <a:lstStyle/>
          <a:p>
            <a:r>
              <a:rPr lang="en-US" b="1" i="1" dirty="0"/>
              <a:t>                            INTRODUCTION</a:t>
            </a:r>
            <a:endParaRPr lang="en-IN" b="1" i="1" dirty="0"/>
          </a:p>
        </p:txBody>
      </p:sp>
      <p:sp>
        <p:nvSpPr>
          <p:cNvPr id="3" name="Content Placeholder 2">
            <a:extLst>
              <a:ext uri="{FF2B5EF4-FFF2-40B4-BE49-F238E27FC236}">
                <a16:creationId xmlns:a16="http://schemas.microsoft.com/office/drawing/2014/main" id="{2993F1BA-6AAA-A9EF-FE6C-B1500DFFFF9D}"/>
              </a:ext>
            </a:extLst>
          </p:cNvPr>
          <p:cNvSpPr>
            <a:spLocks noGrp="1"/>
          </p:cNvSpPr>
          <p:nvPr>
            <p:ph idx="1"/>
          </p:nvPr>
        </p:nvSpPr>
        <p:spPr/>
        <p:txBody>
          <a:bodyPr>
            <a:normAutofit fontScale="92500"/>
          </a:bodyPr>
          <a:lstStyle/>
          <a:p>
            <a:r>
              <a:rPr lang="en-US" dirty="0"/>
              <a:t>To eliminate the need of putting up notice or Emailing every student about the company coming in campus looking for potential employees/ Interns. The Students can keep updated themselves through this software.</a:t>
            </a:r>
          </a:p>
          <a:p>
            <a:pPr marL="0" indent="0">
              <a:buNone/>
            </a:pPr>
            <a:endParaRPr lang="en-US" dirty="0"/>
          </a:p>
          <a:p>
            <a:r>
              <a:rPr lang="en-US" dirty="0"/>
              <a:t>To enable companies to view all students detail and system can shortlist students according to their criteria instead of doing manually or waiting till students or graduates physically go to </a:t>
            </a:r>
            <a:r>
              <a:rPr lang="en-US" dirty="0" err="1"/>
              <a:t>organisations</a:t>
            </a:r>
            <a:r>
              <a:rPr lang="en-US" dirty="0"/>
              <a:t> apply.</a:t>
            </a:r>
          </a:p>
          <a:p>
            <a:pPr marL="0" indent="0">
              <a:buNone/>
            </a:pPr>
            <a:endParaRPr lang="en-US" dirty="0"/>
          </a:p>
          <a:p>
            <a:r>
              <a:rPr lang="en-US" dirty="0"/>
              <a:t>To enable students going for internship register online instead of Platform looking for internship or going to placement department for registration.</a:t>
            </a:r>
          </a:p>
          <a:p>
            <a:pPr marL="0" indent="0">
              <a:buNone/>
            </a:pPr>
            <a:endParaRPr lang="en-IN" dirty="0"/>
          </a:p>
        </p:txBody>
      </p:sp>
    </p:spTree>
    <p:extLst>
      <p:ext uri="{BB962C8B-B14F-4D97-AF65-F5344CB8AC3E}">
        <p14:creationId xmlns:p14="http://schemas.microsoft.com/office/powerpoint/2010/main" val="264545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4766"/>
            <a:ext cx="9144000" cy="1267097"/>
          </a:xfrm>
        </p:spPr>
        <p:txBody>
          <a:bodyPr/>
          <a:lstStyle/>
          <a:p>
            <a:r>
              <a:rPr lang="en-US" b="1" u="heavy" dirty="0"/>
              <a:t>Tools and Environment</a:t>
            </a:r>
            <a:endParaRPr lang="en-US" dirty="0"/>
          </a:p>
        </p:txBody>
      </p:sp>
      <p:sp>
        <p:nvSpPr>
          <p:cNvPr id="7" name="TextBox 6"/>
          <p:cNvSpPr txBox="1"/>
          <p:nvPr/>
        </p:nvSpPr>
        <p:spPr>
          <a:xfrm>
            <a:off x="3709851" y="2351314"/>
            <a:ext cx="4258492" cy="523220"/>
          </a:xfrm>
          <a:prstGeom prst="rect">
            <a:avLst/>
          </a:prstGeom>
          <a:noFill/>
        </p:spPr>
        <p:txBody>
          <a:bodyPr wrap="square" rtlCol="0">
            <a:spAutoFit/>
          </a:bodyPr>
          <a:lstStyle/>
          <a:p>
            <a:r>
              <a:rPr lang="en-US" sz="2800" b="1" u="sng" dirty="0"/>
              <a:t>Hardware Requirements</a:t>
            </a:r>
          </a:p>
        </p:txBody>
      </p:sp>
      <p:sp>
        <p:nvSpPr>
          <p:cNvPr id="9" name="Subtitle 2"/>
          <p:cNvSpPr>
            <a:spLocks noGrp="1"/>
          </p:cNvSpPr>
          <p:nvPr>
            <p:ph type="subTitle" idx="1"/>
          </p:nvPr>
        </p:nvSpPr>
        <p:spPr>
          <a:xfrm>
            <a:off x="1524000" y="3602038"/>
            <a:ext cx="6470469" cy="2337516"/>
          </a:xfrm>
        </p:spPr>
        <p:txBody>
          <a:bodyPr>
            <a:normAutofit/>
          </a:bodyPr>
          <a:lstStyle/>
          <a:p>
            <a:r>
              <a:rPr lang="en-US" dirty="0"/>
              <a:t>• Processor : Intel Pentium22020M@2.40GHZ</a:t>
            </a:r>
          </a:p>
          <a:p>
            <a:pPr algn="just"/>
            <a:endParaRPr lang="en-US" dirty="0"/>
          </a:p>
        </p:txBody>
      </p:sp>
      <p:sp>
        <p:nvSpPr>
          <p:cNvPr id="10" name="TextBox 9"/>
          <p:cNvSpPr txBox="1"/>
          <p:nvPr/>
        </p:nvSpPr>
        <p:spPr>
          <a:xfrm>
            <a:off x="1815737" y="4153989"/>
            <a:ext cx="4741816" cy="707886"/>
          </a:xfrm>
          <a:prstGeom prst="rect">
            <a:avLst/>
          </a:prstGeom>
          <a:noFill/>
        </p:spPr>
        <p:txBody>
          <a:bodyPr wrap="square" rtlCol="0">
            <a:spAutoFit/>
          </a:bodyPr>
          <a:lstStyle/>
          <a:p>
            <a:r>
              <a:rPr lang="en-US" sz="2000" dirty="0"/>
              <a:t>• Ram :4.00GB</a:t>
            </a:r>
          </a:p>
          <a:p>
            <a:endParaRPr lang="en-US" sz="2000" dirty="0"/>
          </a:p>
        </p:txBody>
      </p:sp>
      <p:sp>
        <p:nvSpPr>
          <p:cNvPr id="11" name="TextBox 10"/>
          <p:cNvSpPr txBox="1"/>
          <p:nvPr/>
        </p:nvSpPr>
        <p:spPr>
          <a:xfrm>
            <a:off x="1712313" y="4754383"/>
            <a:ext cx="3450727" cy="646331"/>
          </a:xfrm>
          <a:prstGeom prst="rect">
            <a:avLst/>
          </a:prstGeom>
          <a:noFill/>
        </p:spPr>
        <p:txBody>
          <a:bodyPr wrap="square" rtlCol="0">
            <a:spAutoFit/>
          </a:bodyPr>
          <a:lstStyle/>
          <a:p>
            <a:r>
              <a:rPr lang="en-US" dirty="0"/>
              <a:t>• </a:t>
            </a:r>
            <a:r>
              <a:rPr lang="en-US" dirty="0" err="1"/>
              <a:t>Hdd</a:t>
            </a:r>
            <a:r>
              <a:rPr lang="en-US" dirty="0"/>
              <a:t> : 10GB </a:t>
            </a:r>
            <a:r>
              <a:rPr lang="en-US" dirty="0" err="1"/>
              <a:t>Freespace</a:t>
            </a:r>
            <a:r>
              <a:rPr lang="en-US" dirty="0"/>
              <a:t> or above</a:t>
            </a:r>
          </a:p>
          <a:p>
            <a:endParaRPr lang="en-US" dirty="0"/>
          </a:p>
        </p:txBody>
      </p:sp>
      <p:sp>
        <p:nvSpPr>
          <p:cNvPr id="19" name="TextBox 18"/>
          <p:cNvSpPr txBox="1"/>
          <p:nvPr/>
        </p:nvSpPr>
        <p:spPr>
          <a:xfrm>
            <a:off x="1741637" y="5358967"/>
            <a:ext cx="4428308" cy="369332"/>
          </a:xfrm>
          <a:prstGeom prst="rect">
            <a:avLst/>
          </a:prstGeom>
          <a:noFill/>
        </p:spPr>
        <p:txBody>
          <a:bodyPr wrap="square" rtlCol="0">
            <a:spAutoFit/>
          </a:bodyPr>
          <a:lstStyle/>
          <a:p>
            <a:pPr marL="285750" indent="-285750">
              <a:buFont typeface="Arial" panose="020B0604020202020204" pitchFamily="34" charset="0"/>
              <a:buChar char="•"/>
            </a:pPr>
            <a:r>
              <a:rPr lang="en-US" dirty="0"/>
              <a:t>System Type :64/128-Bit Operating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Software Requirements:</a:t>
            </a:r>
            <a:br>
              <a:rPr lang="en-US" dirty="0"/>
            </a:br>
            <a:endParaRPr lang="en-US" dirty="0"/>
          </a:p>
        </p:txBody>
      </p:sp>
      <p:sp>
        <p:nvSpPr>
          <p:cNvPr id="3" name="Content Placeholder 2"/>
          <p:cNvSpPr>
            <a:spLocks noGrp="1"/>
          </p:cNvSpPr>
          <p:nvPr>
            <p:ph idx="1"/>
          </p:nvPr>
        </p:nvSpPr>
        <p:spPr/>
        <p:txBody>
          <a:bodyPr/>
          <a:lstStyle/>
          <a:p>
            <a:pPr>
              <a:buNone/>
            </a:pPr>
            <a:r>
              <a:rPr lang="en-US" dirty="0"/>
              <a:t>• Backend : PHP</a:t>
            </a:r>
          </a:p>
          <a:p>
            <a:pPr>
              <a:buNone/>
            </a:pPr>
            <a:r>
              <a:rPr lang="en-US" dirty="0"/>
              <a:t>• Database  : MY SQL</a:t>
            </a:r>
          </a:p>
          <a:p>
            <a:pPr>
              <a:buNone/>
            </a:pPr>
            <a:r>
              <a:rPr lang="en-US" dirty="0"/>
              <a:t>• Front End :HTML, CSS, BOOTSTRAP</a:t>
            </a:r>
          </a:p>
          <a:p>
            <a:pPr>
              <a:buNone/>
            </a:pPr>
            <a:r>
              <a:rPr lang="en-US" dirty="0"/>
              <a:t>• Operating System : WINDOWS10/WINDOWS11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u="heavy" dirty="0"/>
            </a:br>
            <a:r>
              <a:rPr lang="en-US" b="1" u="heavy" dirty="0"/>
              <a:t>MODULES</a:t>
            </a:r>
            <a:br>
              <a:rPr lang="en-US" dirty="0"/>
            </a:br>
            <a:endParaRPr lang="en-US" dirty="0"/>
          </a:p>
        </p:txBody>
      </p:sp>
      <p:sp>
        <p:nvSpPr>
          <p:cNvPr id="3" name="Content Placeholder 2"/>
          <p:cNvSpPr>
            <a:spLocks noGrp="1"/>
          </p:cNvSpPr>
          <p:nvPr>
            <p:ph idx="1"/>
          </p:nvPr>
        </p:nvSpPr>
        <p:spPr/>
        <p:txBody>
          <a:bodyPr/>
          <a:lstStyle/>
          <a:p>
            <a:pPr>
              <a:buNone/>
            </a:pPr>
            <a:endParaRPr lang="en-US" dirty="0"/>
          </a:p>
          <a:p>
            <a:pPr>
              <a:buNone/>
            </a:pPr>
            <a:r>
              <a:rPr lang="en-US" dirty="0"/>
              <a:t>The different types of modules present in this project are </a:t>
            </a:r>
          </a:p>
          <a:p>
            <a:pPr>
              <a:buNone/>
            </a:pPr>
            <a:r>
              <a:rPr lang="en-US" dirty="0"/>
              <a:t>1. Admin </a:t>
            </a:r>
          </a:p>
          <a:p>
            <a:pPr>
              <a:buNone/>
            </a:pPr>
            <a:r>
              <a:rPr lang="en-US" dirty="0"/>
              <a:t>2. Company </a:t>
            </a:r>
          </a:p>
          <a:p>
            <a:pPr>
              <a:buNone/>
            </a:pPr>
            <a:r>
              <a:rPr lang="en-US" dirty="0"/>
              <a:t>3. User(Candidates/ Students)</a:t>
            </a:r>
          </a:p>
          <a:p>
            <a:pPr>
              <a:buNone/>
            </a:pPr>
            <a:endParaRPr lang="en-US" dirty="0"/>
          </a:p>
          <a:p>
            <a:r>
              <a:rPr lang="en-US" b="1" i="1" dirty="0"/>
              <a:t>Module Description</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3515" y="1276985"/>
            <a:ext cx="10515600" cy="4351338"/>
          </a:xfrm>
        </p:spPr>
        <p:txBody>
          <a:bodyPr>
            <a:normAutofit fontScale="85000" lnSpcReduction="10000"/>
          </a:bodyPr>
          <a:lstStyle/>
          <a:p>
            <a:pPr marL="0" indent="0">
              <a:buNone/>
            </a:pPr>
            <a:r>
              <a:rPr lang="en-US" b="1" i="1" u="sng" dirty="0"/>
              <a:t>1.Admin </a:t>
            </a:r>
          </a:p>
          <a:p>
            <a:pPr marL="0" indent="0">
              <a:buNone/>
            </a:pPr>
            <a:endParaRPr lang="en-US" i="1" u="sng" dirty="0"/>
          </a:p>
          <a:p>
            <a:r>
              <a:rPr lang="en-US" dirty="0"/>
              <a:t> Dashboard: In this section, admin can see all detail in brief like Total Company       Registered, Total User (Candidates) Registered and Total Vacancy Listed. </a:t>
            </a:r>
          </a:p>
          <a:p>
            <a:r>
              <a:rPr lang="en-US" dirty="0"/>
              <a:t> Total Registered Company: In this section, admin can view detail of registered company. </a:t>
            </a:r>
          </a:p>
          <a:p>
            <a:r>
              <a:rPr lang="en-US" dirty="0"/>
              <a:t> Total Registered Users: In this section, admin can view detail of users. </a:t>
            </a:r>
          </a:p>
          <a:p>
            <a:r>
              <a:rPr lang="en-US" dirty="0"/>
              <a:t>Pages: In this section, the admin can manage about us and contact us pages. </a:t>
            </a:r>
          </a:p>
          <a:p>
            <a:r>
              <a:rPr lang="en-US" dirty="0"/>
              <a:t> Reports: In this section admin can view how many company has been registered in particular period and also view how many vacancy counts listed by particular company in particular periods.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fontScale="92500" lnSpcReduction="20000"/>
          </a:bodyPr>
          <a:lstStyle/>
          <a:p>
            <a:pPr>
              <a:buNone/>
            </a:pPr>
            <a:r>
              <a:rPr lang="en-US" b="1" dirty="0"/>
              <a:t>2. </a:t>
            </a:r>
            <a:r>
              <a:rPr lang="en-US" b="1" u="heavy" dirty="0"/>
              <a:t>Student Model</a:t>
            </a:r>
            <a:endParaRPr lang="en-US" dirty="0"/>
          </a:p>
          <a:p>
            <a:pPr>
              <a:buNone/>
            </a:pPr>
            <a:r>
              <a:rPr lang="en-US" b="1" dirty="0"/>
              <a:t> </a:t>
            </a:r>
            <a:endParaRPr lang="en-US" dirty="0"/>
          </a:p>
          <a:p>
            <a:r>
              <a:rPr lang="en-US" dirty="0"/>
              <a:t> A student is registered by the site. A student can apply a job for the company and eligible students give an online exam which is held by the company . The student module deals with the information of the student. </a:t>
            </a:r>
          </a:p>
          <a:p>
            <a:r>
              <a:rPr lang="en-US" dirty="0"/>
              <a:t>A student who has added by the administrator to the system successfully can only able to access the system with their valid user name and password provided by the administrator. The first student should log in to the system by entering PRN as their user name and password. Students can able to update his information such as name, branch, year, aggregate marks, contact number, email, etc. by clicking on Update Details option and also upload their Resume. </a:t>
            </a:r>
          </a:p>
          <a:p>
            <a:r>
              <a:rPr lang="en-US" dirty="0"/>
              <a:t>The change password field is used by the student if he needs to change his password as same in the admin module. After completing a task successfully by click on the Logout, the student can successfully log out from the system.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8903"/>
            <a:ext cx="10515600" cy="4885508"/>
          </a:xfrm>
        </p:spPr>
        <p:txBody>
          <a:bodyPr/>
          <a:lstStyle/>
          <a:p>
            <a:pPr marL="0" indent="0">
              <a:buNone/>
            </a:pPr>
            <a:r>
              <a:rPr lang="en-US" b="1" dirty="0"/>
              <a:t>3.</a:t>
            </a:r>
            <a:r>
              <a:rPr lang="en-US" b="1" u="sng" dirty="0"/>
              <a:t>COMPANY MODULE</a:t>
            </a:r>
          </a:p>
          <a:p>
            <a:pPr marL="0" indent="0">
              <a:buNone/>
            </a:pPr>
            <a:endParaRPr lang="en-US" u="sng" dirty="0"/>
          </a:p>
          <a:p>
            <a:r>
              <a:rPr lang="en-US" dirty="0"/>
              <a:t>The Company enter his </a:t>
            </a:r>
            <a:r>
              <a:rPr lang="en-US" dirty="0" err="1"/>
              <a:t>user_id</a:t>
            </a:r>
            <a:r>
              <a:rPr lang="en-US" dirty="0"/>
              <a:t> and password and can login to his home page where he is having options to update the details and have a facility to post their vacancy .</a:t>
            </a:r>
          </a:p>
          <a:p>
            <a:endParaRPr lang="en-US" dirty="0"/>
          </a:p>
          <a:p>
            <a:r>
              <a:rPr lang="en-US" dirty="0"/>
              <a:t>Users have the privilege to see the students who are applied for that vacancy and view/download the details of accepted students.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767</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Calibri</vt:lpstr>
      <vt:lpstr>Calibri Light</vt:lpstr>
      <vt:lpstr>Times New Roman</vt:lpstr>
      <vt:lpstr>Wingdings</vt:lpstr>
      <vt:lpstr>Office Theme</vt:lpstr>
      <vt:lpstr>  CAMPUS PLACEMENT WEBSITE</vt:lpstr>
      <vt:lpstr>About TEAM MEMBERS</vt:lpstr>
      <vt:lpstr>                            INTRODUCTION</vt:lpstr>
      <vt:lpstr>Tools and Environment</vt:lpstr>
      <vt:lpstr>Software Requirements: </vt:lpstr>
      <vt:lpstr> MODULES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CAMPUS PLACEMENT</dc:title>
  <dc:creator>jainsoumya032@outlook.com</dc:creator>
  <cp:lastModifiedBy>SOUMYA JAIN</cp:lastModifiedBy>
  <cp:revision>5</cp:revision>
  <dcterms:created xsi:type="dcterms:W3CDTF">2022-09-09T08:02:37Z</dcterms:created>
  <dcterms:modified xsi:type="dcterms:W3CDTF">2023-01-10T17:11:20Z</dcterms:modified>
</cp:coreProperties>
</file>