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6" r:id="rId7"/>
    <p:sldId id="267" r:id="rId8"/>
    <p:sldId id="268" r:id="rId9"/>
    <p:sldId id="269" r:id="rId10"/>
    <p:sldId id="270" r:id="rId11"/>
    <p:sldId id="271" r:id="rId12"/>
    <p:sldId id="272" r:id="rId13"/>
    <p:sldId id="277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20717-EC6D-4CC5-8DD1-C5F45650045E}" v="31" dt="2022-09-09T17:17:00.89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3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1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7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1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3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7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6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609600"/>
            <a:ext cx="3945776" cy="27432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Crop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Detection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39" y="3581400"/>
            <a:ext cx="4098175" cy="68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chemeClr val="tx1"/>
                </a:solidFill>
              </a:rPr>
              <a:t>S</a:t>
            </a:r>
            <a:r>
              <a:rPr lang="en-US" sz="1800" u="sng" dirty="0">
                <a:solidFill>
                  <a:schemeClr val="tx1"/>
                </a:solidFill>
              </a:rPr>
              <a:t>ubmitted By :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Abhinav Choudhary  2100290140002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(team leader)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Akshit </a:t>
            </a:r>
            <a:r>
              <a:rPr lang="en-US" sz="1400" dirty="0" err="1">
                <a:solidFill>
                  <a:schemeClr val="tx1"/>
                </a:solidFill>
              </a:rPr>
              <a:t>Sehrawat</a:t>
            </a:r>
            <a:r>
              <a:rPr lang="en-US" sz="1400" dirty="0">
                <a:solidFill>
                  <a:schemeClr val="tx1"/>
                </a:solidFill>
              </a:rPr>
              <a:t>      2100290140019 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Akshay Chaudhary   2100290140010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Supervisor: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/>
                </a:solidFill>
              </a:rPr>
              <a:t>Dr. Vidushi         </a:t>
            </a:r>
          </a:p>
          <a:p>
            <a:pPr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0458-2B85-10A0-6FF6-2D06EB445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10" y="1905000"/>
            <a:ext cx="9144000" cy="4572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MODUL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2. Give Feedback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3. Histor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</a:t>
            </a:r>
            <a:endParaRPr lang="en-US" sz="20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0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484-EC35-9192-4E0D-BC7AAF65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2063-35E8-D32C-7CC0-94F4283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Created a Website Providing instant Crop Detection . </a:t>
            </a:r>
          </a:p>
          <a:p>
            <a:pPr marL="0" indent="0">
              <a:buNone/>
            </a:pPr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It will predict What kind of crop is </a:t>
            </a:r>
            <a:r>
              <a:rPr lang="en-US" sz="3600" b="1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benifitial</a:t>
            </a:r>
            <a:r>
              <a:rPr lang="en-US" sz="36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to grow according to the soil parameters which will help the farmers to do farming with better results</a:t>
            </a:r>
          </a:p>
          <a:p>
            <a:pPr marL="0" indent="0">
              <a:buNone/>
            </a:pP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6A3-FD9A-F6AA-7FA3-7E817578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GANTT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3D7C87-6E17-5FC9-77BA-46B11B00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94" y="2160588"/>
            <a:ext cx="517524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835-E570-CA83-BCEC-2B4D9427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E43882-91FD-67CD-5CB3-D5531E7F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83482"/>
            <a:ext cx="8596312" cy="32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major contribution to India's economy is made by Agriculture. A lot of families in India directly or indirectly depend on farming in general. Hence, we can say farming is an integral part of India and define who we are as a country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combination of machine learning algorithms, historical and scientifically collected soil parameters can help predict the most appropriate crop to be sown on the farm.</a:t>
            </a:r>
          </a:p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Here, we propose a web application that allows users to get instant guidance on their better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crop production 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through an intelligent system online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application is fed with various details and the associated with soil parameters and crop production. </a:t>
            </a:r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application allows user to get the recommendation of crop.</a:t>
            </a:r>
            <a:endParaRPr lang="en-US" b="1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 will provide better crop production as per the soil parameters.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Here we use some special Algorithms which analyses the details of the user and recommend which crop is better to be cultivated. </a:t>
            </a:r>
          </a:p>
          <a:p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system provid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 good crop production</a:t>
            </a:r>
            <a:r>
              <a:rPr lang="en-US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b="1" i="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b="1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ECA-D34D-45C4-DDAD-7A129478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CC5828-B75A-FA7B-4B8C-091F39FD7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ReactJS is a declarative, efficient, and flexible JavaScript library for building reusable UI components. It is an open-source, component-based front end library responsible only for the view layer of the application. It was created by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Jordan </a:t>
            </a:r>
            <a:r>
              <a:rPr lang="en-US" sz="1800" b="1" dirty="0" err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Walke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who was a software engineer at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Facebook.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It was initially developed and maintained by Facebook and was later used in its products like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WhatsApp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&amp;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Instagram.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Facebook developed ReactJS in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2011</a:t>
            </a: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 in its newsfeed section, but it was released to the public in the month of </a:t>
            </a:r>
            <a:r>
              <a:rPr lang="en-US" sz="1800" b="1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May 2013.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ReactJS application is made up of multiple components, each component responsible for outputting a small, reusable piece of HTML code. The components are the heart of all React applications.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2D1E-CF83-7FF6-DBE9-997038576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endParaRPr lang="en-US" sz="1800" spc="10" dirty="0">
              <a:solidFill>
                <a:srgbClr val="273239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Django is a Python framework that makes it easier to create web sites using Python.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Django takes care of the difficult stuff so that you can concentrate on building your web applications.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Django emphasizes reusability of components, also referred to as DRY (Don't Repeat Yourself), and comes with ready-to-use features like login system, database connection and CRUD operations (Create Read Update Delete).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3A17DF-5E3A-1BDB-2189-0B560510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4" b="17113"/>
          <a:stretch/>
        </p:blipFill>
        <p:spPr>
          <a:xfrm>
            <a:off x="1066799" y="1689563"/>
            <a:ext cx="16002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27061-C232-0458-0CBE-8597C762AB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27" y="1779589"/>
            <a:ext cx="1600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BECA-D34D-45C4-DDAD-7A129478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CC5828-B75A-FA7B-4B8C-091F39FD7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a very popular open-source relational database management system (RDBMS).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a fast, easy-to-use RDBMS being used for many small and big businesses.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is becoming so popular because of many good reasons −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released under an open-source license. So you have nothing to pay to use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a very powerful program in its own right. It handles a large subset of the functionality of the most expensive and powerful database packages.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uses a standard form of the well-known SQL data language.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works very quickly and works well even with large data sets.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MySQL is customizable. The open-source GPL license allows programmers to modify the MySQL software to fit their own specific environments.</a:t>
            </a: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2D1E-CF83-7FF6-DBE9-997038576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most useful and robust library for machine learning in Python. It provides a selection of efficient tools for machine learning and statistical modeling including classification, regression, clustering and dimensionality reduction via a consistence interface in Python. This library, which is largely written in Python, is built upon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NumPy, SciPy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F9FD6-E9C0-1431-8A9B-27A3C439E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48923"/>
            <a:ext cx="1173480" cy="69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B852D-ACF9-8B6B-9975-797D6CD64D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2" t="18772" r="23766" b="19213"/>
          <a:stretch/>
        </p:blipFill>
        <p:spPr>
          <a:xfrm>
            <a:off x="6477000" y="1981200"/>
            <a:ext cx="990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1934-79FE-A4C8-6B15-5155C03B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F57A-D611-CF9A-8857-4384845E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75452"/>
            <a:ext cx="9144000" cy="4572001"/>
          </a:xfrm>
        </p:spPr>
        <p:txBody>
          <a:bodyPr/>
          <a:lstStyle/>
          <a:p>
            <a:pPr marL="311785" marR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can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do farming with better crop health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.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Users can view history of the recommendations for his analysis. </a:t>
            </a:r>
          </a:p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Precision farming is providing betterment in agriculture.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231C-CE41-F868-4C83-2EB98A4B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 USED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8114-D045-61A7-4055-1B7F9D68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Operating System: Window 10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Processor :  Intel core™ i5-10210U CPU @ 1.60GHz 2.11 GHz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System Type : 64 bit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IDE : V.S Code ,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Pycharm</a:t>
            </a:r>
            <a:r>
              <a:rPr lang="en-US" sz="1800" b="1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 system comprises of 2 major modules as follows:</a:t>
            </a:r>
          </a:p>
          <a:p>
            <a:pPr marL="0" indent="0">
              <a:buNone/>
            </a:pPr>
            <a:endParaRPr lang="en-US" sz="1800" b="1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Admin Module 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Add Training Data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User Details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Feedback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• View Training Data</a:t>
            </a:r>
          </a:p>
          <a:p>
            <a:pPr marL="0" indent="0"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35FC-E487-B340-1C68-665FDC5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1FD7-5226-D3E6-361F-FBE4A348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1200"/>
            <a:ext cx="9144000" cy="45720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USER MODULE</a:t>
            </a:r>
          </a:p>
          <a:p>
            <a:pPr marL="0" marR="0" lvl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  <a:tabLst>
                <a:tab pos="0" algn="l"/>
              </a:tabLst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Recommend Crop</a:t>
            </a:r>
            <a:r>
              <a:rPr lang="en-US" sz="2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(By providing Details like)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Humidity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Rainfall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Temperature.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1291B-7E16-4BF2-A964-81BB2411C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C2B29A-C1CD-4C3A-A037-902991BF1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CBC288-0F4E-479D-8F69-11F8CF8D6F6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765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Franklin Gothic Medium</vt:lpstr>
      <vt:lpstr>Roboto</vt:lpstr>
      <vt:lpstr>Symbol</vt:lpstr>
      <vt:lpstr>Times New Roman</vt:lpstr>
      <vt:lpstr>Trebuchet MS</vt:lpstr>
      <vt:lpstr>Verdana</vt:lpstr>
      <vt:lpstr>Wingdings</vt:lpstr>
      <vt:lpstr>Wingdings 3</vt:lpstr>
      <vt:lpstr>Facet</vt:lpstr>
      <vt:lpstr>Crop Detection Website</vt:lpstr>
      <vt:lpstr>INTRODUCTION</vt:lpstr>
      <vt:lpstr>INTRODUCTION</vt:lpstr>
      <vt:lpstr>TECHNOLOGIES</vt:lpstr>
      <vt:lpstr>TECHNOLOGIES</vt:lpstr>
      <vt:lpstr>BENEFITS</vt:lpstr>
      <vt:lpstr>HARDWARE AND SOFTWARE  USED :</vt:lpstr>
      <vt:lpstr>MODULE</vt:lpstr>
      <vt:lpstr>MODULE</vt:lpstr>
      <vt:lpstr>MODULE</vt:lpstr>
      <vt:lpstr>OUTCOME</vt:lpstr>
      <vt:lpstr>GANTT CHART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2022-09-09T06:41:41Z</dcterms:created>
  <dcterms:modified xsi:type="dcterms:W3CDTF">2023-06-01T18:36:47Z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