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EAF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8959D4A-D836-4E26-8CA0-BD4B382D44F0}" type="datetimeFigureOut">
              <a:rPr lang="en-US" smtClean="0"/>
              <a:t>5/30/2023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DEE91D5-992E-42BF-9C99-A5CFCDA0D0D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959D4A-D836-4E26-8CA0-BD4B382D44F0}"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959D4A-D836-4E26-8CA0-BD4B382D44F0}"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959D4A-D836-4E26-8CA0-BD4B382D44F0}"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959D4A-D836-4E26-8CA0-BD4B382D44F0}"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E91D5-992E-42BF-9C99-A5CFCDA0D0D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959D4A-D836-4E26-8CA0-BD4B382D44F0}"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959D4A-D836-4E26-8CA0-BD4B382D44F0}"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959D4A-D836-4E26-8CA0-BD4B382D44F0}"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59D4A-D836-4E26-8CA0-BD4B382D44F0}"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959D4A-D836-4E26-8CA0-BD4B382D44F0}"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E91D5-992E-42BF-9C99-A5CFCDA0D0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959D4A-D836-4E26-8CA0-BD4B382D44F0}"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DEE91D5-992E-42BF-9C99-A5CFCDA0D0D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8959D4A-D836-4E26-8CA0-BD4B382D44F0}" type="datetimeFigureOut">
              <a:rPr lang="en-US" smtClean="0"/>
              <a:t>5/30/2023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EE91D5-992E-42BF-9C99-A5CFCDA0D0D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533400"/>
            <a:ext cx="8929718" cy="2868168"/>
          </a:xfrm>
          <a:ln>
            <a:noFill/>
          </a:ln>
        </p:spPr>
        <p:txBody>
          <a:bodyPr/>
          <a:lstStyle/>
          <a:p>
            <a:pPr algn="ctr"/>
            <a:r>
              <a:rPr lang="en-IN" dirty="0" smtClean="0"/>
              <a:t>Event Voting System</a:t>
            </a:r>
            <a:br>
              <a:rPr lang="en-IN" dirty="0" smtClean="0"/>
            </a:br>
            <a:endParaRPr lang="en-US" dirty="0"/>
          </a:p>
        </p:txBody>
      </p:sp>
      <p:sp>
        <p:nvSpPr>
          <p:cNvPr id="3" name="Subtitle 2"/>
          <p:cNvSpPr>
            <a:spLocks noGrp="1"/>
          </p:cNvSpPr>
          <p:nvPr>
            <p:ph type="subTitle" idx="1"/>
          </p:nvPr>
        </p:nvSpPr>
        <p:spPr>
          <a:xfrm>
            <a:off x="428596" y="3429000"/>
            <a:ext cx="7854696" cy="1752600"/>
          </a:xfrm>
        </p:spPr>
        <p:txBody>
          <a:bodyPr>
            <a:normAutofit fontScale="92500" lnSpcReduction="10000"/>
          </a:bodyPr>
          <a:lstStyle/>
          <a:p>
            <a:r>
              <a:rPr lang="en-IN" dirty="0" smtClean="0">
                <a:solidFill>
                  <a:schemeClr val="bg1"/>
                </a:solidFill>
              </a:rPr>
              <a:t>By:</a:t>
            </a:r>
          </a:p>
          <a:p>
            <a:r>
              <a:rPr lang="en-IN" dirty="0" err="1" smtClean="0">
                <a:solidFill>
                  <a:schemeClr val="bg1"/>
                </a:solidFill>
              </a:rPr>
              <a:t>Ayushi</a:t>
            </a:r>
            <a:r>
              <a:rPr lang="en-IN" dirty="0" smtClean="0">
                <a:solidFill>
                  <a:schemeClr val="bg1"/>
                </a:solidFill>
              </a:rPr>
              <a:t> Dixit(2100290140050)</a:t>
            </a:r>
          </a:p>
          <a:p>
            <a:r>
              <a:rPr lang="en-IN" dirty="0" err="1" smtClean="0">
                <a:solidFill>
                  <a:schemeClr val="bg1"/>
                </a:solidFill>
              </a:rPr>
              <a:t>Anand</a:t>
            </a:r>
            <a:r>
              <a:rPr lang="en-IN" dirty="0" smtClean="0">
                <a:solidFill>
                  <a:schemeClr val="bg1"/>
                </a:solidFill>
              </a:rPr>
              <a:t> Kumar Gupta(2100290140026)</a:t>
            </a:r>
          </a:p>
          <a:p>
            <a:r>
              <a:rPr lang="en-IN" dirty="0" err="1" smtClean="0">
                <a:solidFill>
                  <a:schemeClr val="bg1"/>
                </a:solidFill>
              </a:rPr>
              <a:t>Dipanshu</a:t>
            </a:r>
            <a:r>
              <a:rPr lang="en-IN" dirty="0" smtClean="0">
                <a:solidFill>
                  <a:schemeClr val="bg1"/>
                </a:solidFill>
              </a:rPr>
              <a:t>(2100290140061)</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System Workflow</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User registration: Students and faculty create accounts</a:t>
            </a:r>
          </a:p>
          <a:p>
            <a:r>
              <a:rPr lang="en-US" dirty="0" smtClean="0"/>
              <a:t>Event selection: Participants view and choose from available events</a:t>
            </a:r>
          </a:p>
          <a:p>
            <a:r>
              <a:rPr lang="en-US" dirty="0" smtClean="0"/>
              <a:t>Voting: Users cast their votes electronically</a:t>
            </a:r>
          </a:p>
          <a:p>
            <a:r>
              <a:rPr lang="en-US" dirty="0" smtClean="0"/>
              <a:t>Vote recording: System securely records and stores votes</a:t>
            </a:r>
          </a:p>
          <a:p>
            <a:r>
              <a:rPr lang="en-US" dirty="0" smtClean="0"/>
              <a:t>Vote counting: Real-time tabulation and display of results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Benefits for Students</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Convenient voting from any location</a:t>
            </a:r>
          </a:p>
          <a:p>
            <a:r>
              <a:rPr lang="en-US" dirty="0" smtClean="0"/>
              <a:t>Increased involvement in shaping college events</a:t>
            </a:r>
          </a:p>
          <a:p>
            <a:r>
              <a:rPr lang="en-US" dirty="0" smtClean="0"/>
              <a:t>Equal opportunity for all students to express their preferences</a:t>
            </a:r>
          </a:p>
          <a:p>
            <a:r>
              <a:rPr lang="en-US" dirty="0" smtClean="0"/>
              <a:t>Instant access to voting results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Benefits for Faculty</a:t>
            </a:r>
            <a:endParaRPr lang="en-US" dirty="0"/>
          </a:p>
        </p:txBody>
      </p:sp>
      <p:sp>
        <p:nvSpPr>
          <p:cNvPr id="3" name="Content Placeholder 2"/>
          <p:cNvSpPr>
            <a:spLocks noGrp="1"/>
          </p:cNvSpPr>
          <p:nvPr>
            <p:ph idx="1"/>
          </p:nvPr>
        </p:nvSpPr>
        <p:spPr/>
        <p:txBody>
          <a:bodyPr/>
          <a:lstStyle/>
          <a:p>
            <a:r>
              <a:rPr lang="en-US" dirty="0" smtClean="0"/>
              <a:t>Streamlined and efficient voting process</a:t>
            </a:r>
          </a:p>
          <a:p>
            <a:r>
              <a:rPr lang="en-US" dirty="0" smtClean="0"/>
              <a:t>Accurate and reliable results</a:t>
            </a:r>
          </a:p>
          <a:p>
            <a:r>
              <a:rPr lang="en-US" dirty="0" smtClean="0"/>
              <a:t>Simplified management of voting data</a:t>
            </a:r>
          </a:p>
          <a:p>
            <a:r>
              <a:rPr lang="en-US" dirty="0" smtClean="0"/>
              <a:t>Data analysis for future event planning</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And Integration</a:t>
            </a:r>
            <a:endParaRPr lang="en-US" dirty="0"/>
          </a:p>
        </p:txBody>
      </p:sp>
      <p:sp>
        <p:nvSpPr>
          <p:cNvPr id="3" name="Content Placeholder 2"/>
          <p:cNvSpPr>
            <a:spLocks noGrp="1"/>
          </p:cNvSpPr>
          <p:nvPr>
            <p:ph idx="1"/>
          </p:nvPr>
        </p:nvSpPr>
        <p:spPr/>
        <p:txBody>
          <a:bodyPr/>
          <a:lstStyle/>
          <a:p>
            <a:r>
              <a:rPr lang="en-US" dirty="0" smtClean="0"/>
              <a:t>Collaborate with the IT department for system implementation</a:t>
            </a:r>
          </a:p>
          <a:p>
            <a:r>
              <a:rPr lang="en-US" dirty="0" smtClean="0"/>
              <a:t>Integration with existing college databases and systems</a:t>
            </a:r>
          </a:p>
          <a:p>
            <a:r>
              <a:rPr lang="en-US" dirty="0" smtClean="0"/>
              <a:t>Thorough testing and quality assurance</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US" dirty="0"/>
          </a:p>
        </p:txBody>
      </p:sp>
      <p:sp>
        <p:nvSpPr>
          <p:cNvPr id="3" name="Content Placeholder 2"/>
          <p:cNvSpPr>
            <a:spLocks noGrp="1"/>
          </p:cNvSpPr>
          <p:nvPr>
            <p:ph idx="1"/>
          </p:nvPr>
        </p:nvSpPr>
        <p:spPr/>
        <p:txBody>
          <a:bodyPr/>
          <a:lstStyle/>
          <a:p>
            <a:r>
              <a:rPr lang="en-US" dirty="0" smtClean="0"/>
              <a:t>In conclusion, our Online Event Voting System revolutionizes the way we engage our college community in event decision-making. It provides convenience, transparency, and efficiency, enhancing the overall event experience for both students and faculty.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ownloads\a.gif"/>
          <p:cNvPicPr>
            <a:picLocks noChangeAspect="1" noChangeArrowheads="1" noCrop="1"/>
          </p:cNvPicPr>
          <p:nvPr/>
        </p:nvPicPr>
        <p:blipFill>
          <a:blip r:embed="rId2"/>
          <a:srcRect/>
          <a:stretch>
            <a:fillRect/>
          </a:stretch>
        </p:blipFill>
        <p:spPr bwMode="auto">
          <a:xfrm>
            <a:off x="1285852" y="1285860"/>
            <a:ext cx="6534150" cy="47625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Objectives </a:t>
            </a:r>
            <a:endParaRPr lang="en-US" dirty="0"/>
          </a:p>
        </p:txBody>
      </p:sp>
      <p:sp>
        <p:nvSpPr>
          <p:cNvPr id="3" name="Content Placeholder 2"/>
          <p:cNvSpPr>
            <a:spLocks noGrp="1"/>
          </p:cNvSpPr>
          <p:nvPr>
            <p:ph idx="1"/>
          </p:nvPr>
        </p:nvSpPr>
        <p:spPr/>
        <p:txBody>
          <a:bodyPr/>
          <a:lstStyle/>
          <a:p>
            <a:r>
              <a:rPr lang="en-US" dirty="0" smtClean="0"/>
              <a:t>Facilitate a fair and transparent voting process</a:t>
            </a:r>
          </a:p>
          <a:p>
            <a:r>
              <a:rPr lang="en-US" dirty="0" smtClean="0"/>
              <a:t>Increase student and faculty participation in event selection</a:t>
            </a:r>
          </a:p>
          <a:p>
            <a:r>
              <a:rPr lang="en-US" dirty="0" smtClean="0"/>
              <a:t>Streamline the voting process for efficiency and convenience</a:t>
            </a:r>
          </a:p>
          <a:p>
            <a:r>
              <a:rPr lang="en-US" dirty="0" smtClean="0"/>
              <a:t>Ensure accurate and timely results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Introduction </a:t>
            </a:r>
            <a:endParaRPr lang="en-US" dirty="0"/>
          </a:p>
        </p:txBody>
      </p:sp>
      <p:sp>
        <p:nvSpPr>
          <p:cNvPr id="3" name="Content Placeholder 2"/>
          <p:cNvSpPr>
            <a:spLocks noGrp="1"/>
          </p:cNvSpPr>
          <p:nvPr>
            <p:ph idx="1"/>
          </p:nvPr>
        </p:nvSpPr>
        <p:spPr/>
        <p:txBody>
          <a:bodyPr/>
          <a:lstStyle/>
          <a:p>
            <a:r>
              <a:rPr lang="en-US" dirty="0" smtClean="0"/>
              <a:t>The Online Event Voting System is designed to provide a fair, transparent, and efficient platform for students and faculty to participate in event selection</a:t>
            </a:r>
            <a:r>
              <a:rPr lang="en-US" dirty="0" smtClean="0"/>
              <a:t>.</a:t>
            </a:r>
          </a:p>
          <a:p>
            <a:r>
              <a:rPr lang="en-US" dirty="0" smtClean="0"/>
              <a:t>In today's fast-paced digital world, it's essential to embrace technology to engage our college community effectively. Traditional methods of event voting can be time-consuming, prone to errors, and limit participation. That's why we have developed this online platform to simplify the voting process and make it more accessible to </a:t>
            </a:r>
            <a:r>
              <a:rPr lang="en-US" dirty="0" smtClean="0"/>
              <a:t>all.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Aim of this Project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Online Event Voting System aims to address the following challenges:</a:t>
            </a:r>
          </a:p>
          <a:p>
            <a:r>
              <a:rPr lang="en-US" dirty="0" smtClean="0"/>
              <a:t>Ensuring a fair and inclusive decision-making process</a:t>
            </a:r>
          </a:p>
          <a:p>
            <a:r>
              <a:rPr lang="en-US" dirty="0" smtClean="0"/>
              <a:t>Increasing student and faculty engagement in event planning</a:t>
            </a:r>
          </a:p>
          <a:p>
            <a:r>
              <a:rPr lang="en-US" dirty="0" smtClean="0"/>
              <a:t>Streamlining the voting process for efficiency and convenience</a:t>
            </a:r>
          </a:p>
          <a:p>
            <a:r>
              <a:rPr lang="en-US" dirty="0" smtClean="0"/>
              <a:t>Providing accurate and timely </a:t>
            </a:r>
            <a:r>
              <a:rPr lang="en-US" dirty="0" smtClean="0"/>
              <a:t>results.</a:t>
            </a:r>
          </a:p>
          <a:p>
            <a:r>
              <a:rPr lang="en-US" dirty="0" smtClean="0"/>
              <a:t>With this system, students and faculty can now participate in event voting from anywhere, at any time. No longer will you have to be physically present at a meeting or fill out paper ballots. The Online Event Voting System brings the voting process to your fingertips, making it more accessible and convenient for everyone.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Hardware Used</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solidFill>
                  <a:schemeClr val="tx2"/>
                </a:solidFill>
              </a:rPr>
              <a:t>Hardware used by Developer:</a:t>
            </a:r>
          </a:p>
          <a:p>
            <a:r>
              <a:rPr lang="en-US" dirty="0" smtClean="0"/>
              <a:t>System </a:t>
            </a:r>
            <a:r>
              <a:rPr lang="en-US" dirty="0" smtClean="0"/>
              <a:t>: i5 Processor </a:t>
            </a:r>
            <a:endParaRPr lang="en-US" dirty="0" smtClean="0"/>
          </a:p>
          <a:p>
            <a:r>
              <a:rPr lang="en-US" dirty="0" smtClean="0"/>
              <a:t>Hard </a:t>
            </a:r>
            <a:r>
              <a:rPr lang="en-US" dirty="0" smtClean="0"/>
              <a:t>Disk : 500 GB </a:t>
            </a:r>
            <a:r>
              <a:rPr lang="en-US" dirty="0" smtClean="0"/>
              <a:t></a:t>
            </a:r>
          </a:p>
          <a:p>
            <a:r>
              <a:rPr lang="en-US" dirty="0" smtClean="0"/>
              <a:t> </a:t>
            </a:r>
            <a:r>
              <a:rPr lang="en-US" dirty="0" smtClean="0"/>
              <a:t>Monitor : 15’’ LED </a:t>
            </a:r>
            <a:r>
              <a:rPr lang="en-US" dirty="0" smtClean="0"/>
              <a:t></a:t>
            </a:r>
          </a:p>
          <a:p>
            <a:r>
              <a:rPr lang="en-US" dirty="0" smtClean="0"/>
              <a:t> </a:t>
            </a:r>
            <a:r>
              <a:rPr lang="en-US" dirty="0" smtClean="0"/>
              <a:t>Input Devices : Keyboard, Mouse  </a:t>
            </a:r>
            <a:endParaRPr lang="en-US" dirty="0" smtClean="0"/>
          </a:p>
          <a:p>
            <a:r>
              <a:rPr lang="en-US" dirty="0" smtClean="0"/>
              <a:t>Ram </a:t>
            </a:r>
            <a:r>
              <a:rPr lang="en-US" dirty="0" smtClean="0"/>
              <a:t>: 4 GB </a:t>
            </a:r>
            <a:endParaRPr lang="en-US" dirty="0" smtClean="0"/>
          </a:p>
          <a:p>
            <a:pPr>
              <a:buNone/>
            </a:pPr>
            <a:endParaRPr lang="en-US" dirty="0" smtClean="0"/>
          </a:p>
          <a:p>
            <a:r>
              <a:rPr lang="en-US" dirty="0" smtClean="0">
                <a:solidFill>
                  <a:schemeClr val="tx2"/>
                </a:solidFill>
              </a:rPr>
              <a:t>Hardware </a:t>
            </a:r>
            <a:r>
              <a:rPr lang="en-US" dirty="0" smtClean="0">
                <a:solidFill>
                  <a:schemeClr val="tx2"/>
                </a:solidFill>
              </a:rPr>
              <a:t>used by User </a:t>
            </a:r>
            <a:r>
              <a:rPr lang="en-US" dirty="0" smtClean="0">
                <a:solidFill>
                  <a:schemeClr val="tx2"/>
                </a:solidFill>
              </a:rPr>
              <a:t>:</a:t>
            </a:r>
          </a:p>
          <a:p>
            <a:r>
              <a:rPr lang="en-US" dirty="0" smtClean="0"/>
              <a:t> </a:t>
            </a:r>
            <a:r>
              <a:rPr lang="en-US" dirty="0" smtClean="0"/>
              <a:t>System : Android </a:t>
            </a:r>
            <a:r>
              <a:rPr lang="en-US" dirty="0" smtClean="0"/>
              <a:t></a:t>
            </a:r>
          </a:p>
          <a:p>
            <a:r>
              <a:rPr lang="en-US" dirty="0" smtClean="0"/>
              <a:t> </a:t>
            </a:r>
            <a:r>
              <a:rPr lang="en-US" dirty="0" smtClean="0"/>
              <a:t>RAM : 8 GB </a:t>
            </a:r>
            <a:r>
              <a:rPr lang="en-US" dirty="0" smtClean="0"/>
              <a:t></a:t>
            </a:r>
          </a:p>
          <a:p>
            <a:r>
              <a:rPr lang="en-US" dirty="0" smtClean="0"/>
              <a:t> </a:t>
            </a:r>
            <a:r>
              <a:rPr lang="en-US" dirty="0" smtClean="0"/>
              <a:t>Storage: 128 GB</a:t>
            </a:r>
            <a:endParaRPr lang="en-IN"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Software Used</a:t>
            </a:r>
            <a:endParaRPr lang="en-US" dirty="0"/>
          </a:p>
        </p:txBody>
      </p:sp>
      <p:sp>
        <p:nvSpPr>
          <p:cNvPr id="3" name="Content Placeholder 2"/>
          <p:cNvSpPr>
            <a:spLocks noGrp="1"/>
          </p:cNvSpPr>
          <p:nvPr>
            <p:ph idx="1"/>
          </p:nvPr>
        </p:nvSpPr>
        <p:spPr/>
        <p:txBody>
          <a:bodyPr/>
          <a:lstStyle/>
          <a:p>
            <a:r>
              <a:rPr lang="en-IN" dirty="0" smtClean="0">
                <a:solidFill>
                  <a:schemeClr val="accent1">
                    <a:lumMod val="75000"/>
                  </a:schemeClr>
                </a:solidFill>
              </a:rPr>
              <a:t>Software used by Developers:</a:t>
            </a:r>
          </a:p>
          <a:p>
            <a:r>
              <a:rPr lang="en-US" dirty="0" smtClean="0"/>
              <a:t> Windows 10 64-bit </a:t>
            </a:r>
            <a:endParaRPr lang="en-US" dirty="0" smtClean="0"/>
          </a:p>
          <a:p>
            <a:r>
              <a:rPr lang="en-US" dirty="0" smtClean="0"/>
              <a:t> </a:t>
            </a:r>
            <a:r>
              <a:rPr lang="en-US" dirty="0" smtClean="0"/>
              <a:t>Android Studio (Version 2022.1.1</a:t>
            </a:r>
            <a:r>
              <a:rPr lang="en-US" dirty="0" smtClean="0"/>
              <a:t>)</a:t>
            </a:r>
          </a:p>
          <a:p>
            <a:r>
              <a:rPr lang="en-US" dirty="0" smtClean="0"/>
              <a:t> </a:t>
            </a:r>
            <a:r>
              <a:rPr lang="en-US" dirty="0" smtClean="0"/>
              <a:t> 8 GB RAM </a:t>
            </a:r>
            <a:endParaRPr lang="en-US" dirty="0" smtClean="0"/>
          </a:p>
          <a:p>
            <a:r>
              <a:rPr lang="en-US" dirty="0" smtClean="0"/>
              <a:t> </a:t>
            </a:r>
            <a:r>
              <a:rPr lang="en-US" dirty="0" smtClean="0"/>
              <a:t>Processor: </a:t>
            </a:r>
            <a:r>
              <a:rPr lang="en-US" dirty="0" smtClean="0"/>
              <a:t>i5</a:t>
            </a:r>
          </a:p>
          <a:p>
            <a:endParaRPr lang="en-IN" dirty="0" smtClean="0"/>
          </a:p>
          <a:p>
            <a:r>
              <a:rPr lang="en-IN" dirty="0" smtClean="0">
                <a:solidFill>
                  <a:schemeClr val="tx2">
                    <a:lumMod val="75000"/>
                  </a:schemeClr>
                </a:solidFill>
              </a:rPr>
              <a:t>Software used by User:</a:t>
            </a:r>
          </a:p>
          <a:p>
            <a:r>
              <a:rPr lang="en-IN" dirty="0" smtClean="0"/>
              <a:t>Android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Technology Used</a:t>
            </a:r>
            <a:endParaRPr lang="en-US" dirty="0"/>
          </a:p>
        </p:txBody>
      </p:sp>
      <p:sp>
        <p:nvSpPr>
          <p:cNvPr id="3" name="Content Placeholder 2"/>
          <p:cNvSpPr>
            <a:spLocks noGrp="1"/>
          </p:cNvSpPr>
          <p:nvPr>
            <p:ph idx="1"/>
          </p:nvPr>
        </p:nvSpPr>
        <p:spPr/>
        <p:txBody>
          <a:bodyPr/>
          <a:lstStyle/>
          <a:p>
            <a:r>
              <a:rPr lang="en-IN" dirty="0" smtClean="0"/>
              <a:t>Android Studio</a:t>
            </a:r>
          </a:p>
          <a:p>
            <a:r>
              <a:rPr lang="en-IN" dirty="0" smtClean="0"/>
              <a:t>Java</a:t>
            </a:r>
          </a:p>
          <a:p>
            <a:r>
              <a:rPr lang="en-IN" dirty="0" err="1" smtClean="0"/>
              <a:t>SQlite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Modules Description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C00000"/>
                </a:solidFill>
              </a:rPr>
              <a:t>Authentication Module: </a:t>
            </a:r>
            <a:r>
              <a:rPr lang="en-US" dirty="0" smtClean="0"/>
              <a:t>This module is responsible for verifying the identity of voters before they are allowed to cast their votes. It may use different methods of authentication, such as login credentials, biometrics, or two-factor authentication, to ensure that only authorized voters can access the system</a:t>
            </a:r>
            <a:r>
              <a:rPr lang="en-US" dirty="0" smtClean="0"/>
              <a:t>.</a:t>
            </a:r>
          </a:p>
          <a:p>
            <a:endParaRPr lang="en-US" dirty="0" smtClean="0"/>
          </a:p>
          <a:p>
            <a:r>
              <a:rPr lang="en-US" dirty="0" smtClean="0"/>
              <a:t> </a:t>
            </a:r>
            <a:r>
              <a:rPr lang="en-US" dirty="0" smtClean="0">
                <a:solidFill>
                  <a:srgbClr val="C00000"/>
                </a:solidFill>
              </a:rPr>
              <a:t>Add Events</a:t>
            </a:r>
            <a:r>
              <a:rPr lang="en-US" dirty="0" smtClean="0"/>
              <a:t>: This module the admin can able to create new events. The events will be set with the date and so after that date the voters can not able to vote to that particular events</a:t>
            </a:r>
            <a:r>
              <a:rPr lang="en-US" dirty="0" smtClean="0"/>
              <a:t>.</a:t>
            </a:r>
          </a:p>
          <a:p>
            <a:pPr>
              <a:buNone/>
            </a:pPr>
            <a:endParaRPr lang="en-US" dirty="0" smtClean="0"/>
          </a:p>
          <a:p>
            <a:r>
              <a:rPr lang="en-US" dirty="0" smtClean="0">
                <a:solidFill>
                  <a:srgbClr val="C00000"/>
                </a:solidFill>
              </a:rPr>
              <a:t>Add Candidate</a:t>
            </a:r>
            <a:r>
              <a:rPr lang="en-US" dirty="0" smtClean="0"/>
              <a:t>: This module the admin can able to add the candidates who are going to constitute in the particular events. First they need to select the name of the events, then add candidate name, Party name, Address, Contact number, Photo etc. Once these added, then the voter can able to see the candidate details in their login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8670"/>
            <a:ext cx="9144000" cy="4524315"/>
          </a:xfrm>
          <a:prstGeom prst="rect">
            <a:avLst/>
          </a:prstGeom>
        </p:spPr>
        <p:txBody>
          <a:bodyPr wrap="square">
            <a:spAutoFit/>
          </a:bodyPr>
          <a:lstStyle/>
          <a:p>
            <a:r>
              <a:rPr lang="en-US" dirty="0" smtClean="0">
                <a:solidFill>
                  <a:srgbClr val="FF0000"/>
                </a:solidFill>
              </a:rPr>
              <a:t>View voter and approve Voters: </a:t>
            </a:r>
            <a:r>
              <a:rPr lang="en-US" dirty="0" smtClean="0"/>
              <a:t>In this sub module we can view the entire details of the voters coming from the users who are registered. The admin can able to verify and approve or reject it accordingly. Once the admin approves it, then the user can login. </a:t>
            </a:r>
          </a:p>
          <a:p>
            <a:endParaRPr lang="en-US" dirty="0" smtClean="0"/>
          </a:p>
          <a:p>
            <a:r>
              <a:rPr lang="en-US" dirty="0" smtClean="0">
                <a:solidFill>
                  <a:srgbClr val="FF0000"/>
                </a:solidFill>
              </a:rPr>
              <a:t>View the vote and results: </a:t>
            </a:r>
            <a:r>
              <a:rPr lang="en-US" dirty="0" smtClean="0"/>
              <a:t>In this sub module we can get the results of the events i.e. who had won the events with how many votes.</a:t>
            </a:r>
          </a:p>
          <a:p>
            <a:endParaRPr lang="en-IN" dirty="0"/>
          </a:p>
          <a:p>
            <a:r>
              <a:rPr lang="en-US" dirty="0" smtClean="0">
                <a:solidFill>
                  <a:srgbClr val="FF0000"/>
                </a:solidFill>
              </a:rPr>
              <a:t>View Candidate details</a:t>
            </a:r>
            <a:r>
              <a:rPr lang="en-US" dirty="0" smtClean="0"/>
              <a:t>: In this sub module we can view the details of the candidates who constitute in the events with their photo, party details etc.</a:t>
            </a:r>
          </a:p>
          <a:p>
            <a:endParaRPr lang="en-US" dirty="0"/>
          </a:p>
          <a:p>
            <a:r>
              <a:rPr lang="en-US" dirty="0" smtClean="0"/>
              <a:t> </a:t>
            </a:r>
            <a:r>
              <a:rPr lang="en-US" dirty="0" smtClean="0">
                <a:solidFill>
                  <a:srgbClr val="FF0000"/>
                </a:solidFill>
              </a:rPr>
              <a:t>Vote Counting Module</a:t>
            </a:r>
            <a:r>
              <a:rPr lang="en-US" dirty="0" smtClean="0"/>
              <a:t>: This module is responsible for tallying the votes and generating the results. It may use different methods of vote counting, such as simple majority or proportional representation, depending on the voting system's rules. Overall, the modules of an Event Voting System work together to provide a secure, efficient, and transparent voting process that ensures the accuracy of the results and protects the integrity of the democratic process.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TotalTime>
  <Words>840</Words>
  <Application>Microsoft Office PowerPoint</Application>
  <PresentationFormat>On-screen Show (4:3)</PresentationFormat>
  <Paragraphs>82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Event Voting System </vt:lpstr>
      <vt:lpstr>Objectives </vt:lpstr>
      <vt:lpstr>Introduction </vt:lpstr>
      <vt:lpstr>Aim of this Project</vt:lpstr>
      <vt:lpstr>Hardware Used</vt:lpstr>
      <vt:lpstr>Software Used</vt:lpstr>
      <vt:lpstr>Technology Used</vt:lpstr>
      <vt:lpstr>Modules Description</vt:lpstr>
      <vt:lpstr>Slide 9</vt:lpstr>
      <vt:lpstr>System Workflow</vt:lpstr>
      <vt:lpstr>Benefits for Students</vt:lpstr>
      <vt:lpstr>Benefits for Faculty</vt:lpstr>
      <vt:lpstr>Implementation And Integration</vt:lpstr>
      <vt:lpstr>Conclusion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Voting System </dc:title>
  <dc:creator>hp</dc:creator>
  <cp:lastModifiedBy>hp</cp:lastModifiedBy>
  <cp:revision>1</cp:revision>
  <dcterms:created xsi:type="dcterms:W3CDTF">2023-05-30T12:24:54Z</dcterms:created>
  <dcterms:modified xsi:type="dcterms:W3CDTF">2023-05-30T12:53:27Z</dcterms:modified>
</cp:coreProperties>
</file>