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79" r:id="rId6"/>
    <p:sldId id="280" r:id="rId7"/>
    <p:sldId id="281" r:id="rId8"/>
    <p:sldId id="284" r:id="rId9"/>
    <p:sldId id="286" r:id="rId10"/>
    <p:sldId id="289"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1B7B14-751F-4EE1-AA6B-8A72B353719D}"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52850C41-28CE-4A35-8BF0-53BF89377E9E}">
      <dgm:prSet/>
      <dgm:spPr/>
      <dgm:t>
        <a:bodyPr/>
        <a:lstStyle/>
        <a:p>
          <a:r>
            <a:rPr lang="en-US" dirty="0"/>
            <a:t>Thi aim of the project is to develop an AI virtual Mouse using Hand Gesture Recognition.</a:t>
          </a:r>
        </a:p>
      </dgm:t>
    </dgm:pt>
    <dgm:pt modelId="{AF9EB4FF-03AA-4FBF-B7D2-0627218F864D}" type="parTrans" cxnId="{1C1AA7E3-9BB4-4A50-978A-048146DD5215}">
      <dgm:prSet/>
      <dgm:spPr/>
      <dgm:t>
        <a:bodyPr/>
        <a:lstStyle/>
        <a:p>
          <a:endParaRPr lang="en-US"/>
        </a:p>
      </dgm:t>
    </dgm:pt>
    <dgm:pt modelId="{3D14CED7-7793-45DC-BC2C-36392957CE06}" type="sibTrans" cxnId="{1C1AA7E3-9BB4-4A50-978A-048146DD5215}">
      <dgm:prSet/>
      <dgm:spPr/>
      <dgm:t>
        <a:bodyPr/>
        <a:lstStyle/>
        <a:p>
          <a:endParaRPr lang="en-US"/>
        </a:p>
      </dgm:t>
    </dgm:pt>
    <dgm:pt modelId="{B074DC7D-1573-49D6-9774-40506AD275CD}">
      <dgm:prSet/>
      <dgm:spPr/>
      <dgm:t>
        <a:bodyPr/>
        <a:lstStyle/>
        <a:p>
          <a:r>
            <a:rPr lang="en-US"/>
            <a:t>The Hand Gesture are the effortless and natural way of communication.</a:t>
          </a:r>
        </a:p>
      </dgm:t>
    </dgm:pt>
    <dgm:pt modelId="{4D0235B4-7D7F-4917-8D46-85FDAE45ED61}" type="parTrans" cxnId="{D365800C-099F-4204-9460-08C2EF198D7E}">
      <dgm:prSet/>
      <dgm:spPr/>
      <dgm:t>
        <a:bodyPr/>
        <a:lstStyle/>
        <a:p>
          <a:endParaRPr lang="en-US"/>
        </a:p>
      </dgm:t>
    </dgm:pt>
    <dgm:pt modelId="{92DFE661-E595-4F9A-B656-07B34CA0AFD9}" type="sibTrans" cxnId="{D365800C-099F-4204-9460-08C2EF198D7E}">
      <dgm:prSet/>
      <dgm:spPr/>
      <dgm:t>
        <a:bodyPr/>
        <a:lstStyle/>
        <a:p>
          <a:endParaRPr lang="en-US"/>
        </a:p>
      </dgm:t>
    </dgm:pt>
    <dgm:pt modelId="{9595F02E-9C43-4C34-AF24-711A2034BCEC}">
      <dgm:prSet/>
      <dgm:spPr/>
      <dgm:t>
        <a:bodyPr/>
        <a:lstStyle/>
        <a:p>
          <a:r>
            <a:rPr lang="en-US" dirty="0"/>
            <a:t>The purpose is to perform various operation from the cursor using webcam</a:t>
          </a:r>
        </a:p>
      </dgm:t>
    </dgm:pt>
    <dgm:pt modelId="{18336FB7-F193-4ED0-B079-776C3ADE1F74}" type="parTrans" cxnId="{ECB45E3A-3E91-4D72-8EAF-9E19396A6144}">
      <dgm:prSet/>
      <dgm:spPr/>
      <dgm:t>
        <a:bodyPr/>
        <a:lstStyle/>
        <a:p>
          <a:endParaRPr lang="en-US"/>
        </a:p>
      </dgm:t>
    </dgm:pt>
    <dgm:pt modelId="{49066671-B25D-47E2-A6CA-713936F8CA34}" type="sibTrans" cxnId="{ECB45E3A-3E91-4D72-8EAF-9E19396A6144}">
      <dgm:prSet/>
      <dgm:spPr/>
      <dgm:t>
        <a:bodyPr/>
        <a:lstStyle/>
        <a:p>
          <a:endParaRPr lang="en-US"/>
        </a:p>
      </dgm:t>
    </dgm:pt>
    <dgm:pt modelId="{758F5A57-84E0-485B-987D-1A5EF7CDF7A6}">
      <dgm:prSet/>
      <dgm:spPr/>
      <dgm:t>
        <a:bodyPr/>
        <a:lstStyle/>
        <a:p>
          <a:r>
            <a:rPr lang="en-US"/>
            <a:t>It helps the user to interact with a computer without any physical and hardware device to control mouse operation.</a:t>
          </a:r>
        </a:p>
      </dgm:t>
    </dgm:pt>
    <dgm:pt modelId="{7833AA4B-332B-4F20-822B-812D7C96008F}" type="parTrans" cxnId="{A37071D7-A9F3-4C86-9838-C8D945D69902}">
      <dgm:prSet/>
      <dgm:spPr/>
      <dgm:t>
        <a:bodyPr/>
        <a:lstStyle/>
        <a:p>
          <a:endParaRPr lang="en-US"/>
        </a:p>
      </dgm:t>
    </dgm:pt>
    <dgm:pt modelId="{DEC0612B-E752-47CD-B22F-834EE4DC575B}" type="sibTrans" cxnId="{A37071D7-A9F3-4C86-9838-C8D945D69902}">
      <dgm:prSet/>
      <dgm:spPr/>
      <dgm:t>
        <a:bodyPr/>
        <a:lstStyle/>
        <a:p>
          <a:endParaRPr lang="en-US"/>
        </a:p>
      </dgm:t>
    </dgm:pt>
    <dgm:pt modelId="{3A5954CD-6D9C-4BB8-855F-C15FCB469FB1}">
      <dgm:prSet/>
      <dgm:spPr/>
      <dgm:t>
        <a:bodyPr/>
        <a:lstStyle/>
        <a:p>
          <a:r>
            <a:rPr lang="en-US"/>
            <a:t>In the proposed system, the web camera captures and then process the frames that have been captured then recognize the various hand gestures and hand tip gestures, and then performs the mouse function. </a:t>
          </a:r>
        </a:p>
      </dgm:t>
    </dgm:pt>
    <dgm:pt modelId="{77ECA977-5B38-4C3F-B703-E8C1CB46F567}" type="parTrans" cxnId="{D8E738A3-893F-4D9F-ABFC-B2692B64AC8D}">
      <dgm:prSet/>
      <dgm:spPr/>
      <dgm:t>
        <a:bodyPr/>
        <a:lstStyle/>
        <a:p>
          <a:endParaRPr lang="en-US"/>
        </a:p>
      </dgm:t>
    </dgm:pt>
    <dgm:pt modelId="{D0C6EF34-4684-4762-8E3B-CCAC83805A0B}" type="sibTrans" cxnId="{D8E738A3-893F-4D9F-ABFC-B2692B64AC8D}">
      <dgm:prSet/>
      <dgm:spPr/>
      <dgm:t>
        <a:bodyPr/>
        <a:lstStyle/>
        <a:p>
          <a:endParaRPr lang="en-US"/>
        </a:p>
      </dgm:t>
    </dgm:pt>
    <dgm:pt modelId="{531D68C2-32DC-4DE4-A43A-6B137C86822D}" type="pres">
      <dgm:prSet presAssocID="{E41B7B14-751F-4EE1-AA6B-8A72B353719D}" presName="diagram" presStyleCnt="0">
        <dgm:presLayoutVars>
          <dgm:dir/>
          <dgm:resizeHandles val="exact"/>
        </dgm:presLayoutVars>
      </dgm:prSet>
      <dgm:spPr/>
    </dgm:pt>
    <dgm:pt modelId="{E0FABF5C-6B54-4857-9497-1B69DB64BEE5}" type="pres">
      <dgm:prSet presAssocID="{52850C41-28CE-4A35-8BF0-53BF89377E9E}" presName="node" presStyleLbl="node1" presStyleIdx="0" presStyleCnt="5">
        <dgm:presLayoutVars>
          <dgm:bulletEnabled val="1"/>
        </dgm:presLayoutVars>
      </dgm:prSet>
      <dgm:spPr/>
    </dgm:pt>
    <dgm:pt modelId="{2B4BE3F4-4DE0-4D28-91F7-BD0FCAF438CE}" type="pres">
      <dgm:prSet presAssocID="{3D14CED7-7793-45DC-BC2C-36392957CE06}" presName="sibTrans" presStyleCnt="0"/>
      <dgm:spPr/>
    </dgm:pt>
    <dgm:pt modelId="{52A33700-3667-40BF-86AD-2824F1BD2193}" type="pres">
      <dgm:prSet presAssocID="{B074DC7D-1573-49D6-9774-40506AD275CD}" presName="node" presStyleLbl="node1" presStyleIdx="1" presStyleCnt="5">
        <dgm:presLayoutVars>
          <dgm:bulletEnabled val="1"/>
        </dgm:presLayoutVars>
      </dgm:prSet>
      <dgm:spPr/>
    </dgm:pt>
    <dgm:pt modelId="{B79E0F69-2D82-429D-AA84-3E9642E4120B}" type="pres">
      <dgm:prSet presAssocID="{92DFE661-E595-4F9A-B656-07B34CA0AFD9}" presName="sibTrans" presStyleCnt="0"/>
      <dgm:spPr/>
    </dgm:pt>
    <dgm:pt modelId="{F5472AED-B144-4170-8D8B-135277E77FB9}" type="pres">
      <dgm:prSet presAssocID="{9595F02E-9C43-4C34-AF24-711A2034BCEC}" presName="node" presStyleLbl="node1" presStyleIdx="2" presStyleCnt="5">
        <dgm:presLayoutVars>
          <dgm:bulletEnabled val="1"/>
        </dgm:presLayoutVars>
      </dgm:prSet>
      <dgm:spPr/>
    </dgm:pt>
    <dgm:pt modelId="{D9736F38-9ACE-4380-9385-524426E84F20}" type="pres">
      <dgm:prSet presAssocID="{49066671-B25D-47E2-A6CA-713936F8CA34}" presName="sibTrans" presStyleCnt="0"/>
      <dgm:spPr/>
    </dgm:pt>
    <dgm:pt modelId="{A05EE794-EF62-4877-A812-7568323BAC34}" type="pres">
      <dgm:prSet presAssocID="{758F5A57-84E0-485B-987D-1A5EF7CDF7A6}" presName="node" presStyleLbl="node1" presStyleIdx="3" presStyleCnt="5">
        <dgm:presLayoutVars>
          <dgm:bulletEnabled val="1"/>
        </dgm:presLayoutVars>
      </dgm:prSet>
      <dgm:spPr/>
    </dgm:pt>
    <dgm:pt modelId="{75BFB60B-4F55-4C35-8E99-E0AFF06A8D2C}" type="pres">
      <dgm:prSet presAssocID="{DEC0612B-E752-47CD-B22F-834EE4DC575B}" presName="sibTrans" presStyleCnt="0"/>
      <dgm:spPr/>
    </dgm:pt>
    <dgm:pt modelId="{1F585FF5-1F11-4B67-A9C2-59B0AFFA87D0}" type="pres">
      <dgm:prSet presAssocID="{3A5954CD-6D9C-4BB8-855F-C15FCB469FB1}" presName="node" presStyleLbl="node1" presStyleIdx="4" presStyleCnt="5">
        <dgm:presLayoutVars>
          <dgm:bulletEnabled val="1"/>
        </dgm:presLayoutVars>
      </dgm:prSet>
      <dgm:spPr/>
    </dgm:pt>
  </dgm:ptLst>
  <dgm:cxnLst>
    <dgm:cxn modelId="{D365800C-099F-4204-9460-08C2EF198D7E}" srcId="{E41B7B14-751F-4EE1-AA6B-8A72B353719D}" destId="{B074DC7D-1573-49D6-9774-40506AD275CD}" srcOrd="1" destOrd="0" parTransId="{4D0235B4-7D7F-4917-8D46-85FDAE45ED61}" sibTransId="{92DFE661-E595-4F9A-B656-07B34CA0AFD9}"/>
    <dgm:cxn modelId="{ECB45E3A-3E91-4D72-8EAF-9E19396A6144}" srcId="{E41B7B14-751F-4EE1-AA6B-8A72B353719D}" destId="{9595F02E-9C43-4C34-AF24-711A2034BCEC}" srcOrd="2" destOrd="0" parTransId="{18336FB7-F193-4ED0-B079-776C3ADE1F74}" sibTransId="{49066671-B25D-47E2-A6CA-713936F8CA34}"/>
    <dgm:cxn modelId="{24F8F545-4B76-4B97-97AA-405B221844F8}" type="presOf" srcId="{3A5954CD-6D9C-4BB8-855F-C15FCB469FB1}" destId="{1F585FF5-1F11-4B67-A9C2-59B0AFFA87D0}" srcOrd="0" destOrd="0" presId="urn:microsoft.com/office/officeart/2005/8/layout/default"/>
    <dgm:cxn modelId="{7B75C173-76EA-4C31-9B54-E444DED03482}" type="presOf" srcId="{B074DC7D-1573-49D6-9774-40506AD275CD}" destId="{52A33700-3667-40BF-86AD-2824F1BD2193}" srcOrd="0" destOrd="0" presId="urn:microsoft.com/office/officeart/2005/8/layout/default"/>
    <dgm:cxn modelId="{3096867C-4DBF-4B0F-9DB2-996A7C05FEDC}" type="presOf" srcId="{758F5A57-84E0-485B-987D-1A5EF7CDF7A6}" destId="{A05EE794-EF62-4877-A812-7568323BAC34}" srcOrd="0" destOrd="0" presId="urn:microsoft.com/office/officeart/2005/8/layout/default"/>
    <dgm:cxn modelId="{2DBAEA85-0356-4A6B-A580-ABB4DA71E19F}" type="presOf" srcId="{52850C41-28CE-4A35-8BF0-53BF89377E9E}" destId="{E0FABF5C-6B54-4857-9497-1B69DB64BEE5}" srcOrd="0" destOrd="0" presId="urn:microsoft.com/office/officeart/2005/8/layout/default"/>
    <dgm:cxn modelId="{045A4B8C-FE99-4192-908E-B21B4FD88359}" type="presOf" srcId="{9595F02E-9C43-4C34-AF24-711A2034BCEC}" destId="{F5472AED-B144-4170-8D8B-135277E77FB9}" srcOrd="0" destOrd="0" presId="urn:microsoft.com/office/officeart/2005/8/layout/default"/>
    <dgm:cxn modelId="{D8E738A3-893F-4D9F-ABFC-B2692B64AC8D}" srcId="{E41B7B14-751F-4EE1-AA6B-8A72B353719D}" destId="{3A5954CD-6D9C-4BB8-855F-C15FCB469FB1}" srcOrd="4" destOrd="0" parTransId="{77ECA977-5B38-4C3F-B703-E8C1CB46F567}" sibTransId="{D0C6EF34-4684-4762-8E3B-CCAC83805A0B}"/>
    <dgm:cxn modelId="{AD1F79CE-357F-491A-9F65-CF12263C5C85}" type="presOf" srcId="{E41B7B14-751F-4EE1-AA6B-8A72B353719D}" destId="{531D68C2-32DC-4DE4-A43A-6B137C86822D}" srcOrd="0" destOrd="0" presId="urn:microsoft.com/office/officeart/2005/8/layout/default"/>
    <dgm:cxn modelId="{A37071D7-A9F3-4C86-9838-C8D945D69902}" srcId="{E41B7B14-751F-4EE1-AA6B-8A72B353719D}" destId="{758F5A57-84E0-485B-987D-1A5EF7CDF7A6}" srcOrd="3" destOrd="0" parTransId="{7833AA4B-332B-4F20-822B-812D7C96008F}" sibTransId="{DEC0612B-E752-47CD-B22F-834EE4DC575B}"/>
    <dgm:cxn modelId="{1C1AA7E3-9BB4-4A50-978A-048146DD5215}" srcId="{E41B7B14-751F-4EE1-AA6B-8A72B353719D}" destId="{52850C41-28CE-4A35-8BF0-53BF89377E9E}" srcOrd="0" destOrd="0" parTransId="{AF9EB4FF-03AA-4FBF-B7D2-0627218F864D}" sibTransId="{3D14CED7-7793-45DC-BC2C-36392957CE06}"/>
    <dgm:cxn modelId="{A40CB667-BE37-4967-9FD9-E135844FF4C6}" type="presParOf" srcId="{531D68C2-32DC-4DE4-A43A-6B137C86822D}" destId="{E0FABF5C-6B54-4857-9497-1B69DB64BEE5}" srcOrd="0" destOrd="0" presId="urn:microsoft.com/office/officeart/2005/8/layout/default"/>
    <dgm:cxn modelId="{DDFAA662-D195-43DA-9964-345AB764A426}" type="presParOf" srcId="{531D68C2-32DC-4DE4-A43A-6B137C86822D}" destId="{2B4BE3F4-4DE0-4D28-91F7-BD0FCAF438CE}" srcOrd="1" destOrd="0" presId="urn:microsoft.com/office/officeart/2005/8/layout/default"/>
    <dgm:cxn modelId="{2D10216A-755C-4ED8-8BE6-3B1972B1C8C0}" type="presParOf" srcId="{531D68C2-32DC-4DE4-A43A-6B137C86822D}" destId="{52A33700-3667-40BF-86AD-2824F1BD2193}" srcOrd="2" destOrd="0" presId="urn:microsoft.com/office/officeart/2005/8/layout/default"/>
    <dgm:cxn modelId="{A22F0560-6EB5-487A-A272-7A58581391A1}" type="presParOf" srcId="{531D68C2-32DC-4DE4-A43A-6B137C86822D}" destId="{B79E0F69-2D82-429D-AA84-3E9642E4120B}" srcOrd="3" destOrd="0" presId="urn:microsoft.com/office/officeart/2005/8/layout/default"/>
    <dgm:cxn modelId="{0452716E-DF03-49FA-911A-0A00A61F13F6}" type="presParOf" srcId="{531D68C2-32DC-4DE4-A43A-6B137C86822D}" destId="{F5472AED-B144-4170-8D8B-135277E77FB9}" srcOrd="4" destOrd="0" presId="urn:microsoft.com/office/officeart/2005/8/layout/default"/>
    <dgm:cxn modelId="{47DCD88F-1861-41EC-A9E7-1F63048D3D22}" type="presParOf" srcId="{531D68C2-32DC-4DE4-A43A-6B137C86822D}" destId="{D9736F38-9ACE-4380-9385-524426E84F20}" srcOrd="5" destOrd="0" presId="urn:microsoft.com/office/officeart/2005/8/layout/default"/>
    <dgm:cxn modelId="{96391B45-CCD4-4E48-9324-481337FDD8F6}" type="presParOf" srcId="{531D68C2-32DC-4DE4-A43A-6B137C86822D}" destId="{A05EE794-EF62-4877-A812-7568323BAC34}" srcOrd="6" destOrd="0" presId="urn:microsoft.com/office/officeart/2005/8/layout/default"/>
    <dgm:cxn modelId="{BFB17F81-3721-4DCF-8F5F-2AEBD2FF8DA5}" type="presParOf" srcId="{531D68C2-32DC-4DE4-A43A-6B137C86822D}" destId="{75BFB60B-4F55-4C35-8E99-E0AFF06A8D2C}" srcOrd="7" destOrd="0" presId="urn:microsoft.com/office/officeart/2005/8/layout/default"/>
    <dgm:cxn modelId="{1DCE1D3E-8B7D-43CA-B6D1-8A42B4C58A7E}" type="presParOf" srcId="{531D68C2-32DC-4DE4-A43A-6B137C86822D}" destId="{1F585FF5-1F11-4B67-A9C2-59B0AFFA87D0}"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0F28F9-8E43-4A4C-83D5-02E7CFD7C9E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123CC4F-CA0C-43D7-8D9D-D020380DBEF7}">
      <dgm:prSet/>
      <dgm:spPr/>
      <dgm:t>
        <a:bodyPr/>
        <a:lstStyle/>
        <a:p>
          <a:r>
            <a:rPr lang="en-IN" dirty="0">
              <a:solidFill>
                <a:srgbClr val="0070C0"/>
              </a:solidFill>
              <a:latin typeface="Times New Roman" panose="02020603050405020304" pitchFamily="18" charset="0"/>
              <a:cs typeface="Times New Roman" panose="02020603050405020304" pitchFamily="18" charset="0"/>
            </a:rPr>
            <a:t>To design a virtual mouse which detects hand gesture and performs mouse operations only using the fingers.</a:t>
          </a:r>
          <a:endParaRPr lang="en-US" dirty="0">
            <a:solidFill>
              <a:srgbClr val="0070C0"/>
            </a:solidFill>
            <a:latin typeface="Times New Roman" panose="02020603050405020304" pitchFamily="18" charset="0"/>
            <a:cs typeface="Times New Roman" panose="02020603050405020304" pitchFamily="18" charset="0"/>
          </a:endParaRPr>
        </a:p>
      </dgm:t>
    </dgm:pt>
    <dgm:pt modelId="{DAAC97B9-5752-47F6-A675-FA7765BF6824}" type="parTrans" cxnId="{B5DFDC1C-EBC2-4AED-96AA-BED12B9F655F}">
      <dgm:prSet/>
      <dgm:spPr/>
      <dgm:t>
        <a:bodyPr/>
        <a:lstStyle/>
        <a:p>
          <a:endParaRPr lang="en-US"/>
        </a:p>
      </dgm:t>
    </dgm:pt>
    <dgm:pt modelId="{F57C06A0-0782-4DD4-8A71-DBE2F8FDE3A7}" type="sibTrans" cxnId="{B5DFDC1C-EBC2-4AED-96AA-BED12B9F655F}">
      <dgm:prSet/>
      <dgm:spPr/>
      <dgm:t>
        <a:bodyPr/>
        <a:lstStyle/>
        <a:p>
          <a:endParaRPr lang="en-US"/>
        </a:p>
      </dgm:t>
    </dgm:pt>
    <dgm:pt modelId="{61D11289-0ADE-49B4-8D4D-C92AF92DF1DE}">
      <dgm:prSet/>
      <dgm:spPr/>
      <dgm:t>
        <a:bodyPr/>
        <a:lstStyle/>
        <a:p>
          <a:r>
            <a:rPr lang="en-IN" dirty="0">
              <a:solidFill>
                <a:srgbClr val="0070C0"/>
              </a:solidFill>
            </a:rPr>
            <a:t>We used different combination of fingers to perform various operation of the mouse according to which combination of fingers is recognized.</a:t>
          </a:r>
          <a:endParaRPr lang="en-US" dirty="0">
            <a:solidFill>
              <a:srgbClr val="0070C0"/>
            </a:solidFill>
          </a:endParaRPr>
        </a:p>
      </dgm:t>
    </dgm:pt>
    <dgm:pt modelId="{7B7D8A81-83F1-46EA-8116-A17E864BD570}" type="parTrans" cxnId="{061A1AA3-8AA2-4169-B008-95267AE725B4}">
      <dgm:prSet/>
      <dgm:spPr/>
      <dgm:t>
        <a:bodyPr/>
        <a:lstStyle/>
        <a:p>
          <a:endParaRPr lang="en-US"/>
        </a:p>
      </dgm:t>
    </dgm:pt>
    <dgm:pt modelId="{AFAA6768-79F0-4928-955E-E2063D15F840}" type="sibTrans" cxnId="{061A1AA3-8AA2-4169-B008-95267AE725B4}">
      <dgm:prSet/>
      <dgm:spPr/>
      <dgm:t>
        <a:bodyPr/>
        <a:lstStyle/>
        <a:p>
          <a:endParaRPr lang="en-US"/>
        </a:p>
      </dgm:t>
    </dgm:pt>
    <dgm:pt modelId="{CC24F61A-DD57-4FF2-A970-9420E4794C76}">
      <dgm:prSet/>
      <dgm:spPr/>
      <dgm:t>
        <a:bodyPr/>
        <a:lstStyle/>
        <a:p>
          <a:r>
            <a:rPr lang="en-IN" dirty="0">
              <a:solidFill>
                <a:srgbClr val="0070C0"/>
              </a:solidFill>
            </a:rPr>
            <a:t>In Proposed system users don’t have to colour their fingers with a specific colour and are not required to use any device or sensors.</a:t>
          </a:r>
          <a:endParaRPr lang="en-US" dirty="0">
            <a:solidFill>
              <a:srgbClr val="0070C0"/>
            </a:solidFill>
          </a:endParaRPr>
        </a:p>
      </dgm:t>
    </dgm:pt>
    <dgm:pt modelId="{2E7E5779-24AA-479D-BF0D-CA33DB5C87DB}" type="parTrans" cxnId="{1F00894B-8EBF-4F84-9403-07F8D4590477}">
      <dgm:prSet/>
      <dgm:spPr/>
      <dgm:t>
        <a:bodyPr/>
        <a:lstStyle/>
        <a:p>
          <a:endParaRPr lang="en-US"/>
        </a:p>
      </dgm:t>
    </dgm:pt>
    <dgm:pt modelId="{C10DA426-127B-457E-B68C-3EFC3B1A3D4A}" type="sibTrans" cxnId="{1F00894B-8EBF-4F84-9403-07F8D4590477}">
      <dgm:prSet/>
      <dgm:spPr/>
      <dgm:t>
        <a:bodyPr/>
        <a:lstStyle/>
        <a:p>
          <a:endParaRPr lang="en-US"/>
        </a:p>
      </dgm:t>
    </dgm:pt>
    <dgm:pt modelId="{D211756E-CF0E-423B-AE7E-E34D0116B93F}">
      <dgm:prSet/>
      <dgm:spPr/>
      <dgm:t>
        <a:bodyPr/>
        <a:lstStyle/>
        <a:p>
          <a:r>
            <a:rPr lang="en-IN" dirty="0">
              <a:solidFill>
                <a:srgbClr val="0070C0"/>
              </a:solidFill>
            </a:rPr>
            <a:t>Easy to use and cost effective</a:t>
          </a:r>
          <a:r>
            <a:rPr lang="en-IN" dirty="0"/>
            <a:t>.</a:t>
          </a:r>
          <a:endParaRPr lang="en-US" dirty="0"/>
        </a:p>
      </dgm:t>
    </dgm:pt>
    <dgm:pt modelId="{D4A8644A-0164-4C11-A0C3-256DCEB15CC0}" type="parTrans" cxnId="{0851128B-2AEA-482B-A4E2-217B8CEC93F3}">
      <dgm:prSet/>
      <dgm:spPr/>
      <dgm:t>
        <a:bodyPr/>
        <a:lstStyle/>
        <a:p>
          <a:endParaRPr lang="en-US"/>
        </a:p>
      </dgm:t>
    </dgm:pt>
    <dgm:pt modelId="{755D0371-67AB-4799-9811-C450396FCC1B}" type="sibTrans" cxnId="{0851128B-2AEA-482B-A4E2-217B8CEC93F3}">
      <dgm:prSet/>
      <dgm:spPr/>
      <dgm:t>
        <a:bodyPr/>
        <a:lstStyle/>
        <a:p>
          <a:endParaRPr lang="en-US"/>
        </a:p>
      </dgm:t>
    </dgm:pt>
    <dgm:pt modelId="{297318E8-EDF3-436D-B728-54BF765828C0}" type="pres">
      <dgm:prSet presAssocID="{970F28F9-8E43-4A4C-83D5-02E7CFD7C9E9}" presName="hierChild1" presStyleCnt="0">
        <dgm:presLayoutVars>
          <dgm:chPref val="1"/>
          <dgm:dir/>
          <dgm:animOne val="branch"/>
          <dgm:animLvl val="lvl"/>
          <dgm:resizeHandles/>
        </dgm:presLayoutVars>
      </dgm:prSet>
      <dgm:spPr/>
    </dgm:pt>
    <dgm:pt modelId="{63839703-A25D-4E11-AACA-5757F0525E07}" type="pres">
      <dgm:prSet presAssocID="{0123CC4F-CA0C-43D7-8D9D-D020380DBEF7}" presName="hierRoot1" presStyleCnt="0"/>
      <dgm:spPr/>
    </dgm:pt>
    <dgm:pt modelId="{D52DC95E-6746-4DFB-B726-85B834D3A1FB}" type="pres">
      <dgm:prSet presAssocID="{0123CC4F-CA0C-43D7-8D9D-D020380DBEF7}" presName="composite" presStyleCnt="0"/>
      <dgm:spPr/>
    </dgm:pt>
    <dgm:pt modelId="{73B85CD2-89E0-4C91-B8FB-3C012ED5E522}" type="pres">
      <dgm:prSet presAssocID="{0123CC4F-CA0C-43D7-8D9D-D020380DBEF7}" presName="background" presStyleLbl="node0" presStyleIdx="0" presStyleCnt="4"/>
      <dgm:spPr/>
    </dgm:pt>
    <dgm:pt modelId="{9F8C46FF-AC6E-4512-B444-B4E318F44CC0}" type="pres">
      <dgm:prSet presAssocID="{0123CC4F-CA0C-43D7-8D9D-D020380DBEF7}" presName="text" presStyleLbl="fgAcc0" presStyleIdx="0" presStyleCnt="4">
        <dgm:presLayoutVars>
          <dgm:chPref val="3"/>
        </dgm:presLayoutVars>
      </dgm:prSet>
      <dgm:spPr/>
    </dgm:pt>
    <dgm:pt modelId="{46F933A6-18A1-4285-B8DC-896B2A2CFDE0}" type="pres">
      <dgm:prSet presAssocID="{0123CC4F-CA0C-43D7-8D9D-D020380DBEF7}" presName="hierChild2" presStyleCnt="0"/>
      <dgm:spPr/>
    </dgm:pt>
    <dgm:pt modelId="{347E0532-1496-492B-BDFB-DCF59546036F}" type="pres">
      <dgm:prSet presAssocID="{61D11289-0ADE-49B4-8D4D-C92AF92DF1DE}" presName="hierRoot1" presStyleCnt="0"/>
      <dgm:spPr/>
    </dgm:pt>
    <dgm:pt modelId="{3B72E429-4ECB-46F6-963C-9602A40B4884}" type="pres">
      <dgm:prSet presAssocID="{61D11289-0ADE-49B4-8D4D-C92AF92DF1DE}" presName="composite" presStyleCnt="0"/>
      <dgm:spPr/>
    </dgm:pt>
    <dgm:pt modelId="{47B3FD96-D1ED-4FB6-A261-C681AE0BAA3C}" type="pres">
      <dgm:prSet presAssocID="{61D11289-0ADE-49B4-8D4D-C92AF92DF1DE}" presName="background" presStyleLbl="node0" presStyleIdx="1" presStyleCnt="4"/>
      <dgm:spPr/>
    </dgm:pt>
    <dgm:pt modelId="{71AE5533-5380-4C45-A39E-6377EF17035A}" type="pres">
      <dgm:prSet presAssocID="{61D11289-0ADE-49B4-8D4D-C92AF92DF1DE}" presName="text" presStyleLbl="fgAcc0" presStyleIdx="1" presStyleCnt="4">
        <dgm:presLayoutVars>
          <dgm:chPref val="3"/>
        </dgm:presLayoutVars>
      </dgm:prSet>
      <dgm:spPr/>
    </dgm:pt>
    <dgm:pt modelId="{C0BC1BAA-4A6A-4ADE-9A9A-1E1AC6B86A65}" type="pres">
      <dgm:prSet presAssocID="{61D11289-0ADE-49B4-8D4D-C92AF92DF1DE}" presName="hierChild2" presStyleCnt="0"/>
      <dgm:spPr/>
    </dgm:pt>
    <dgm:pt modelId="{2B39EF93-3E60-4361-AA00-FC789F6282F6}" type="pres">
      <dgm:prSet presAssocID="{CC24F61A-DD57-4FF2-A970-9420E4794C76}" presName="hierRoot1" presStyleCnt="0"/>
      <dgm:spPr/>
    </dgm:pt>
    <dgm:pt modelId="{31BA0071-84A0-4CB2-A81E-A8E0437ACC43}" type="pres">
      <dgm:prSet presAssocID="{CC24F61A-DD57-4FF2-A970-9420E4794C76}" presName="composite" presStyleCnt="0"/>
      <dgm:spPr/>
    </dgm:pt>
    <dgm:pt modelId="{1A180B2A-ECD9-40F4-80B7-34608E7D8FB7}" type="pres">
      <dgm:prSet presAssocID="{CC24F61A-DD57-4FF2-A970-9420E4794C76}" presName="background" presStyleLbl="node0" presStyleIdx="2" presStyleCnt="4"/>
      <dgm:spPr/>
    </dgm:pt>
    <dgm:pt modelId="{AF47579E-845F-49C4-AA7B-F0AB19D3F6F1}" type="pres">
      <dgm:prSet presAssocID="{CC24F61A-DD57-4FF2-A970-9420E4794C76}" presName="text" presStyleLbl="fgAcc0" presStyleIdx="2" presStyleCnt="4">
        <dgm:presLayoutVars>
          <dgm:chPref val="3"/>
        </dgm:presLayoutVars>
      </dgm:prSet>
      <dgm:spPr/>
    </dgm:pt>
    <dgm:pt modelId="{6204B095-1CD0-4349-ABA4-A27FEA36D481}" type="pres">
      <dgm:prSet presAssocID="{CC24F61A-DD57-4FF2-A970-9420E4794C76}" presName="hierChild2" presStyleCnt="0"/>
      <dgm:spPr/>
    </dgm:pt>
    <dgm:pt modelId="{C4991999-1D62-4AC0-AA77-17784BC7F075}" type="pres">
      <dgm:prSet presAssocID="{D211756E-CF0E-423B-AE7E-E34D0116B93F}" presName="hierRoot1" presStyleCnt="0"/>
      <dgm:spPr/>
    </dgm:pt>
    <dgm:pt modelId="{0E5F8546-ADAB-407C-9D9E-F15553F90C90}" type="pres">
      <dgm:prSet presAssocID="{D211756E-CF0E-423B-AE7E-E34D0116B93F}" presName="composite" presStyleCnt="0"/>
      <dgm:spPr/>
    </dgm:pt>
    <dgm:pt modelId="{73D0569E-11B6-4C4D-A13C-A4C3180A448D}" type="pres">
      <dgm:prSet presAssocID="{D211756E-CF0E-423B-AE7E-E34D0116B93F}" presName="background" presStyleLbl="node0" presStyleIdx="3" presStyleCnt="4"/>
      <dgm:spPr/>
    </dgm:pt>
    <dgm:pt modelId="{DBA892B2-EDD8-4F79-9AFC-501CAD1FF0C3}" type="pres">
      <dgm:prSet presAssocID="{D211756E-CF0E-423B-AE7E-E34D0116B93F}" presName="text" presStyleLbl="fgAcc0" presStyleIdx="3" presStyleCnt="4">
        <dgm:presLayoutVars>
          <dgm:chPref val="3"/>
        </dgm:presLayoutVars>
      </dgm:prSet>
      <dgm:spPr/>
    </dgm:pt>
    <dgm:pt modelId="{2B92F058-1A66-4C14-B179-DC0F141B7CE0}" type="pres">
      <dgm:prSet presAssocID="{D211756E-CF0E-423B-AE7E-E34D0116B93F}" presName="hierChild2" presStyleCnt="0"/>
      <dgm:spPr/>
    </dgm:pt>
  </dgm:ptLst>
  <dgm:cxnLst>
    <dgm:cxn modelId="{BC1BC40B-9677-4929-8C6F-D314BAF8B67D}" type="presOf" srcId="{CC24F61A-DD57-4FF2-A970-9420E4794C76}" destId="{AF47579E-845F-49C4-AA7B-F0AB19D3F6F1}" srcOrd="0" destOrd="0" presId="urn:microsoft.com/office/officeart/2005/8/layout/hierarchy1"/>
    <dgm:cxn modelId="{B5DFDC1C-EBC2-4AED-96AA-BED12B9F655F}" srcId="{970F28F9-8E43-4A4C-83D5-02E7CFD7C9E9}" destId="{0123CC4F-CA0C-43D7-8D9D-D020380DBEF7}" srcOrd="0" destOrd="0" parTransId="{DAAC97B9-5752-47F6-A675-FA7765BF6824}" sibTransId="{F57C06A0-0782-4DD4-8A71-DBE2F8FDE3A7}"/>
    <dgm:cxn modelId="{1F00894B-8EBF-4F84-9403-07F8D4590477}" srcId="{970F28F9-8E43-4A4C-83D5-02E7CFD7C9E9}" destId="{CC24F61A-DD57-4FF2-A970-9420E4794C76}" srcOrd="2" destOrd="0" parTransId="{2E7E5779-24AA-479D-BF0D-CA33DB5C87DB}" sibTransId="{C10DA426-127B-457E-B68C-3EFC3B1A3D4A}"/>
    <dgm:cxn modelId="{BDC44154-D896-43D4-B7ED-A55C1A76BE8D}" type="presOf" srcId="{0123CC4F-CA0C-43D7-8D9D-D020380DBEF7}" destId="{9F8C46FF-AC6E-4512-B444-B4E318F44CC0}" srcOrd="0" destOrd="0" presId="urn:microsoft.com/office/officeart/2005/8/layout/hierarchy1"/>
    <dgm:cxn modelId="{8AD5897B-DCF8-40DC-9727-3E8EEE90C1AB}" type="presOf" srcId="{61D11289-0ADE-49B4-8D4D-C92AF92DF1DE}" destId="{71AE5533-5380-4C45-A39E-6377EF17035A}" srcOrd="0" destOrd="0" presId="urn:microsoft.com/office/officeart/2005/8/layout/hierarchy1"/>
    <dgm:cxn modelId="{A519AA86-7DC6-4B4E-BA11-FFA386C43C06}" type="presOf" srcId="{970F28F9-8E43-4A4C-83D5-02E7CFD7C9E9}" destId="{297318E8-EDF3-436D-B728-54BF765828C0}" srcOrd="0" destOrd="0" presId="urn:microsoft.com/office/officeart/2005/8/layout/hierarchy1"/>
    <dgm:cxn modelId="{0851128B-2AEA-482B-A4E2-217B8CEC93F3}" srcId="{970F28F9-8E43-4A4C-83D5-02E7CFD7C9E9}" destId="{D211756E-CF0E-423B-AE7E-E34D0116B93F}" srcOrd="3" destOrd="0" parTransId="{D4A8644A-0164-4C11-A0C3-256DCEB15CC0}" sibTransId="{755D0371-67AB-4799-9811-C450396FCC1B}"/>
    <dgm:cxn modelId="{061A1AA3-8AA2-4169-B008-95267AE725B4}" srcId="{970F28F9-8E43-4A4C-83D5-02E7CFD7C9E9}" destId="{61D11289-0ADE-49B4-8D4D-C92AF92DF1DE}" srcOrd="1" destOrd="0" parTransId="{7B7D8A81-83F1-46EA-8116-A17E864BD570}" sibTransId="{AFAA6768-79F0-4928-955E-E2063D15F840}"/>
    <dgm:cxn modelId="{1F6FDEC3-59D5-45EA-AF64-F0F5B37B440A}" type="presOf" srcId="{D211756E-CF0E-423B-AE7E-E34D0116B93F}" destId="{DBA892B2-EDD8-4F79-9AFC-501CAD1FF0C3}" srcOrd="0" destOrd="0" presId="urn:microsoft.com/office/officeart/2005/8/layout/hierarchy1"/>
    <dgm:cxn modelId="{611E519C-6DDB-4450-8F00-7E4894620384}" type="presParOf" srcId="{297318E8-EDF3-436D-B728-54BF765828C0}" destId="{63839703-A25D-4E11-AACA-5757F0525E07}" srcOrd="0" destOrd="0" presId="urn:microsoft.com/office/officeart/2005/8/layout/hierarchy1"/>
    <dgm:cxn modelId="{98587599-5DB4-4F62-BECE-0D07A788B6F5}" type="presParOf" srcId="{63839703-A25D-4E11-AACA-5757F0525E07}" destId="{D52DC95E-6746-4DFB-B726-85B834D3A1FB}" srcOrd="0" destOrd="0" presId="urn:microsoft.com/office/officeart/2005/8/layout/hierarchy1"/>
    <dgm:cxn modelId="{4C3F6EED-ABFD-46EA-B04E-C5FF16DCE717}" type="presParOf" srcId="{D52DC95E-6746-4DFB-B726-85B834D3A1FB}" destId="{73B85CD2-89E0-4C91-B8FB-3C012ED5E522}" srcOrd="0" destOrd="0" presId="urn:microsoft.com/office/officeart/2005/8/layout/hierarchy1"/>
    <dgm:cxn modelId="{2E201EE6-F601-4A0C-AE96-ABE8C491BEDD}" type="presParOf" srcId="{D52DC95E-6746-4DFB-B726-85B834D3A1FB}" destId="{9F8C46FF-AC6E-4512-B444-B4E318F44CC0}" srcOrd="1" destOrd="0" presId="urn:microsoft.com/office/officeart/2005/8/layout/hierarchy1"/>
    <dgm:cxn modelId="{A7A72877-079F-4AA4-9BBC-ED311184B881}" type="presParOf" srcId="{63839703-A25D-4E11-AACA-5757F0525E07}" destId="{46F933A6-18A1-4285-B8DC-896B2A2CFDE0}" srcOrd="1" destOrd="0" presId="urn:microsoft.com/office/officeart/2005/8/layout/hierarchy1"/>
    <dgm:cxn modelId="{B29ED5D0-A918-42C3-903D-DF76EF90EBDE}" type="presParOf" srcId="{297318E8-EDF3-436D-B728-54BF765828C0}" destId="{347E0532-1496-492B-BDFB-DCF59546036F}" srcOrd="1" destOrd="0" presId="urn:microsoft.com/office/officeart/2005/8/layout/hierarchy1"/>
    <dgm:cxn modelId="{B945F847-C719-4EF3-8EFE-0CF1C3FAC767}" type="presParOf" srcId="{347E0532-1496-492B-BDFB-DCF59546036F}" destId="{3B72E429-4ECB-46F6-963C-9602A40B4884}" srcOrd="0" destOrd="0" presId="urn:microsoft.com/office/officeart/2005/8/layout/hierarchy1"/>
    <dgm:cxn modelId="{43722F8C-E836-44D9-8F87-5602DEE27DC5}" type="presParOf" srcId="{3B72E429-4ECB-46F6-963C-9602A40B4884}" destId="{47B3FD96-D1ED-4FB6-A261-C681AE0BAA3C}" srcOrd="0" destOrd="0" presId="urn:microsoft.com/office/officeart/2005/8/layout/hierarchy1"/>
    <dgm:cxn modelId="{BD4A12CE-1106-47E6-B082-29A4F70D183D}" type="presParOf" srcId="{3B72E429-4ECB-46F6-963C-9602A40B4884}" destId="{71AE5533-5380-4C45-A39E-6377EF17035A}" srcOrd="1" destOrd="0" presId="urn:microsoft.com/office/officeart/2005/8/layout/hierarchy1"/>
    <dgm:cxn modelId="{9A55A554-51F9-49EF-BBBA-3D2AC3069EED}" type="presParOf" srcId="{347E0532-1496-492B-BDFB-DCF59546036F}" destId="{C0BC1BAA-4A6A-4ADE-9A9A-1E1AC6B86A65}" srcOrd="1" destOrd="0" presId="urn:microsoft.com/office/officeart/2005/8/layout/hierarchy1"/>
    <dgm:cxn modelId="{40D30697-22A6-4F34-B044-0D8CE44AA832}" type="presParOf" srcId="{297318E8-EDF3-436D-B728-54BF765828C0}" destId="{2B39EF93-3E60-4361-AA00-FC789F6282F6}" srcOrd="2" destOrd="0" presId="urn:microsoft.com/office/officeart/2005/8/layout/hierarchy1"/>
    <dgm:cxn modelId="{037E9FDE-01E2-4E16-B8D2-25AA6C7CB807}" type="presParOf" srcId="{2B39EF93-3E60-4361-AA00-FC789F6282F6}" destId="{31BA0071-84A0-4CB2-A81E-A8E0437ACC43}" srcOrd="0" destOrd="0" presId="urn:microsoft.com/office/officeart/2005/8/layout/hierarchy1"/>
    <dgm:cxn modelId="{FE6CAFED-D5F2-483C-B5B8-B82FCE8A3C2C}" type="presParOf" srcId="{31BA0071-84A0-4CB2-A81E-A8E0437ACC43}" destId="{1A180B2A-ECD9-40F4-80B7-34608E7D8FB7}" srcOrd="0" destOrd="0" presId="urn:microsoft.com/office/officeart/2005/8/layout/hierarchy1"/>
    <dgm:cxn modelId="{7644F603-B837-43AA-B996-0DBA1EA6D547}" type="presParOf" srcId="{31BA0071-84A0-4CB2-A81E-A8E0437ACC43}" destId="{AF47579E-845F-49C4-AA7B-F0AB19D3F6F1}" srcOrd="1" destOrd="0" presId="urn:microsoft.com/office/officeart/2005/8/layout/hierarchy1"/>
    <dgm:cxn modelId="{7C68347C-50C1-4F4C-8AF4-76C0243923F0}" type="presParOf" srcId="{2B39EF93-3E60-4361-AA00-FC789F6282F6}" destId="{6204B095-1CD0-4349-ABA4-A27FEA36D481}" srcOrd="1" destOrd="0" presId="urn:microsoft.com/office/officeart/2005/8/layout/hierarchy1"/>
    <dgm:cxn modelId="{039229BE-F7CD-489C-B7C2-E51EA679907B}" type="presParOf" srcId="{297318E8-EDF3-436D-B728-54BF765828C0}" destId="{C4991999-1D62-4AC0-AA77-17784BC7F075}" srcOrd="3" destOrd="0" presId="urn:microsoft.com/office/officeart/2005/8/layout/hierarchy1"/>
    <dgm:cxn modelId="{6BBE4439-63D9-4934-ADAC-FCA50FAF7C7F}" type="presParOf" srcId="{C4991999-1D62-4AC0-AA77-17784BC7F075}" destId="{0E5F8546-ADAB-407C-9D9E-F15553F90C90}" srcOrd="0" destOrd="0" presId="urn:microsoft.com/office/officeart/2005/8/layout/hierarchy1"/>
    <dgm:cxn modelId="{8D8BC301-EA5D-4D92-A29B-17A37743C23F}" type="presParOf" srcId="{0E5F8546-ADAB-407C-9D9E-F15553F90C90}" destId="{73D0569E-11B6-4C4D-A13C-A4C3180A448D}" srcOrd="0" destOrd="0" presId="urn:microsoft.com/office/officeart/2005/8/layout/hierarchy1"/>
    <dgm:cxn modelId="{8A85F562-A0B8-444E-9351-FD4887514C90}" type="presParOf" srcId="{0E5F8546-ADAB-407C-9D9E-F15553F90C90}" destId="{DBA892B2-EDD8-4F79-9AFC-501CAD1FF0C3}" srcOrd="1" destOrd="0" presId="urn:microsoft.com/office/officeart/2005/8/layout/hierarchy1"/>
    <dgm:cxn modelId="{51911306-D5FB-4DD0-ABB0-23B026A99551}" type="presParOf" srcId="{C4991999-1D62-4AC0-AA77-17784BC7F075}" destId="{2B92F058-1A66-4C14-B179-DC0F141B7CE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B4D429-7525-4637-B08B-A1D56B5F8176}"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2ED3F78E-1136-4142-9021-3C2236D3DC46}">
      <dgm:prSet/>
      <dgm:spPr/>
      <dgm:t>
        <a:bodyPr/>
        <a:lstStyle/>
        <a:p>
          <a:r>
            <a:rPr lang="en-US"/>
            <a:t>Start video Interface Using Webcam</a:t>
          </a:r>
        </a:p>
      </dgm:t>
    </dgm:pt>
    <dgm:pt modelId="{8A91C0C5-16C5-4BCC-91B2-340ABE0B697F}" type="parTrans" cxnId="{2EBB7AA1-1598-47CB-A9A5-47DDB1E60A02}">
      <dgm:prSet/>
      <dgm:spPr/>
      <dgm:t>
        <a:bodyPr/>
        <a:lstStyle/>
        <a:p>
          <a:endParaRPr lang="en-US"/>
        </a:p>
      </dgm:t>
    </dgm:pt>
    <dgm:pt modelId="{4994BD1C-92A6-44CB-BD00-8193E4F6A944}" type="sibTrans" cxnId="{2EBB7AA1-1598-47CB-A9A5-47DDB1E60A02}">
      <dgm:prSet phldrT="1" phldr="0"/>
      <dgm:spPr/>
      <dgm:t>
        <a:bodyPr/>
        <a:lstStyle/>
        <a:p>
          <a:r>
            <a:rPr lang="en-US"/>
            <a:t>1</a:t>
          </a:r>
        </a:p>
      </dgm:t>
    </dgm:pt>
    <dgm:pt modelId="{5A0010E0-D8C8-4EE9-A419-3853817AB0A0}">
      <dgm:prSet/>
      <dgm:spPr/>
      <dgm:t>
        <a:bodyPr/>
        <a:lstStyle/>
        <a:p>
          <a:r>
            <a:rPr lang="en-US"/>
            <a:t>Hand Landmark detection</a:t>
          </a:r>
        </a:p>
      </dgm:t>
    </dgm:pt>
    <dgm:pt modelId="{4EF6B171-CA15-455F-8288-20A0D31566D2}" type="parTrans" cxnId="{25D11A15-26B2-4FEC-AB1B-631811983E35}">
      <dgm:prSet/>
      <dgm:spPr/>
      <dgm:t>
        <a:bodyPr/>
        <a:lstStyle/>
        <a:p>
          <a:endParaRPr lang="en-US"/>
        </a:p>
      </dgm:t>
    </dgm:pt>
    <dgm:pt modelId="{026759E8-A909-41D8-840C-9982E13575FE}" type="sibTrans" cxnId="{25D11A15-26B2-4FEC-AB1B-631811983E35}">
      <dgm:prSet phldrT="2" phldr="0"/>
      <dgm:spPr/>
      <dgm:t>
        <a:bodyPr/>
        <a:lstStyle/>
        <a:p>
          <a:r>
            <a:rPr lang="en-US"/>
            <a:t>2</a:t>
          </a:r>
        </a:p>
      </dgm:t>
    </dgm:pt>
    <dgm:pt modelId="{6E01094D-4FD8-47AE-A43F-475BA54860A7}">
      <dgm:prSet/>
      <dgm:spPr/>
      <dgm:t>
        <a:bodyPr/>
        <a:lstStyle/>
        <a:p>
          <a:r>
            <a:rPr lang="en-US"/>
            <a:t>Recognize Hand Gesture</a:t>
          </a:r>
        </a:p>
      </dgm:t>
    </dgm:pt>
    <dgm:pt modelId="{7A1AA3CE-8AE3-487B-8AAB-602054BB4134}" type="parTrans" cxnId="{2426A9D0-AFFC-4ECB-B500-1964D7AFA65F}">
      <dgm:prSet/>
      <dgm:spPr/>
      <dgm:t>
        <a:bodyPr/>
        <a:lstStyle/>
        <a:p>
          <a:endParaRPr lang="en-US"/>
        </a:p>
      </dgm:t>
    </dgm:pt>
    <dgm:pt modelId="{F2626056-263E-41C9-AD60-60A39EBC7684}" type="sibTrans" cxnId="{2426A9D0-AFFC-4ECB-B500-1964D7AFA65F}">
      <dgm:prSet phldrT="3" phldr="0"/>
      <dgm:spPr/>
      <dgm:t>
        <a:bodyPr/>
        <a:lstStyle/>
        <a:p>
          <a:r>
            <a:rPr lang="en-US"/>
            <a:t>3</a:t>
          </a:r>
        </a:p>
      </dgm:t>
    </dgm:pt>
    <dgm:pt modelId="{8C5DF9CE-E302-4617-BA2E-275327CAC999}">
      <dgm:prSet/>
      <dgm:spPr/>
      <dgm:t>
        <a:bodyPr/>
        <a:lstStyle/>
        <a:p>
          <a:r>
            <a:rPr lang="en-US"/>
            <a:t>Control Mouse  Interaction</a:t>
          </a:r>
        </a:p>
      </dgm:t>
    </dgm:pt>
    <dgm:pt modelId="{1B195012-4E48-4B91-ACB9-53DA62DAAC36}" type="parTrans" cxnId="{14C579CA-E1E1-47F5-9121-8D736774F7A2}">
      <dgm:prSet/>
      <dgm:spPr/>
      <dgm:t>
        <a:bodyPr/>
        <a:lstStyle/>
        <a:p>
          <a:endParaRPr lang="en-US"/>
        </a:p>
      </dgm:t>
    </dgm:pt>
    <dgm:pt modelId="{A06B8629-3974-4B50-8220-47A1BDD186D9}" type="sibTrans" cxnId="{14C579CA-E1E1-47F5-9121-8D736774F7A2}">
      <dgm:prSet phldrT="4" phldr="0"/>
      <dgm:spPr/>
      <dgm:t>
        <a:bodyPr/>
        <a:lstStyle/>
        <a:p>
          <a:r>
            <a:rPr lang="en-US"/>
            <a:t>4</a:t>
          </a:r>
        </a:p>
      </dgm:t>
    </dgm:pt>
    <dgm:pt modelId="{9ABF61CA-91D8-4FE5-AED4-86EB77F174EE}">
      <dgm:prSet/>
      <dgm:spPr/>
      <dgm:t>
        <a:bodyPr/>
        <a:lstStyle/>
        <a:p>
          <a:r>
            <a:rPr lang="en-US"/>
            <a:t>Perform Cursor Operation</a:t>
          </a:r>
        </a:p>
      </dgm:t>
    </dgm:pt>
    <dgm:pt modelId="{1026C816-F878-445A-B6AD-385233F43018}" type="parTrans" cxnId="{60D17777-1663-4FFA-A3A9-584ADCA4C48C}">
      <dgm:prSet/>
      <dgm:spPr/>
      <dgm:t>
        <a:bodyPr/>
        <a:lstStyle/>
        <a:p>
          <a:endParaRPr lang="en-US"/>
        </a:p>
      </dgm:t>
    </dgm:pt>
    <dgm:pt modelId="{F0102A48-FE8F-4820-942F-8B8170369EAA}" type="sibTrans" cxnId="{60D17777-1663-4FFA-A3A9-584ADCA4C48C}">
      <dgm:prSet phldrT="5" phldr="0"/>
      <dgm:spPr/>
      <dgm:t>
        <a:bodyPr/>
        <a:lstStyle/>
        <a:p>
          <a:r>
            <a:rPr lang="en-US"/>
            <a:t>5</a:t>
          </a:r>
        </a:p>
      </dgm:t>
    </dgm:pt>
    <dgm:pt modelId="{A70A0027-DCFF-41BA-B255-24B13D8590C9}" type="pres">
      <dgm:prSet presAssocID="{DCB4D429-7525-4637-B08B-A1D56B5F8176}" presName="Name0" presStyleCnt="0">
        <dgm:presLayoutVars>
          <dgm:animLvl val="lvl"/>
          <dgm:resizeHandles val="exact"/>
        </dgm:presLayoutVars>
      </dgm:prSet>
      <dgm:spPr/>
    </dgm:pt>
    <dgm:pt modelId="{876A98DA-1776-468B-A47E-BBBE7826A696}" type="pres">
      <dgm:prSet presAssocID="{2ED3F78E-1136-4142-9021-3C2236D3DC46}" presName="compositeNode" presStyleCnt="0">
        <dgm:presLayoutVars>
          <dgm:bulletEnabled val="1"/>
        </dgm:presLayoutVars>
      </dgm:prSet>
      <dgm:spPr/>
    </dgm:pt>
    <dgm:pt modelId="{E4E7618E-0807-4D8D-ADF0-690772C4FECC}" type="pres">
      <dgm:prSet presAssocID="{2ED3F78E-1136-4142-9021-3C2236D3DC46}" presName="bgRect" presStyleLbl="bgAccFollowNode1" presStyleIdx="0" presStyleCnt="5"/>
      <dgm:spPr/>
    </dgm:pt>
    <dgm:pt modelId="{BA625048-104E-4BBB-A1C6-B963BC3D8351}" type="pres">
      <dgm:prSet presAssocID="{4994BD1C-92A6-44CB-BD00-8193E4F6A944}" presName="sibTransNodeCircle" presStyleLbl="alignNode1" presStyleIdx="0" presStyleCnt="10">
        <dgm:presLayoutVars>
          <dgm:chMax val="0"/>
          <dgm:bulletEnabled/>
        </dgm:presLayoutVars>
      </dgm:prSet>
      <dgm:spPr/>
    </dgm:pt>
    <dgm:pt modelId="{AB45586B-F5BF-4948-9778-C9E2ED61D900}" type="pres">
      <dgm:prSet presAssocID="{2ED3F78E-1136-4142-9021-3C2236D3DC46}" presName="bottomLine" presStyleLbl="alignNode1" presStyleIdx="1" presStyleCnt="10">
        <dgm:presLayoutVars/>
      </dgm:prSet>
      <dgm:spPr/>
    </dgm:pt>
    <dgm:pt modelId="{7C215578-5181-4253-B286-B73B52525CAC}" type="pres">
      <dgm:prSet presAssocID="{2ED3F78E-1136-4142-9021-3C2236D3DC46}" presName="nodeText" presStyleLbl="bgAccFollowNode1" presStyleIdx="0" presStyleCnt="5">
        <dgm:presLayoutVars>
          <dgm:bulletEnabled val="1"/>
        </dgm:presLayoutVars>
      </dgm:prSet>
      <dgm:spPr/>
    </dgm:pt>
    <dgm:pt modelId="{E1AFB3E3-DF94-4CA4-956F-2E23AB6238D6}" type="pres">
      <dgm:prSet presAssocID="{4994BD1C-92A6-44CB-BD00-8193E4F6A944}" presName="sibTrans" presStyleCnt="0"/>
      <dgm:spPr/>
    </dgm:pt>
    <dgm:pt modelId="{084A5ADE-43C8-43FB-A24F-2BD3908B084C}" type="pres">
      <dgm:prSet presAssocID="{5A0010E0-D8C8-4EE9-A419-3853817AB0A0}" presName="compositeNode" presStyleCnt="0">
        <dgm:presLayoutVars>
          <dgm:bulletEnabled val="1"/>
        </dgm:presLayoutVars>
      </dgm:prSet>
      <dgm:spPr/>
    </dgm:pt>
    <dgm:pt modelId="{7CFC6DCD-A416-4415-B9A2-E52F4BEE70F4}" type="pres">
      <dgm:prSet presAssocID="{5A0010E0-D8C8-4EE9-A419-3853817AB0A0}" presName="bgRect" presStyleLbl="bgAccFollowNode1" presStyleIdx="1" presStyleCnt="5"/>
      <dgm:spPr/>
    </dgm:pt>
    <dgm:pt modelId="{C38322B7-C135-4CAA-BFB2-C9F7DFA886EA}" type="pres">
      <dgm:prSet presAssocID="{026759E8-A909-41D8-840C-9982E13575FE}" presName="sibTransNodeCircle" presStyleLbl="alignNode1" presStyleIdx="2" presStyleCnt="10">
        <dgm:presLayoutVars>
          <dgm:chMax val="0"/>
          <dgm:bulletEnabled/>
        </dgm:presLayoutVars>
      </dgm:prSet>
      <dgm:spPr/>
    </dgm:pt>
    <dgm:pt modelId="{51D802E6-DC69-4065-936C-A1EB53BD932F}" type="pres">
      <dgm:prSet presAssocID="{5A0010E0-D8C8-4EE9-A419-3853817AB0A0}" presName="bottomLine" presStyleLbl="alignNode1" presStyleIdx="3" presStyleCnt="10">
        <dgm:presLayoutVars/>
      </dgm:prSet>
      <dgm:spPr/>
    </dgm:pt>
    <dgm:pt modelId="{C350D892-280E-43D0-AD7B-52A85BC38C3B}" type="pres">
      <dgm:prSet presAssocID="{5A0010E0-D8C8-4EE9-A419-3853817AB0A0}" presName="nodeText" presStyleLbl="bgAccFollowNode1" presStyleIdx="1" presStyleCnt="5">
        <dgm:presLayoutVars>
          <dgm:bulletEnabled val="1"/>
        </dgm:presLayoutVars>
      </dgm:prSet>
      <dgm:spPr/>
    </dgm:pt>
    <dgm:pt modelId="{09BE83D3-4669-4F04-868C-3EEEC3C1DDBE}" type="pres">
      <dgm:prSet presAssocID="{026759E8-A909-41D8-840C-9982E13575FE}" presName="sibTrans" presStyleCnt="0"/>
      <dgm:spPr/>
    </dgm:pt>
    <dgm:pt modelId="{7E3BC1C8-2410-443E-AE00-9216C57A7376}" type="pres">
      <dgm:prSet presAssocID="{6E01094D-4FD8-47AE-A43F-475BA54860A7}" presName="compositeNode" presStyleCnt="0">
        <dgm:presLayoutVars>
          <dgm:bulletEnabled val="1"/>
        </dgm:presLayoutVars>
      </dgm:prSet>
      <dgm:spPr/>
    </dgm:pt>
    <dgm:pt modelId="{5EB813F8-31FF-4B58-8E2F-40AD09317CEF}" type="pres">
      <dgm:prSet presAssocID="{6E01094D-4FD8-47AE-A43F-475BA54860A7}" presName="bgRect" presStyleLbl="bgAccFollowNode1" presStyleIdx="2" presStyleCnt="5"/>
      <dgm:spPr/>
    </dgm:pt>
    <dgm:pt modelId="{285B0324-399E-452A-B598-1B7D26E85DF2}" type="pres">
      <dgm:prSet presAssocID="{F2626056-263E-41C9-AD60-60A39EBC7684}" presName="sibTransNodeCircle" presStyleLbl="alignNode1" presStyleIdx="4" presStyleCnt="10">
        <dgm:presLayoutVars>
          <dgm:chMax val="0"/>
          <dgm:bulletEnabled/>
        </dgm:presLayoutVars>
      </dgm:prSet>
      <dgm:spPr/>
    </dgm:pt>
    <dgm:pt modelId="{F9A1AF23-4537-4DF0-B5CB-F7CE3581F8B4}" type="pres">
      <dgm:prSet presAssocID="{6E01094D-4FD8-47AE-A43F-475BA54860A7}" presName="bottomLine" presStyleLbl="alignNode1" presStyleIdx="5" presStyleCnt="10">
        <dgm:presLayoutVars/>
      </dgm:prSet>
      <dgm:spPr/>
    </dgm:pt>
    <dgm:pt modelId="{AA578365-C636-4944-A8FF-B1FE42F3EC11}" type="pres">
      <dgm:prSet presAssocID="{6E01094D-4FD8-47AE-A43F-475BA54860A7}" presName="nodeText" presStyleLbl="bgAccFollowNode1" presStyleIdx="2" presStyleCnt="5">
        <dgm:presLayoutVars>
          <dgm:bulletEnabled val="1"/>
        </dgm:presLayoutVars>
      </dgm:prSet>
      <dgm:spPr/>
    </dgm:pt>
    <dgm:pt modelId="{9D3983E7-CA5D-46D4-9887-DDD1772FE4EF}" type="pres">
      <dgm:prSet presAssocID="{F2626056-263E-41C9-AD60-60A39EBC7684}" presName="sibTrans" presStyleCnt="0"/>
      <dgm:spPr/>
    </dgm:pt>
    <dgm:pt modelId="{A2BFC07B-C4CB-4AF5-9DFF-D74C6AF89779}" type="pres">
      <dgm:prSet presAssocID="{8C5DF9CE-E302-4617-BA2E-275327CAC999}" presName="compositeNode" presStyleCnt="0">
        <dgm:presLayoutVars>
          <dgm:bulletEnabled val="1"/>
        </dgm:presLayoutVars>
      </dgm:prSet>
      <dgm:spPr/>
    </dgm:pt>
    <dgm:pt modelId="{915B2FF8-5734-4301-8501-8D896A0E31A4}" type="pres">
      <dgm:prSet presAssocID="{8C5DF9CE-E302-4617-BA2E-275327CAC999}" presName="bgRect" presStyleLbl="bgAccFollowNode1" presStyleIdx="3" presStyleCnt="5"/>
      <dgm:spPr/>
    </dgm:pt>
    <dgm:pt modelId="{EF51542F-62CA-40C8-B5D3-118AC0248593}" type="pres">
      <dgm:prSet presAssocID="{A06B8629-3974-4B50-8220-47A1BDD186D9}" presName="sibTransNodeCircle" presStyleLbl="alignNode1" presStyleIdx="6" presStyleCnt="10">
        <dgm:presLayoutVars>
          <dgm:chMax val="0"/>
          <dgm:bulletEnabled/>
        </dgm:presLayoutVars>
      </dgm:prSet>
      <dgm:spPr/>
    </dgm:pt>
    <dgm:pt modelId="{5532C4C3-C648-40FC-B57D-45D3ADCA9CB3}" type="pres">
      <dgm:prSet presAssocID="{8C5DF9CE-E302-4617-BA2E-275327CAC999}" presName="bottomLine" presStyleLbl="alignNode1" presStyleIdx="7" presStyleCnt="10">
        <dgm:presLayoutVars/>
      </dgm:prSet>
      <dgm:spPr/>
    </dgm:pt>
    <dgm:pt modelId="{0EE2D8B0-1672-454F-B018-F9619E32200F}" type="pres">
      <dgm:prSet presAssocID="{8C5DF9CE-E302-4617-BA2E-275327CAC999}" presName="nodeText" presStyleLbl="bgAccFollowNode1" presStyleIdx="3" presStyleCnt="5">
        <dgm:presLayoutVars>
          <dgm:bulletEnabled val="1"/>
        </dgm:presLayoutVars>
      </dgm:prSet>
      <dgm:spPr/>
    </dgm:pt>
    <dgm:pt modelId="{2212FAE9-1674-4BBB-BCCD-82F6078E6069}" type="pres">
      <dgm:prSet presAssocID="{A06B8629-3974-4B50-8220-47A1BDD186D9}" presName="sibTrans" presStyleCnt="0"/>
      <dgm:spPr/>
    </dgm:pt>
    <dgm:pt modelId="{17735E22-C278-4016-825F-CE3AA711EEA2}" type="pres">
      <dgm:prSet presAssocID="{9ABF61CA-91D8-4FE5-AED4-86EB77F174EE}" presName="compositeNode" presStyleCnt="0">
        <dgm:presLayoutVars>
          <dgm:bulletEnabled val="1"/>
        </dgm:presLayoutVars>
      </dgm:prSet>
      <dgm:spPr/>
    </dgm:pt>
    <dgm:pt modelId="{54EBDC5C-B3FC-4DE9-A8DA-7FD98E06A6FD}" type="pres">
      <dgm:prSet presAssocID="{9ABF61CA-91D8-4FE5-AED4-86EB77F174EE}" presName="bgRect" presStyleLbl="bgAccFollowNode1" presStyleIdx="4" presStyleCnt="5"/>
      <dgm:spPr/>
    </dgm:pt>
    <dgm:pt modelId="{E882227E-31DE-4E21-A028-76217973634A}" type="pres">
      <dgm:prSet presAssocID="{F0102A48-FE8F-4820-942F-8B8170369EAA}" presName="sibTransNodeCircle" presStyleLbl="alignNode1" presStyleIdx="8" presStyleCnt="10">
        <dgm:presLayoutVars>
          <dgm:chMax val="0"/>
          <dgm:bulletEnabled/>
        </dgm:presLayoutVars>
      </dgm:prSet>
      <dgm:spPr/>
    </dgm:pt>
    <dgm:pt modelId="{7E812B24-6B4C-46E4-ABD6-D57BC2D71CA0}" type="pres">
      <dgm:prSet presAssocID="{9ABF61CA-91D8-4FE5-AED4-86EB77F174EE}" presName="bottomLine" presStyleLbl="alignNode1" presStyleIdx="9" presStyleCnt="10">
        <dgm:presLayoutVars/>
      </dgm:prSet>
      <dgm:spPr/>
    </dgm:pt>
    <dgm:pt modelId="{C2F7358E-5BB3-4212-8457-AA5BB540DA0D}" type="pres">
      <dgm:prSet presAssocID="{9ABF61CA-91D8-4FE5-AED4-86EB77F174EE}" presName="nodeText" presStyleLbl="bgAccFollowNode1" presStyleIdx="4" presStyleCnt="5">
        <dgm:presLayoutVars>
          <dgm:bulletEnabled val="1"/>
        </dgm:presLayoutVars>
      </dgm:prSet>
      <dgm:spPr/>
    </dgm:pt>
  </dgm:ptLst>
  <dgm:cxnLst>
    <dgm:cxn modelId="{8EB4A801-1A95-40AC-B8DD-B8BCED10A3C0}" type="presOf" srcId="{F0102A48-FE8F-4820-942F-8B8170369EAA}" destId="{E882227E-31DE-4E21-A028-76217973634A}" srcOrd="0" destOrd="0" presId="urn:microsoft.com/office/officeart/2016/7/layout/BasicLinearProcessNumbered"/>
    <dgm:cxn modelId="{FA98E306-32D6-49A4-899A-873E508EE6BB}" type="presOf" srcId="{8C5DF9CE-E302-4617-BA2E-275327CAC999}" destId="{915B2FF8-5734-4301-8501-8D896A0E31A4}" srcOrd="0" destOrd="0" presId="urn:microsoft.com/office/officeart/2016/7/layout/BasicLinearProcessNumbered"/>
    <dgm:cxn modelId="{EB064509-A283-4193-BA86-58E11435C3C9}" type="presOf" srcId="{2ED3F78E-1136-4142-9021-3C2236D3DC46}" destId="{E4E7618E-0807-4D8D-ADF0-690772C4FECC}" srcOrd="0" destOrd="0" presId="urn:microsoft.com/office/officeart/2016/7/layout/BasicLinearProcessNumbered"/>
    <dgm:cxn modelId="{25D11A15-26B2-4FEC-AB1B-631811983E35}" srcId="{DCB4D429-7525-4637-B08B-A1D56B5F8176}" destId="{5A0010E0-D8C8-4EE9-A419-3853817AB0A0}" srcOrd="1" destOrd="0" parTransId="{4EF6B171-CA15-455F-8288-20A0D31566D2}" sibTransId="{026759E8-A909-41D8-840C-9982E13575FE}"/>
    <dgm:cxn modelId="{EB09C617-56AD-4B4E-9215-276E82474243}" type="presOf" srcId="{F2626056-263E-41C9-AD60-60A39EBC7684}" destId="{285B0324-399E-452A-B598-1B7D26E85DF2}" srcOrd="0" destOrd="0" presId="urn:microsoft.com/office/officeart/2016/7/layout/BasicLinearProcessNumbered"/>
    <dgm:cxn modelId="{D3DC2C37-43DE-4B1E-98A5-C6938BF90EC8}" type="presOf" srcId="{2ED3F78E-1136-4142-9021-3C2236D3DC46}" destId="{7C215578-5181-4253-B286-B73B52525CAC}" srcOrd="1" destOrd="0" presId="urn:microsoft.com/office/officeart/2016/7/layout/BasicLinearProcessNumbered"/>
    <dgm:cxn modelId="{1ED81B3D-C667-4AF4-A716-DA8741F3F70F}" type="presOf" srcId="{A06B8629-3974-4B50-8220-47A1BDD186D9}" destId="{EF51542F-62CA-40C8-B5D3-118AC0248593}" srcOrd="0" destOrd="0" presId="urn:microsoft.com/office/officeart/2016/7/layout/BasicLinearProcessNumbered"/>
    <dgm:cxn modelId="{0200E961-1736-470C-98FA-04CD535B9F99}" type="presOf" srcId="{9ABF61CA-91D8-4FE5-AED4-86EB77F174EE}" destId="{C2F7358E-5BB3-4212-8457-AA5BB540DA0D}" srcOrd="1" destOrd="0" presId="urn:microsoft.com/office/officeart/2016/7/layout/BasicLinearProcessNumbered"/>
    <dgm:cxn modelId="{F1BE0A67-D5D6-4D5E-A6F8-D846439A7D0F}" type="presOf" srcId="{8C5DF9CE-E302-4617-BA2E-275327CAC999}" destId="{0EE2D8B0-1672-454F-B018-F9619E32200F}" srcOrd="1" destOrd="0" presId="urn:microsoft.com/office/officeart/2016/7/layout/BasicLinearProcessNumbered"/>
    <dgm:cxn modelId="{D9692A48-083A-48DE-A949-F719D31BDF20}" type="presOf" srcId="{DCB4D429-7525-4637-B08B-A1D56B5F8176}" destId="{A70A0027-DCFF-41BA-B255-24B13D8590C9}" srcOrd="0" destOrd="0" presId="urn:microsoft.com/office/officeart/2016/7/layout/BasicLinearProcessNumbered"/>
    <dgm:cxn modelId="{06977C6F-CB89-48EC-91BC-73890A9FB97A}" type="presOf" srcId="{5A0010E0-D8C8-4EE9-A419-3853817AB0A0}" destId="{7CFC6DCD-A416-4415-B9A2-E52F4BEE70F4}" srcOrd="0" destOrd="0" presId="urn:microsoft.com/office/officeart/2016/7/layout/BasicLinearProcessNumbered"/>
    <dgm:cxn modelId="{60D17777-1663-4FFA-A3A9-584ADCA4C48C}" srcId="{DCB4D429-7525-4637-B08B-A1D56B5F8176}" destId="{9ABF61CA-91D8-4FE5-AED4-86EB77F174EE}" srcOrd="4" destOrd="0" parTransId="{1026C816-F878-445A-B6AD-385233F43018}" sibTransId="{F0102A48-FE8F-4820-942F-8B8170369EAA}"/>
    <dgm:cxn modelId="{82001580-E282-401C-948A-FF8B636C4F45}" type="presOf" srcId="{9ABF61CA-91D8-4FE5-AED4-86EB77F174EE}" destId="{54EBDC5C-B3FC-4DE9-A8DA-7FD98E06A6FD}" srcOrd="0" destOrd="0" presId="urn:microsoft.com/office/officeart/2016/7/layout/BasicLinearProcessNumbered"/>
    <dgm:cxn modelId="{2EBB7AA1-1598-47CB-A9A5-47DDB1E60A02}" srcId="{DCB4D429-7525-4637-B08B-A1D56B5F8176}" destId="{2ED3F78E-1136-4142-9021-3C2236D3DC46}" srcOrd="0" destOrd="0" parTransId="{8A91C0C5-16C5-4BCC-91B2-340ABE0B697F}" sibTransId="{4994BD1C-92A6-44CB-BD00-8193E4F6A944}"/>
    <dgm:cxn modelId="{901894A4-543B-4E77-9965-9BD43C19E092}" type="presOf" srcId="{026759E8-A909-41D8-840C-9982E13575FE}" destId="{C38322B7-C135-4CAA-BFB2-C9F7DFA886EA}" srcOrd="0" destOrd="0" presId="urn:microsoft.com/office/officeart/2016/7/layout/BasicLinearProcessNumbered"/>
    <dgm:cxn modelId="{A58D57B8-2074-48EC-B757-AB18864C30EB}" type="presOf" srcId="{4994BD1C-92A6-44CB-BD00-8193E4F6A944}" destId="{BA625048-104E-4BBB-A1C6-B963BC3D8351}" srcOrd="0" destOrd="0" presId="urn:microsoft.com/office/officeart/2016/7/layout/BasicLinearProcessNumbered"/>
    <dgm:cxn modelId="{44E49CBD-E6CC-4C71-8949-46FC6E00AD4F}" type="presOf" srcId="{6E01094D-4FD8-47AE-A43F-475BA54860A7}" destId="{AA578365-C636-4944-A8FF-B1FE42F3EC11}" srcOrd="1" destOrd="0" presId="urn:microsoft.com/office/officeart/2016/7/layout/BasicLinearProcessNumbered"/>
    <dgm:cxn modelId="{14C579CA-E1E1-47F5-9121-8D736774F7A2}" srcId="{DCB4D429-7525-4637-B08B-A1D56B5F8176}" destId="{8C5DF9CE-E302-4617-BA2E-275327CAC999}" srcOrd="3" destOrd="0" parTransId="{1B195012-4E48-4B91-ACB9-53DA62DAAC36}" sibTransId="{A06B8629-3974-4B50-8220-47A1BDD186D9}"/>
    <dgm:cxn modelId="{2426A9D0-AFFC-4ECB-B500-1964D7AFA65F}" srcId="{DCB4D429-7525-4637-B08B-A1D56B5F8176}" destId="{6E01094D-4FD8-47AE-A43F-475BA54860A7}" srcOrd="2" destOrd="0" parTransId="{7A1AA3CE-8AE3-487B-8AAB-602054BB4134}" sibTransId="{F2626056-263E-41C9-AD60-60A39EBC7684}"/>
    <dgm:cxn modelId="{69FC2CD9-CC4A-49DF-88D5-AA9AAFC16791}" type="presOf" srcId="{5A0010E0-D8C8-4EE9-A419-3853817AB0A0}" destId="{C350D892-280E-43D0-AD7B-52A85BC38C3B}" srcOrd="1" destOrd="0" presId="urn:microsoft.com/office/officeart/2016/7/layout/BasicLinearProcessNumbered"/>
    <dgm:cxn modelId="{B44BD6E7-4E21-43C2-8C9C-6C23F92F421D}" type="presOf" srcId="{6E01094D-4FD8-47AE-A43F-475BA54860A7}" destId="{5EB813F8-31FF-4B58-8E2F-40AD09317CEF}" srcOrd="0" destOrd="0" presId="urn:microsoft.com/office/officeart/2016/7/layout/BasicLinearProcessNumbered"/>
    <dgm:cxn modelId="{12145D94-5BE1-46C6-B63F-F4A928DA0169}" type="presParOf" srcId="{A70A0027-DCFF-41BA-B255-24B13D8590C9}" destId="{876A98DA-1776-468B-A47E-BBBE7826A696}" srcOrd="0" destOrd="0" presId="urn:microsoft.com/office/officeart/2016/7/layout/BasicLinearProcessNumbered"/>
    <dgm:cxn modelId="{156B4AC2-C463-4799-87EA-AFECA6FAE2B8}" type="presParOf" srcId="{876A98DA-1776-468B-A47E-BBBE7826A696}" destId="{E4E7618E-0807-4D8D-ADF0-690772C4FECC}" srcOrd="0" destOrd="0" presId="urn:microsoft.com/office/officeart/2016/7/layout/BasicLinearProcessNumbered"/>
    <dgm:cxn modelId="{3D86D002-8731-4121-AC86-DC029FEF6D31}" type="presParOf" srcId="{876A98DA-1776-468B-A47E-BBBE7826A696}" destId="{BA625048-104E-4BBB-A1C6-B963BC3D8351}" srcOrd="1" destOrd="0" presId="urn:microsoft.com/office/officeart/2016/7/layout/BasicLinearProcessNumbered"/>
    <dgm:cxn modelId="{7217012A-94F1-4346-9849-EB163050300E}" type="presParOf" srcId="{876A98DA-1776-468B-A47E-BBBE7826A696}" destId="{AB45586B-F5BF-4948-9778-C9E2ED61D900}" srcOrd="2" destOrd="0" presId="urn:microsoft.com/office/officeart/2016/7/layout/BasicLinearProcessNumbered"/>
    <dgm:cxn modelId="{FFC5A88F-D850-4ABD-938A-A3E0FBD54B1E}" type="presParOf" srcId="{876A98DA-1776-468B-A47E-BBBE7826A696}" destId="{7C215578-5181-4253-B286-B73B52525CAC}" srcOrd="3" destOrd="0" presId="urn:microsoft.com/office/officeart/2016/7/layout/BasicLinearProcessNumbered"/>
    <dgm:cxn modelId="{1C9BFD8A-9E7F-4FE9-9EA7-79C669414EC0}" type="presParOf" srcId="{A70A0027-DCFF-41BA-B255-24B13D8590C9}" destId="{E1AFB3E3-DF94-4CA4-956F-2E23AB6238D6}" srcOrd="1" destOrd="0" presId="urn:microsoft.com/office/officeart/2016/7/layout/BasicLinearProcessNumbered"/>
    <dgm:cxn modelId="{183F0830-2E4C-4A72-B274-F3A82DF63527}" type="presParOf" srcId="{A70A0027-DCFF-41BA-B255-24B13D8590C9}" destId="{084A5ADE-43C8-43FB-A24F-2BD3908B084C}" srcOrd="2" destOrd="0" presId="urn:microsoft.com/office/officeart/2016/7/layout/BasicLinearProcessNumbered"/>
    <dgm:cxn modelId="{3E9CD30F-658A-4469-B148-08BC3C3749EC}" type="presParOf" srcId="{084A5ADE-43C8-43FB-A24F-2BD3908B084C}" destId="{7CFC6DCD-A416-4415-B9A2-E52F4BEE70F4}" srcOrd="0" destOrd="0" presId="urn:microsoft.com/office/officeart/2016/7/layout/BasicLinearProcessNumbered"/>
    <dgm:cxn modelId="{730825AC-90C8-4D83-B196-C64C42BD802F}" type="presParOf" srcId="{084A5ADE-43C8-43FB-A24F-2BD3908B084C}" destId="{C38322B7-C135-4CAA-BFB2-C9F7DFA886EA}" srcOrd="1" destOrd="0" presId="urn:microsoft.com/office/officeart/2016/7/layout/BasicLinearProcessNumbered"/>
    <dgm:cxn modelId="{C866F62D-29CA-4014-B233-2F7B9250AA13}" type="presParOf" srcId="{084A5ADE-43C8-43FB-A24F-2BD3908B084C}" destId="{51D802E6-DC69-4065-936C-A1EB53BD932F}" srcOrd="2" destOrd="0" presId="urn:microsoft.com/office/officeart/2016/7/layout/BasicLinearProcessNumbered"/>
    <dgm:cxn modelId="{F30BA376-ED56-4D5F-BE19-BB1BA6FB5704}" type="presParOf" srcId="{084A5ADE-43C8-43FB-A24F-2BD3908B084C}" destId="{C350D892-280E-43D0-AD7B-52A85BC38C3B}" srcOrd="3" destOrd="0" presId="urn:microsoft.com/office/officeart/2016/7/layout/BasicLinearProcessNumbered"/>
    <dgm:cxn modelId="{BDEF5E61-A684-45DA-8EE8-B3CC41E9303B}" type="presParOf" srcId="{A70A0027-DCFF-41BA-B255-24B13D8590C9}" destId="{09BE83D3-4669-4F04-868C-3EEEC3C1DDBE}" srcOrd="3" destOrd="0" presId="urn:microsoft.com/office/officeart/2016/7/layout/BasicLinearProcessNumbered"/>
    <dgm:cxn modelId="{73970FC3-D00B-4BB3-A431-96450493799D}" type="presParOf" srcId="{A70A0027-DCFF-41BA-B255-24B13D8590C9}" destId="{7E3BC1C8-2410-443E-AE00-9216C57A7376}" srcOrd="4" destOrd="0" presId="urn:microsoft.com/office/officeart/2016/7/layout/BasicLinearProcessNumbered"/>
    <dgm:cxn modelId="{C0D5BBF9-146A-448B-B6C5-9B05D106A186}" type="presParOf" srcId="{7E3BC1C8-2410-443E-AE00-9216C57A7376}" destId="{5EB813F8-31FF-4B58-8E2F-40AD09317CEF}" srcOrd="0" destOrd="0" presId="urn:microsoft.com/office/officeart/2016/7/layout/BasicLinearProcessNumbered"/>
    <dgm:cxn modelId="{A59141F0-867E-463E-9BAC-61E984BD53F3}" type="presParOf" srcId="{7E3BC1C8-2410-443E-AE00-9216C57A7376}" destId="{285B0324-399E-452A-B598-1B7D26E85DF2}" srcOrd="1" destOrd="0" presId="urn:microsoft.com/office/officeart/2016/7/layout/BasicLinearProcessNumbered"/>
    <dgm:cxn modelId="{A45EC4B2-A1BE-436A-AA21-1B2A85DBC86E}" type="presParOf" srcId="{7E3BC1C8-2410-443E-AE00-9216C57A7376}" destId="{F9A1AF23-4537-4DF0-B5CB-F7CE3581F8B4}" srcOrd="2" destOrd="0" presId="urn:microsoft.com/office/officeart/2016/7/layout/BasicLinearProcessNumbered"/>
    <dgm:cxn modelId="{CB4198A0-3C7E-4D46-BE66-44BF267E6503}" type="presParOf" srcId="{7E3BC1C8-2410-443E-AE00-9216C57A7376}" destId="{AA578365-C636-4944-A8FF-B1FE42F3EC11}" srcOrd="3" destOrd="0" presId="urn:microsoft.com/office/officeart/2016/7/layout/BasicLinearProcessNumbered"/>
    <dgm:cxn modelId="{A7BD70AE-6702-4124-87BD-4FEF87810359}" type="presParOf" srcId="{A70A0027-DCFF-41BA-B255-24B13D8590C9}" destId="{9D3983E7-CA5D-46D4-9887-DDD1772FE4EF}" srcOrd="5" destOrd="0" presId="urn:microsoft.com/office/officeart/2016/7/layout/BasicLinearProcessNumbered"/>
    <dgm:cxn modelId="{75E9B163-38BB-41D7-A4ED-55ED6FA22AA2}" type="presParOf" srcId="{A70A0027-DCFF-41BA-B255-24B13D8590C9}" destId="{A2BFC07B-C4CB-4AF5-9DFF-D74C6AF89779}" srcOrd="6" destOrd="0" presId="urn:microsoft.com/office/officeart/2016/7/layout/BasicLinearProcessNumbered"/>
    <dgm:cxn modelId="{C08FDAD4-E355-4570-980C-A0A8BCEE60CA}" type="presParOf" srcId="{A2BFC07B-C4CB-4AF5-9DFF-D74C6AF89779}" destId="{915B2FF8-5734-4301-8501-8D896A0E31A4}" srcOrd="0" destOrd="0" presId="urn:microsoft.com/office/officeart/2016/7/layout/BasicLinearProcessNumbered"/>
    <dgm:cxn modelId="{8313429A-0760-40AC-8CD4-57BA2D72C1C1}" type="presParOf" srcId="{A2BFC07B-C4CB-4AF5-9DFF-D74C6AF89779}" destId="{EF51542F-62CA-40C8-B5D3-118AC0248593}" srcOrd="1" destOrd="0" presId="urn:microsoft.com/office/officeart/2016/7/layout/BasicLinearProcessNumbered"/>
    <dgm:cxn modelId="{153C5CF3-6861-4BA4-AB27-CC4EB64F5175}" type="presParOf" srcId="{A2BFC07B-C4CB-4AF5-9DFF-D74C6AF89779}" destId="{5532C4C3-C648-40FC-B57D-45D3ADCA9CB3}" srcOrd="2" destOrd="0" presId="urn:microsoft.com/office/officeart/2016/7/layout/BasicLinearProcessNumbered"/>
    <dgm:cxn modelId="{687AE375-7286-4853-ADF9-698DB5079748}" type="presParOf" srcId="{A2BFC07B-C4CB-4AF5-9DFF-D74C6AF89779}" destId="{0EE2D8B0-1672-454F-B018-F9619E32200F}" srcOrd="3" destOrd="0" presId="urn:microsoft.com/office/officeart/2016/7/layout/BasicLinearProcessNumbered"/>
    <dgm:cxn modelId="{256DD062-76AA-4EBA-AFAA-FA4BE28469CF}" type="presParOf" srcId="{A70A0027-DCFF-41BA-B255-24B13D8590C9}" destId="{2212FAE9-1674-4BBB-BCCD-82F6078E6069}" srcOrd="7" destOrd="0" presId="urn:microsoft.com/office/officeart/2016/7/layout/BasicLinearProcessNumbered"/>
    <dgm:cxn modelId="{5009109D-027E-4B07-B126-E7B89302BF35}" type="presParOf" srcId="{A70A0027-DCFF-41BA-B255-24B13D8590C9}" destId="{17735E22-C278-4016-825F-CE3AA711EEA2}" srcOrd="8" destOrd="0" presId="urn:microsoft.com/office/officeart/2016/7/layout/BasicLinearProcessNumbered"/>
    <dgm:cxn modelId="{F3A87B7A-AD7B-428D-A80A-0493CB7AB2DA}" type="presParOf" srcId="{17735E22-C278-4016-825F-CE3AA711EEA2}" destId="{54EBDC5C-B3FC-4DE9-A8DA-7FD98E06A6FD}" srcOrd="0" destOrd="0" presId="urn:microsoft.com/office/officeart/2016/7/layout/BasicLinearProcessNumbered"/>
    <dgm:cxn modelId="{2E035FEC-8FC4-47E6-B20E-28F2A24D23E7}" type="presParOf" srcId="{17735E22-C278-4016-825F-CE3AA711EEA2}" destId="{E882227E-31DE-4E21-A028-76217973634A}" srcOrd="1" destOrd="0" presId="urn:microsoft.com/office/officeart/2016/7/layout/BasicLinearProcessNumbered"/>
    <dgm:cxn modelId="{0141A8C4-7E8D-4626-9F12-79A888826BA3}" type="presParOf" srcId="{17735E22-C278-4016-825F-CE3AA711EEA2}" destId="{7E812B24-6B4C-46E4-ABD6-D57BC2D71CA0}" srcOrd="2" destOrd="0" presId="urn:microsoft.com/office/officeart/2016/7/layout/BasicLinearProcessNumbered"/>
    <dgm:cxn modelId="{4F0B3EDC-15E8-4EEE-94A3-99108070CBAD}" type="presParOf" srcId="{17735E22-C278-4016-825F-CE3AA711EEA2}" destId="{C2F7358E-5BB3-4212-8457-AA5BB540DA0D}" srcOrd="3" destOrd="0" presId="urn:microsoft.com/office/officeart/2016/7/layout/BasicLinearProcessNumbered"/>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6C8DDB-2946-4A47-8594-0171226C23D3}"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87AD1859-EE46-4E22-816B-3A273C340B1B}">
      <dgm:prSet custT="1"/>
      <dgm:spPr/>
      <dgm:t>
        <a:bodyPr/>
        <a:lstStyle/>
        <a:p>
          <a:r>
            <a:rPr lang="en-IN" sz="2000" u="sng" dirty="0" err="1">
              <a:solidFill>
                <a:srgbClr val="FF0000"/>
              </a:solidFill>
            </a:rPr>
            <a:t>Operatins</a:t>
          </a:r>
          <a:r>
            <a:rPr lang="en-IN" sz="2000" u="sng" dirty="0">
              <a:solidFill>
                <a:srgbClr val="FF0000"/>
              </a:solidFill>
            </a:rPr>
            <a:t> of cursor:</a:t>
          </a:r>
          <a:endParaRPr lang="en-US" sz="2000" dirty="0">
            <a:solidFill>
              <a:srgbClr val="FF0000"/>
            </a:solidFill>
          </a:endParaRPr>
        </a:p>
      </dgm:t>
    </dgm:pt>
    <dgm:pt modelId="{DF51EFFB-D9EB-45CD-8D12-18901DBD3DE9}" type="parTrans" cxnId="{0240C284-E505-4BC2-BE22-9EC766C6B24E}">
      <dgm:prSet/>
      <dgm:spPr/>
      <dgm:t>
        <a:bodyPr/>
        <a:lstStyle/>
        <a:p>
          <a:endParaRPr lang="en-US"/>
        </a:p>
      </dgm:t>
    </dgm:pt>
    <dgm:pt modelId="{A91F0A7E-237B-4D3A-8A2F-2A8B97D709DC}" type="sibTrans" cxnId="{0240C284-E505-4BC2-BE22-9EC766C6B24E}">
      <dgm:prSet/>
      <dgm:spPr/>
      <dgm:t>
        <a:bodyPr/>
        <a:lstStyle/>
        <a:p>
          <a:endParaRPr lang="en-US"/>
        </a:p>
      </dgm:t>
    </dgm:pt>
    <dgm:pt modelId="{ECB5725F-3064-4BAE-85DF-45839B32B876}">
      <dgm:prSet custT="1"/>
      <dgm:spPr/>
      <dgm:t>
        <a:bodyPr/>
        <a:lstStyle/>
        <a:p>
          <a:r>
            <a:rPr lang="en-IN" sz="1400" dirty="0">
              <a:solidFill>
                <a:srgbClr val="FF0000"/>
              </a:solidFill>
            </a:rPr>
            <a:t>Hand Landmark detection up(1) and down(0).</a:t>
          </a:r>
          <a:endParaRPr lang="en-US" sz="1400" dirty="0">
            <a:solidFill>
              <a:srgbClr val="FF0000"/>
            </a:solidFill>
          </a:endParaRPr>
        </a:p>
      </dgm:t>
    </dgm:pt>
    <dgm:pt modelId="{59D2F2CB-427C-4B5B-9E46-05F09173D6D9}" type="parTrans" cxnId="{1F23C477-BA44-4298-86A6-2700E32F047F}">
      <dgm:prSet/>
      <dgm:spPr/>
      <dgm:t>
        <a:bodyPr/>
        <a:lstStyle/>
        <a:p>
          <a:endParaRPr lang="en-US"/>
        </a:p>
      </dgm:t>
    </dgm:pt>
    <dgm:pt modelId="{1E3B1AC4-27EE-4790-856A-FA5004946269}" type="sibTrans" cxnId="{1F23C477-BA44-4298-86A6-2700E32F047F}">
      <dgm:prSet/>
      <dgm:spPr/>
      <dgm:t>
        <a:bodyPr/>
        <a:lstStyle/>
        <a:p>
          <a:endParaRPr lang="en-US"/>
        </a:p>
      </dgm:t>
    </dgm:pt>
    <dgm:pt modelId="{66ADE4A0-0763-4532-AEA4-80661F13A53C}">
      <dgm:prSet custT="1"/>
      <dgm:spPr/>
      <dgm:t>
        <a:bodyPr/>
        <a:lstStyle/>
        <a:p>
          <a:r>
            <a:rPr lang="en-IN" sz="1400" dirty="0">
              <a:solidFill>
                <a:srgbClr val="FF0000"/>
              </a:solidFill>
            </a:rPr>
            <a:t>Move</a:t>
          </a:r>
          <a:endParaRPr lang="en-US" sz="1400" dirty="0">
            <a:solidFill>
              <a:srgbClr val="FF0000"/>
            </a:solidFill>
          </a:endParaRPr>
        </a:p>
      </dgm:t>
    </dgm:pt>
    <dgm:pt modelId="{02639619-37A6-4904-AD18-59B16E2E50B6}" type="parTrans" cxnId="{E77487AB-E67C-45D4-98EE-2D2AAA15757A}">
      <dgm:prSet/>
      <dgm:spPr/>
      <dgm:t>
        <a:bodyPr/>
        <a:lstStyle/>
        <a:p>
          <a:endParaRPr lang="en-US"/>
        </a:p>
      </dgm:t>
    </dgm:pt>
    <dgm:pt modelId="{6E657DE5-0428-44F5-88E4-EFCCFF16A6C7}" type="sibTrans" cxnId="{E77487AB-E67C-45D4-98EE-2D2AAA15757A}">
      <dgm:prSet/>
      <dgm:spPr/>
      <dgm:t>
        <a:bodyPr/>
        <a:lstStyle/>
        <a:p>
          <a:endParaRPr lang="en-US"/>
        </a:p>
      </dgm:t>
    </dgm:pt>
    <dgm:pt modelId="{BE471257-D647-463B-805B-D495379B76DF}">
      <dgm:prSet custT="1"/>
      <dgm:spPr/>
      <dgm:t>
        <a:bodyPr/>
        <a:lstStyle/>
        <a:p>
          <a:r>
            <a:rPr lang="en-IN" sz="1400" dirty="0">
              <a:solidFill>
                <a:srgbClr val="FF0000"/>
              </a:solidFill>
            </a:rPr>
            <a:t>Left Click</a:t>
          </a:r>
          <a:endParaRPr lang="en-US" sz="1400" dirty="0">
            <a:solidFill>
              <a:srgbClr val="FF0000"/>
            </a:solidFill>
          </a:endParaRPr>
        </a:p>
      </dgm:t>
    </dgm:pt>
    <dgm:pt modelId="{0D7CF8A0-AE30-4C77-B7AE-C654181D3184}" type="parTrans" cxnId="{9415952E-8729-48C2-9ECA-569B3BA89D86}">
      <dgm:prSet/>
      <dgm:spPr/>
      <dgm:t>
        <a:bodyPr/>
        <a:lstStyle/>
        <a:p>
          <a:endParaRPr lang="en-US"/>
        </a:p>
      </dgm:t>
    </dgm:pt>
    <dgm:pt modelId="{45FFB28E-9BCD-42A2-BB30-844798351C21}" type="sibTrans" cxnId="{9415952E-8729-48C2-9ECA-569B3BA89D86}">
      <dgm:prSet/>
      <dgm:spPr/>
      <dgm:t>
        <a:bodyPr/>
        <a:lstStyle/>
        <a:p>
          <a:endParaRPr lang="en-US"/>
        </a:p>
      </dgm:t>
    </dgm:pt>
    <dgm:pt modelId="{4CD1FAE1-9DD2-43A2-AFA5-B84ADEEF910A}">
      <dgm:prSet custT="1"/>
      <dgm:spPr/>
      <dgm:t>
        <a:bodyPr/>
        <a:lstStyle/>
        <a:p>
          <a:r>
            <a:rPr lang="en-IN" sz="1400" dirty="0">
              <a:solidFill>
                <a:srgbClr val="FF0000"/>
              </a:solidFill>
            </a:rPr>
            <a:t>Double Click</a:t>
          </a:r>
          <a:endParaRPr lang="en-US" sz="1400" dirty="0">
            <a:solidFill>
              <a:srgbClr val="FF0000"/>
            </a:solidFill>
          </a:endParaRPr>
        </a:p>
      </dgm:t>
    </dgm:pt>
    <dgm:pt modelId="{FDAAD101-8F59-422B-A8B3-AA124199FD8F}" type="parTrans" cxnId="{52B2EC84-3CF6-4782-8456-76D49624735F}">
      <dgm:prSet/>
      <dgm:spPr/>
      <dgm:t>
        <a:bodyPr/>
        <a:lstStyle/>
        <a:p>
          <a:endParaRPr lang="en-US"/>
        </a:p>
      </dgm:t>
    </dgm:pt>
    <dgm:pt modelId="{C052CEC6-9722-4D4C-AC54-018C36D0155A}" type="sibTrans" cxnId="{52B2EC84-3CF6-4782-8456-76D49624735F}">
      <dgm:prSet/>
      <dgm:spPr/>
      <dgm:t>
        <a:bodyPr/>
        <a:lstStyle/>
        <a:p>
          <a:endParaRPr lang="en-US"/>
        </a:p>
      </dgm:t>
    </dgm:pt>
    <dgm:pt modelId="{A728A3E2-CAEC-49E1-801D-CA6D3CFA3373}">
      <dgm:prSet custT="1"/>
      <dgm:spPr/>
      <dgm:t>
        <a:bodyPr/>
        <a:lstStyle/>
        <a:p>
          <a:r>
            <a:rPr lang="en-IN" sz="1400" dirty="0">
              <a:solidFill>
                <a:srgbClr val="FF0000"/>
              </a:solidFill>
            </a:rPr>
            <a:t>Right click</a:t>
          </a:r>
          <a:endParaRPr lang="en-US" sz="1400" dirty="0">
            <a:solidFill>
              <a:srgbClr val="FF0000"/>
            </a:solidFill>
          </a:endParaRPr>
        </a:p>
      </dgm:t>
    </dgm:pt>
    <dgm:pt modelId="{D354FF64-C8B8-4E2D-ACCD-F74E70D5687B}" type="parTrans" cxnId="{6CB001E3-1C60-483A-AFCC-AE6187901244}">
      <dgm:prSet/>
      <dgm:spPr/>
      <dgm:t>
        <a:bodyPr/>
        <a:lstStyle/>
        <a:p>
          <a:endParaRPr lang="en-US"/>
        </a:p>
      </dgm:t>
    </dgm:pt>
    <dgm:pt modelId="{C54D92FE-80EE-4DB2-8E22-F44376051670}" type="sibTrans" cxnId="{6CB001E3-1C60-483A-AFCC-AE6187901244}">
      <dgm:prSet/>
      <dgm:spPr/>
      <dgm:t>
        <a:bodyPr/>
        <a:lstStyle/>
        <a:p>
          <a:endParaRPr lang="en-US"/>
        </a:p>
      </dgm:t>
    </dgm:pt>
    <dgm:pt modelId="{B9049B0B-8698-43A6-A7C1-4BC428F6CCAD}">
      <dgm:prSet custT="1"/>
      <dgm:spPr/>
      <dgm:t>
        <a:bodyPr/>
        <a:lstStyle/>
        <a:p>
          <a:r>
            <a:rPr lang="en-IN" sz="1400">
              <a:solidFill>
                <a:srgbClr val="FF0000"/>
              </a:solidFill>
            </a:rPr>
            <a:t>Scroll Up</a:t>
          </a:r>
          <a:endParaRPr lang="en-US" sz="1400">
            <a:solidFill>
              <a:srgbClr val="FF0000"/>
            </a:solidFill>
          </a:endParaRPr>
        </a:p>
      </dgm:t>
    </dgm:pt>
    <dgm:pt modelId="{D942DB56-0882-406E-9424-5995F6802715}" type="parTrans" cxnId="{133B0103-49DD-484E-8EC5-F83899042285}">
      <dgm:prSet/>
      <dgm:spPr/>
      <dgm:t>
        <a:bodyPr/>
        <a:lstStyle/>
        <a:p>
          <a:endParaRPr lang="en-US"/>
        </a:p>
      </dgm:t>
    </dgm:pt>
    <dgm:pt modelId="{5034E8D1-495C-4E1E-8165-C2C1CF432B7A}" type="sibTrans" cxnId="{133B0103-49DD-484E-8EC5-F83899042285}">
      <dgm:prSet/>
      <dgm:spPr/>
      <dgm:t>
        <a:bodyPr/>
        <a:lstStyle/>
        <a:p>
          <a:endParaRPr lang="en-US"/>
        </a:p>
      </dgm:t>
    </dgm:pt>
    <dgm:pt modelId="{55944AA7-F72E-423C-B3F1-685212551058}">
      <dgm:prSet custT="1"/>
      <dgm:spPr/>
      <dgm:t>
        <a:bodyPr/>
        <a:lstStyle/>
        <a:p>
          <a:r>
            <a:rPr lang="en-IN" sz="1400" dirty="0">
              <a:solidFill>
                <a:srgbClr val="FF0000"/>
              </a:solidFill>
            </a:rPr>
            <a:t>Scroll down</a:t>
          </a:r>
          <a:endParaRPr lang="en-US" sz="1400" dirty="0">
            <a:solidFill>
              <a:srgbClr val="FF0000"/>
            </a:solidFill>
          </a:endParaRPr>
        </a:p>
      </dgm:t>
    </dgm:pt>
    <dgm:pt modelId="{1AA088B1-944A-44A0-A336-A0136CEDB510}" type="parTrans" cxnId="{2B5B8ACC-EA3B-4F54-A82B-7B6A61FE3D49}">
      <dgm:prSet/>
      <dgm:spPr/>
      <dgm:t>
        <a:bodyPr/>
        <a:lstStyle/>
        <a:p>
          <a:endParaRPr lang="en-US"/>
        </a:p>
      </dgm:t>
    </dgm:pt>
    <dgm:pt modelId="{0BC9A24E-CBD1-4694-9DBF-A8CC14CB996A}" type="sibTrans" cxnId="{2B5B8ACC-EA3B-4F54-A82B-7B6A61FE3D49}">
      <dgm:prSet/>
      <dgm:spPr/>
      <dgm:t>
        <a:bodyPr/>
        <a:lstStyle/>
        <a:p>
          <a:endParaRPr lang="en-US"/>
        </a:p>
      </dgm:t>
    </dgm:pt>
    <dgm:pt modelId="{6E989AE8-8B48-4826-9208-97844AD5739A}">
      <dgm:prSet custT="1"/>
      <dgm:spPr/>
      <dgm:t>
        <a:bodyPr/>
        <a:lstStyle/>
        <a:p>
          <a:r>
            <a:rPr lang="en-IN" sz="1400" dirty="0">
              <a:solidFill>
                <a:srgbClr val="FF0000"/>
              </a:solidFill>
            </a:rPr>
            <a:t>Brightness Control</a:t>
          </a:r>
          <a:endParaRPr lang="en-US" sz="1400" dirty="0">
            <a:solidFill>
              <a:srgbClr val="FF0000"/>
            </a:solidFill>
          </a:endParaRPr>
        </a:p>
      </dgm:t>
    </dgm:pt>
    <dgm:pt modelId="{FBF7BC5A-0DEB-42B1-913A-E12E855883FA}" type="parTrans" cxnId="{E516BE99-0E89-4A63-AC5E-4C47ADFB9D42}">
      <dgm:prSet/>
      <dgm:spPr/>
      <dgm:t>
        <a:bodyPr/>
        <a:lstStyle/>
        <a:p>
          <a:endParaRPr lang="en-US"/>
        </a:p>
      </dgm:t>
    </dgm:pt>
    <dgm:pt modelId="{E3A35BE1-F467-47F8-885B-961FADD26C37}" type="sibTrans" cxnId="{E516BE99-0E89-4A63-AC5E-4C47ADFB9D42}">
      <dgm:prSet/>
      <dgm:spPr/>
      <dgm:t>
        <a:bodyPr/>
        <a:lstStyle/>
        <a:p>
          <a:endParaRPr lang="en-US"/>
        </a:p>
      </dgm:t>
    </dgm:pt>
    <dgm:pt modelId="{20B99738-0E29-4439-B645-05F55FADD0FC}">
      <dgm:prSet custT="1"/>
      <dgm:spPr/>
      <dgm:t>
        <a:bodyPr/>
        <a:lstStyle/>
        <a:p>
          <a:pPr algn="l"/>
          <a:r>
            <a:rPr lang="en-IN" sz="3300" u="sng" dirty="0">
              <a:solidFill>
                <a:srgbClr val="FF0000"/>
              </a:solidFill>
            </a:rPr>
            <a:t>Steps:</a:t>
          </a:r>
          <a:r>
            <a:rPr lang="en-IN" sz="3300" u="none" dirty="0">
              <a:solidFill>
                <a:srgbClr val="FF0000"/>
              </a:solidFill>
            </a:rPr>
            <a:t> </a:t>
          </a:r>
        </a:p>
        <a:p>
          <a:pPr algn="l"/>
          <a:r>
            <a:rPr lang="en-IN" sz="1800" u="none" dirty="0">
              <a:solidFill>
                <a:srgbClr val="FF0000"/>
              </a:solidFill>
            </a:rPr>
            <a:t>1. It will detect the camera, video interface will be start.</a:t>
          </a:r>
        </a:p>
        <a:p>
          <a:pPr algn="l"/>
          <a:r>
            <a:rPr lang="en-US" sz="1800" u="none" dirty="0">
              <a:solidFill>
                <a:srgbClr val="FF0000"/>
              </a:solidFill>
            </a:rPr>
            <a:t>2.   The camera can extract and recognize human hand gesture from and recognize.</a:t>
          </a:r>
        </a:p>
        <a:p>
          <a:pPr algn="l"/>
          <a:r>
            <a:rPr lang="en-US" sz="1800" u="none" dirty="0">
              <a:solidFill>
                <a:srgbClr val="FF0000"/>
              </a:solidFill>
            </a:rPr>
            <a:t>3.   Hand tracking functionality is done by </a:t>
          </a:r>
          <a:r>
            <a:rPr lang="en-US" sz="1800" u="none" dirty="0" err="1">
              <a:solidFill>
                <a:srgbClr val="FF0000"/>
              </a:solidFill>
            </a:rPr>
            <a:t>media_pie</a:t>
          </a:r>
          <a:r>
            <a:rPr lang="en-US" sz="1800" u="none" dirty="0">
              <a:solidFill>
                <a:srgbClr val="FF0000"/>
              </a:solidFill>
            </a:rPr>
            <a:t>.</a:t>
          </a:r>
        </a:p>
        <a:p>
          <a:pPr algn="l"/>
          <a:r>
            <a:rPr lang="en-US" sz="1800" u="none" dirty="0">
              <a:solidFill>
                <a:srgbClr val="FF0000"/>
              </a:solidFill>
            </a:rPr>
            <a:t>4.  After the recognition the cursor move accordingly, to perform various operation</a:t>
          </a:r>
        </a:p>
      </dgm:t>
    </dgm:pt>
    <dgm:pt modelId="{B9A2EB90-F9B7-4371-A47E-300C5953D54A}" type="parTrans" cxnId="{EAF7ACEC-E7A5-45E1-8571-AB5F4809D428}">
      <dgm:prSet/>
      <dgm:spPr/>
      <dgm:t>
        <a:bodyPr/>
        <a:lstStyle/>
        <a:p>
          <a:endParaRPr lang="en-US"/>
        </a:p>
      </dgm:t>
    </dgm:pt>
    <dgm:pt modelId="{2BC020E5-BD63-4A36-A953-415A0DE591A0}" type="sibTrans" cxnId="{EAF7ACEC-E7A5-45E1-8571-AB5F4809D428}">
      <dgm:prSet/>
      <dgm:spPr/>
      <dgm:t>
        <a:bodyPr/>
        <a:lstStyle/>
        <a:p>
          <a:endParaRPr lang="en-US"/>
        </a:p>
      </dgm:t>
    </dgm:pt>
    <dgm:pt modelId="{91AD594B-6053-46F9-87D6-875C587F8F82}" type="pres">
      <dgm:prSet presAssocID="{AD6C8DDB-2946-4A47-8594-0171226C23D3}" presName="Name0" presStyleCnt="0">
        <dgm:presLayoutVars>
          <dgm:dir/>
          <dgm:resizeHandles val="exact"/>
        </dgm:presLayoutVars>
      </dgm:prSet>
      <dgm:spPr/>
    </dgm:pt>
    <dgm:pt modelId="{64A5084B-0D0A-4985-9E2F-275EAEEA53D6}" type="pres">
      <dgm:prSet presAssocID="{87AD1859-EE46-4E22-816B-3A273C340B1B}" presName="node" presStyleLbl="node1" presStyleIdx="0" presStyleCnt="2">
        <dgm:presLayoutVars>
          <dgm:bulletEnabled val="1"/>
        </dgm:presLayoutVars>
      </dgm:prSet>
      <dgm:spPr/>
    </dgm:pt>
    <dgm:pt modelId="{B60E5446-D940-4030-A8AD-CB6ED1C1CBA2}" type="pres">
      <dgm:prSet presAssocID="{A91F0A7E-237B-4D3A-8A2F-2A8B97D709DC}" presName="sibTrans" presStyleLbl="sibTrans1D1" presStyleIdx="0" presStyleCnt="1"/>
      <dgm:spPr/>
    </dgm:pt>
    <dgm:pt modelId="{401157AE-7ED3-4BC7-80F5-F8BB6DAC1071}" type="pres">
      <dgm:prSet presAssocID="{A91F0A7E-237B-4D3A-8A2F-2A8B97D709DC}" presName="connectorText" presStyleLbl="sibTrans1D1" presStyleIdx="0" presStyleCnt="1"/>
      <dgm:spPr/>
    </dgm:pt>
    <dgm:pt modelId="{8792B577-8801-4B5D-9DC9-E82D47931F2B}" type="pres">
      <dgm:prSet presAssocID="{20B99738-0E29-4439-B645-05F55FADD0FC}" presName="node" presStyleLbl="node1" presStyleIdx="1" presStyleCnt="2" custScaleY="144345">
        <dgm:presLayoutVars>
          <dgm:bulletEnabled val="1"/>
        </dgm:presLayoutVars>
      </dgm:prSet>
      <dgm:spPr/>
    </dgm:pt>
  </dgm:ptLst>
  <dgm:cxnLst>
    <dgm:cxn modelId="{133B0103-49DD-484E-8EC5-F83899042285}" srcId="{87AD1859-EE46-4E22-816B-3A273C340B1B}" destId="{B9049B0B-8698-43A6-A7C1-4BC428F6CCAD}" srcOrd="5" destOrd="0" parTransId="{D942DB56-0882-406E-9424-5995F6802715}" sibTransId="{5034E8D1-495C-4E1E-8165-C2C1CF432B7A}"/>
    <dgm:cxn modelId="{0D262108-8736-4610-979E-51B9F9941F33}" type="presOf" srcId="{20B99738-0E29-4439-B645-05F55FADD0FC}" destId="{8792B577-8801-4B5D-9DC9-E82D47931F2B}" srcOrd="0" destOrd="0" presId="urn:microsoft.com/office/officeart/2016/7/layout/RepeatingBendingProcessNew"/>
    <dgm:cxn modelId="{35B2A712-1ACD-4121-B63A-B118284DA20E}" type="presOf" srcId="{AD6C8DDB-2946-4A47-8594-0171226C23D3}" destId="{91AD594B-6053-46F9-87D6-875C587F8F82}" srcOrd="0" destOrd="0" presId="urn:microsoft.com/office/officeart/2016/7/layout/RepeatingBendingProcessNew"/>
    <dgm:cxn modelId="{7BE91527-9CD5-4F46-B2FC-08FD41D0A6BB}" type="presOf" srcId="{B9049B0B-8698-43A6-A7C1-4BC428F6CCAD}" destId="{64A5084B-0D0A-4985-9E2F-275EAEEA53D6}" srcOrd="0" destOrd="6" presId="urn:microsoft.com/office/officeart/2016/7/layout/RepeatingBendingProcessNew"/>
    <dgm:cxn modelId="{48813327-3FBE-4AD2-950F-F8D4FC94A4C5}" type="presOf" srcId="{ECB5725F-3064-4BAE-85DF-45839B32B876}" destId="{64A5084B-0D0A-4985-9E2F-275EAEEA53D6}" srcOrd="0" destOrd="1" presId="urn:microsoft.com/office/officeart/2016/7/layout/RepeatingBendingProcessNew"/>
    <dgm:cxn modelId="{9415952E-8729-48C2-9ECA-569B3BA89D86}" srcId="{87AD1859-EE46-4E22-816B-3A273C340B1B}" destId="{BE471257-D647-463B-805B-D495379B76DF}" srcOrd="2" destOrd="0" parTransId="{0D7CF8A0-AE30-4C77-B7AE-C654181D3184}" sibTransId="{45FFB28E-9BCD-42A2-BB30-844798351C21}"/>
    <dgm:cxn modelId="{CC043F32-FFB4-4923-BF2B-8501D794E2B0}" type="presOf" srcId="{55944AA7-F72E-423C-B3F1-685212551058}" destId="{64A5084B-0D0A-4985-9E2F-275EAEEA53D6}" srcOrd="0" destOrd="7" presId="urn:microsoft.com/office/officeart/2016/7/layout/RepeatingBendingProcessNew"/>
    <dgm:cxn modelId="{5D8D3C65-7B5E-4C99-87B1-8E13A38AE24B}" type="presOf" srcId="{4CD1FAE1-9DD2-43A2-AFA5-B84ADEEF910A}" destId="{64A5084B-0D0A-4985-9E2F-275EAEEA53D6}" srcOrd="0" destOrd="4" presId="urn:microsoft.com/office/officeart/2016/7/layout/RepeatingBendingProcessNew"/>
    <dgm:cxn modelId="{CF498768-D8C4-4377-8022-D771878A84E4}" type="presOf" srcId="{A91F0A7E-237B-4D3A-8A2F-2A8B97D709DC}" destId="{401157AE-7ED3-4BC7-80F5-F8BB6DAC1071}" srcOrd="1" destOrd="0" presId="urn:microsoft.com/office/officeart/2016/7/layout/RepeatingBendingProcessNew"/>
    <dgm:cxn modelId="{9409B86C-BAC7-4E80-BDAF-5F492D5FA5EC}" type="presOf" srcId="{BE471257-D647-463B-805B-D495379B76DF}" destId="{64A5084B-0D0A-4985-9E2F-275EAEEA53D6}" srcOrd="0" destOrd="3" presId="urn:microsoft.com/office/officeart/2016/7/layout/RepeatingBendingProcessNew"/>
    <dgm:cxn modelId="{1F23C477-BA44-4298-86A6-2700E32F047F}" srcId="{87AD1859-EE46-4E22-816B-3A273C340B1B}" destId="{ECB5725F-3064-4BAE-85DF-45839B32B876}" srcOrd="0" destOrd="0" parTransId="{59D2F2CB-427C-4B5B-9E46-05F09173D6D9}" sibTransId="{1E3B1AC4-27EE-4790-856A-FA5004946269}"/>
    <dgm:cxn modelId="{537ABE83-BAAB-47F6-BD4C-7D4EC3018FEE}" type="presOf" srcId="{87AD1859-EE46-4E22-816B-3A273C340B1B}" destId="{64A5084B-0D0A-4985-9E2F-275EAEEA53D6}" srcOrd="0" destOrd="0" presId="urn:microsoft.com/office/officeart/2016/7/layout/RepeatingBendingProcessNew"/>
    <dgm:cxn modelId="{0240C284-E505-4BC2-BE22-9EC766C6B24E}" srcId="{AD6C8DDB-2946-4A47-8594-0171226C23D3}" destId="{87AD1859-EE46-4E22-816B-3A273C340B1B}" srcOrd="0" destOrd="0" parTransId="{DF51EFFB-D9EB-45CD-8D12-18901DBD3DE9}" sibTransId="{A91F0A7E-237B-4D3A-8A2F-2A8B97D709DC}"/>
    <dgm:cxn modelId="{52B2EC84-3CF6-4782-8456-76D49624735F}" srcId="{87AD1859-EE46-4E22-816B-3A273C340B1B}" destId="{4CD1FAE1-9DD2-43A2-AFA5-B84ADEEF910A}" srcOrd="3" destOrd="0" parTransId="{FDAAD101-8F59-422B-A8B3-AA124199FD8F}" sibTransId="{C052CEC6-9722-4D4C-AC54-018C36D0155A}"/>
    <dgm:cxn modelId="{DC64688E-6407-4F66-9E2C-17CF6244B0BB}" type="presOf" srcId="{A91F0A7E-237B-4D3A-8A2F-2A8B97D709DC}" destId="{B60E5446-D940-4030-A8AD-CB6ED1C1CBA2}" srcOrd="0" destOrd="0" presId="urn:microsoft.com/office/officeart/2016/7/layout/RepeatingBendingProcessNew"/>
    <dgm:cxn modelId="{E516BE99-0E89-4A63-AC5E-4C47ADFB9D42}" srcId="{87AD1859-EE46-4E22-816B-3A273C340B1B}" destId="{6E989AE8-8B48-4826-9208-97844AD5739A}" srcOrd="7" destOrd="0" parTransId="{FBF7BC5A-0DEB-42B1-913A-E12E855883FA}" sibTransId="{E3A35BE1-F467-47F8-885B-961FADD26C37}"/>
    <dgm:cxn modelId="{E77487AB-E67C-45D4-98EE-2D2AAA15757A}" srcId="{87AD1859-EE46-4E22-816B-3A273C340B1B}" destId="{66ADE4A0-0763-4532-AEA4-80661F13A53C}" srcOrd="1" destOrd="0" parTransId="{02639619-37A6-4904-AD18-59B16E2E50B6}" sibTransId="{6E657DE5-0428-44F5-88E4-EFCCFF16A6C7}"/>
    <dgm:cxn modelId="{6495A8AD-DDB6-4ECF-99E3-592C289D8386}" type="presOf" srcId="{6E989AE8-8B48-4826-9208-97844AD5739A}" destId="{64A5084B-0D0A-4985-9E2F-275EAEEA53D6}" srcOrd="0" destOrd="8" presId="urn:microsoft.com/office/officeart/2016/7/layout/RepeatingBendingProcessNew"/>
    <dgm:cxn modelId="{8B6346C1-C4D4-4E43-A40D-37BD3B76728A}" type="presOf" srcId="{A728A3E2-CAEC-49E1-801D-CA6D3CFA3373}" destId="{64A5084B-0D0A-4985-9E2F-275EAEEA53D6}" srcOrd="0" destOrd="5" presId="urn:microsoft.com/office/officeart/2016/7/layout/RepeatingBendingProcessNew"/>
    <dgm:cxn modelId="{2B5B8ACC-EA3B-4F54-A82B-7B6A61FE3D49}" srcId="{87AD1859-EE46-4E22-816B-3A273C340B1B}" destId="{55944AA7-F72E-423C-B3F1-685212551058}" srcOrd="6" destOrd="0" parTransId="{1AA088B1-944A-44A0-A336-A0136CEDB510}" sibTransId="{0BC9A24E-CBD1-4694-9DBF-A8CC14CB996A}"/>
    <dgm:cxn modelId="{6CB001E3-1C60-483A-AFCC-AE6187901244}" srcId="{87AD1859-EE46-4E22-816B-3A273C340B1B}" destId="{A728A3E2-CAEC-49E1-801D-CA6D3CFA3373}" srcOrd="4" destOrd="0" parTransId="{D354FF64-C8B8-4E2D-ACCD-F74E70D5687B}" sibTransId="{C54D92FE-80EE-4DB2-8E22-F44376051670}"/>
    <dgm:cxn modelId="{D9797FE4-00B2-4D22-BF74-E99997068006}" type="presOf" srcId="{66ADE4A0-0763-4532-AEA4-80661F13A53C}" destId="{64A5084B-0D0A-4985-9E2F-275EAEEA53D6}" srcOrd="0" destOrd="2" presId="urn:microsoft.com/office/officeart/2016/7/layout/RepeatingBendingProcessNew"/>
    <dgm:cxn modelId="{EAF7ACEC-E7A5-45E1-8571-AB5F4809D428}" srcId="{AD6C8DDB-2946-4A47-8594-0171226C23D3}" destId="{20B99738-0E29-4439-B645-05F55FADD0FC}" srcOrd="1" destOrd="0" parTransId="{B9A2EB90-F9B7-4371-A47E-300C5953D54A}" sibTransId="{2BC020E5-BD63-4A36-A953-415A0DE591A0}"/>
    <dgm:cxn modelId="{0B47D854-18DE-492D-8590-6710F4BE81E3}" type="presParOf" srcId="{91AD594B-6053-46F9-87D6-875C587F8F82}" destId="{64A5084B-0D0A-4985-9E2F-275EAEEA53D6}" srcOrd="0" destOrd="0" presId="urn:microsoft.com/office/officeart/2016/7/layout/RepeatingBendingProcessNew"/>
    <dgm:cxn modelId="{9CBE4F81-1A3E-4629-926E-631604B2C068}" type="presParOf" srcId="{91AD594B-6053-46F9-87D6-875C587F8F82}" destId="{B60E5446-D940-4030-A8AD-CB6ED1C1CBA2}" srcOrd="1" destOrd="0" presId="urn:microsoft.com/office/officeart/2016/7/layout/RepeatingBendingProcessNew"/>
    <dgm:cxn modelId="{50F1F832-BA82-4C9C-86BF-435702D697E5}" type="presParOf" srcId="{B60E5446-D940-4030-A8AD-CB6ED1C1CBA2}" destId="{401157AE-7ED3-4BC7-80F5-F8BB6DAC1071}" srcOrd="0" destOrd="0" presId="urn:microsoft.com/office/officeart/2016/7/layout/RepeatingBendingProcessNew"/>
    <dgm:cxn modelId="{5B2EAC28-7FBE-4E16-BD79-CCE67B7BE9CD}" type="presParOf" srcId="{91AD594B-6053-46F9-87D6-875C587F8F82}" destId="{8792B577-8801-4B5D-9DC9-E82D47931F2B}" srcOrd="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ABF5C-6B54-4857-9497-1B69DB64BEE5}">
      <dsp:nvSpPr>
        <dsp:cNvPr id="0" name=""/>
        <dsp:cNvSpPr/>
      </dsp:nvSpPr>
      <dsp:spPr>
        <a:xfrm>
          <a:off x="606665" y="724"/>
          <a:ext cx="2856384" cy="1713830"/>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Thi aim of the project is to develop an AI virtual Mouse using Hand Gesture Recognition.</a:t>
          </a:r>
        </a:p>
      </dsp:txBody>
      <dsp:txXfrm>
        <a:off x="606665" y="724"/>
        <a:ext cx="2856384" cy="1713830"/>
      </dsp:txXfrm>
    </dsp:sp>
    <dsp:sp modelId="{52A33700-3667-40BF-86AD-2824F1BD2193}">
      <dsp:nvSpPr>
        <dsp:cNvPr id="0" name=""/>
        <dsp:cNvSpPr/>
      </dsp:nvSpPr>
      <dsp:spPr>
        <a:xfrm>
          <a:off x="3748688" y="724"/>
          <a:ext cx="2856384" cy="1713830"/>
        </a:xfrm>
        <a:prstGeom prst="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Hand Gesture are the effortless and natural way of communication.</a:t>
          </a:r>
        </a:p>
      </dsp:txBody>
      <dsp:txXfrm>
        <a:off x="3748688" y="724"/>
        <a:ext cx="2856384" cy="1713830"/>
      </dsp:txXfrm>
    </dsp:sp>
    <dsp:sp modelId="{F5472AED-B144-4170-8D8B-135277E77FB9}">
      <dsp:nvSpPr>
        <dsp:cNvPr id="0" name=""/>
        <dsp:cNvSpPr/>
      </dsp:nvSpPr>
      <dsp:spPr>
        <a:xfrm>
          <a:off x="6890711" y="724"/>
          <a:ext cx="2856384" cy="1713830"/>
        </a:xfrm>
        <a:prstGeom prst="rect">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 purpose is to perform various operation from the cursor using webcam</a:t>
          </a:r>
        </a:p>
      </dsp:txBody>
      <dsp:txXfrm>
        <a:off x="6890711" y="724"/>
        <a:ext cx="2856384" cy="1713830"/>
      </dsp:txXfrm>
    </dsp:sp>
    <dsp:sp modelId="{A05EE794-EF62-4877-A812-7568323BAC34}">
      <dsp:nvSpPr>
        <dsp:cNvPr id="0" name=""/>
        <dsp:cNvSpPr/>
      </dsp:nvSpPr>
      <dsp:spPr>
        <a:xfrm>
          <a:off x="2177677" y="2000193"/>
          <a:ext cx="2856384" cy="1713830"/>
        </a:xfrm>
        <a:prstGeom prst="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It helps the user to interact with a computer without any physical and hardware device to control mouse operation.</a:t>
          </a:r>
        </a:p>
      </dsp:txBody>
      <dsp:txXfrm>
        <a:off x="2177677" y="2000193"/>
        <a:ext cx="2856384" cy="1713830"/>
      </dsp:txXfrm>
    </dsp:sp>
    <dsp:sp modelId="{1F585FF5-1F11-4B67-A9C2-59B0AFFA87D0}">
      <dsp:nvSpPr>
        <dsp:cNvPr id="0" name=""/>
        <dsp:cNvSpPr/>
      </dsp:nvSpPr>
      <dsp:spPr>
        <a:xfrm>
          <a:off x="5319700" y="2000193"/>
          <a:ext cx="2856384" cy="1713830"/>
        </a:xfrm>
        <a:prstGeom prst="rect">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 the proposed system, the web camera captures and then process the frames that have been captured then recognize the various hand gestures and hand tip gestures, and then performs the mouse function. </a:t>
          </a:r>
        </a:p>
      </dsp:txBody>
      <dsp:txXfrm>
        <a:off x="5319700" y="2000193"/>
        <a:ext cx="2856384" cy="1713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85CD2-89E0-4C91-B8FB-3C012ED5E522}">
      <dsp:nvSpPr>
        <dsp:cNvPr id="0" name=""/>
        <dsp:cNvSpPr/>
      </dsp:nvSpPr>
      <dsp:spPr>
        <a:xfrm>
          <a:off x="2809" y="1621642"/>
          <a:ext cx="2006148" cy="127390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8C46FF-AC6E-4512-B444-B4E318F44CC0}">
      <dsp:nvSpPr>
        <dsp:cNvPr id="0" name=""/>
        <dsp:cNvSpPr/>
      </dsp:nvSpPr>
      <dsp:spPr>
        <a:xfrm>
          <a:off x="225715" y="1833402"/>
          <a:ext cx="2006148" cy="127390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rgbClr val="0070C0"/>
              </a:solidFill>
              <a:latin typeface="Times New Roman" panose="02020603050405020304" pitchFamily="18" charset="0"/>
              <a:cs typeface="Times New Roman" panose="02020603050405020304" pitchFamily="18" charset="0"/>
            </a:rPr>
            <a:t>To design a virtual mouse which detects hand gesture and performs mouse operations only using the fingers.</a:t>
          </a:r>
          <a:endParaRPr lang="en-US" sz="1300" kern="1200" dirty="0">
            <a:solidFill>
              <a:srgbClr val="0070C0"/>
            </a:solidFill>
            <a:latin typeface="Times New Roman" panose="02020603050405020304" pitchFamily="18" charset="0"/>
            <a:cs typeface="Times New Roman" panose="02020603050405020304" pitchFamily="18" charset="0"/>
          </a:endParaRPr>
        </a:p>
      </dsp:txBody>
      <dsp:txXfrm>
        <a:off x="263026" y="1870713"/>
        <a:ext cx="1931526" cy="1199282"/>
      </dsp:txXfrm>
    </dsp:sp>
    <dsp:sp modelId="{47B3FD96-D1ED-4FB6-A261-C681AE0BAA3C}">
      <dsp:nvSpPr>
        <dsp:cNvPr id="0" name=""/>
        <dsp:cNvSpPr/>
      </dsp:nvSpPr>
      <dsp:spPr>
        <a:xfrm>
          <a:off x="2454768" y="1621642"/>
          <a:ext cx="2006148" cy="127390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AE5533-5380-4C45-A39E-6377EF17035A}">
      <dsp:nvSpPr>
        <dsp:cNvPr id="0" name=""/>
        <dsp:cNvSpPr/>
      </dsp:nvSpPr>
      <dsp:spPr>
        <a:xfrm>
          <a:off x="2677674" y="1833402"/>
          <a:ext cx="2006148" cy="127390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rgbClr val="0070C0"/>
              </a:solidFill>
            </a:rPr>
            <a:t>We used different combination of fingers to perform various operation of the mouse according to which combination of fingers is recognized.</a:t>
          </a:r>
          <a:endParaRPr lang="en-US" sz="1300" kern="1200" dirty="0">
            <a:solidFill>
              <a:srgbClr val="0070C0"/>
            </a:solidFill>
          </a:endParaRPr>
        </a:p>
      </dsp:txBody>
      <dsp:txXfrm>
        <a:off x="2714985" y="1870713"/>
        <a:ext cx="1931526" cy="1199282"/>
      </dsp:txXfrm>
    </dsp:sp>
    <dsp:sp modelId="{1A180B2A-ECD9-40F4-80B7-34608E7D8FB7}">
      <dsp:nvSpPr>
        <dsp:cNvPr id="0" name=""/>
        <dsp:cNvSpPr/>
      </dsp:nvSpPr>
      <dsp:spPr>
        <a:xfrm>
          <a:off x="4906727" y="1621642"/>
          <a:ext cx="2006148" cy="127390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47579E-845F-49C4-AA7B-F0AB19D3F6F1}">
      <dsp:nvSpPr>
        <dsp:cNvPr id="0" name=""/>
        <dsp:cNvSpPr/>
      </dsp:nvSpPr>
      <dsp:spPr>
        <a:xfrm>
          <a:off x="5129633" y="1833402"/>
          <a:ext cx="2006148" cy="127390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rgbClr val="0070C0"/>
              </a:solidFill>
            </a:rPr>
            <a:t>In Proposed system users don’t have to colour their fingers with a specific colour and are not required to use any device or sensors.</a:t>
          </a:r>
          <a:endParaRPr lang="en-US" sz="1300" kern="1200" dirty="0">
            <a:solidFill>
              <a:srgbClr val="0070C0"/>
            </a:solidFill>
          </a:endParaRPr>
        </a:p>
      </dsp:txBody>
      <dsp:txXfrm>
        <a:off x="5166944" y="1870713"/>
        <a:ext cx="1931526" cy="1199282"/>
      </dsp:txXfrm>
    </dsp:sp>
    <dsp:sp modelId="{73D0569E-11B6-4C4D-A13C-A4C3180A448D}">
      <dsp:nvSpPr>
        <dsp:cNvPr id="0" name=""/>
        <dsp:cNvSpPr/>
      </dsp:nvSpPr>
      <dsp:spPr>
        <a:xfrm>
          <a:off x="7358686" y="1621642"/>
          <a:ext cx="2006148" cy="127390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892B2-EDD8-4F79-9AFC-501CAD1FF0C3}">
      <dsp:nvSpPr>
        <dsp:cNvPr id="0" name=""/>
        <dsp:cNvSpPr/>
      </dsp:nvSpPr>
      <dsp:spPr>
        <a:xfrm>
          <a:off x="7581592" y="1833402"/>
          <a:ext cx="2006148" cy="1273904"/>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rgbClr val="0070C0"/>
              </a:solidFill>
            </a:rPr>
            <a:t>Easy to use and cost effective</a:t>
          </a:r>
          <a:r>
            <a:rPr lang="en-IN" sz="1300" kern="1200" dirty="0"/>
            <a:t>.</a:t>
          </a:r>
          <a:endParaRPr lang="en-US" sz="1300" kern="1200" dirty="0"/>
        </a:p>
      </dsp:txBody>
      <dsp:txXfrm>
        <a:off x="7618903" y="1870713"/>
        <a:ext cx="1931526" cy="11992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7618E-0807-4D8D-ADF0-690772C4FECC}">
      <dsp:nvSpPr>
        <dsp:cNvPr id="0" name=""/>
        <dsp:cNvSpPr/>
      </dsp:nvSpPr>
      <dsp:spPr>
        <a:xfrm>
          <a:off x="1859" y="1557317"/>
          <a:ext cx="1006956" cy="140973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506" tIns="330200" rIns="78506" bIns="330200" numCol="1" spcCol="1270" anchor="t" anchorCtr="0">
          <a:noAutofit/>
        </a:bodyPr>
        <a:lstStyle/>
        <a:p>
          <a:pPr marL="0" lvl="0" indent="0" algn="l" defTabSz="488950">
            <a:lnSpc>
              <a:spcPct val="90000"/>
            </a:lnSpc>
            <a:spcBef>
              <a:spcPct val="0"/>
            </a:spcBef>
            <a:spcAft>
              <a:spcPct val="35000"/>
            </a:spcAft>
            <a:buNone/>
          </a:pPr>
          <a:r>
            <a:rPr lang="en-US" sz="1100" kern="1200"/>
            <a:t>Start video Interface Using Webcam</a:t>
          </a:r>
        </a:p>
      </dsp:txBody>
      <dsp:txXfrm>
        <a:off x="1859" y="2093018"/>
        <a:ext cx="1006956" cy="845843"/>
      </dsp:txXfrm>
    </dsp:sp>
    <dsp:sp modelId="{BA625048-104E-4BBB-A1C6-B963BC3D8351}">
      <dsp:nvSpPr>
        <dsp:cNvPr id="0" name=""/>
        <dsp:cNvSpPr/>
      </dsp:nvSpPr>
      <dsp:spPr>
        <a:xfrm>
          <a:off x="293877" y="1698291"/>
          <a:ext cx="422921" cy="422921"/>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973" tIns="12700" rIns="32973" bIns="12700" numCol="1" spcCol="1270" anchor="ctr" anchorCtr="0">
          <a:noAutofit/>
        </a:bodyPr>
        <a:lstStyle/>
        <a:p>
          <a:pPr marL="0" lvl="0" indent="0" algn="ctr" defTabSz="844550">
            <a:lnSpc>
              <a:spcPct val="90000"/>
            </a:lnSpc>
            <a:spcBef>
              <a:spcPct val="0"/>
            </a:spcBef>
            <a:spcAft>
              <a:spcPct val="35000"/>
            </a:spcAft>
            <a:buNone/>
          </a:pPr>
          <a:r>
            <a:rPr lang="en-US" sz="1900" kern="1200"/>
            <a:t>1</a:t>
          </a:r>
        </a:p>
      </dsp:txBody>
      <dsp:txXfrm>
        <a:off x="355812" y="1760226"/>
        <a:ext cx="299051" cy="299051"/>
      </dsp:txXfrm>
    </dsp:sp>
    <dsp:sp modelId="{AB45586B-F5BF-4948-9778-C9E2ED61D900}">
      <dsp:nvSpPr>
        <dsp:cNvPr id="0" name=""/>
        <dsp:cNvSpPr/>
      </dsp:nvSpPr>
      <dsp:spPr>
        <a:xfrm>
          <a:off x="1859" y="2966984"/>
          <a:ext cx="1006956"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FC6DCD-A416-4415-B9A2-E52F4BEE70F4}">
      <dsp:nvSpPr>
        <dsp:cNvPr id="0" name=""/>
        <dsp:cNvSpPr/>
      </dsp:nvSpPr>
      <dsp:spPr>
        <a:xfrm>
          <a:off x="1109512" y="1557317"/>
          <a:ext cx="1006956" cy="140973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506" tIns="330200" rIns="78506" bIns="330200" numCol="1" spcCol="1270" anchor="t" anchorCtr="0">
          <a:noAutofit/>
        </a:bodyPr>
        <a:lstStyle/>
        <a:p>
          <a:pPr marL="0" lvl="0" indent="0" algn="l" defTabSz="488950">
            <a:lnSpc>
              <a:spcPct val="90000"/>
            </a:lnSpc>
            <a:spcBef>
              <a:spcPct val="0"/>
            </a:spcBef>
            <a:spcAft>
              <a:spcPct val="35000"/>
            </a:spcAft>
            <a:buNone/>
          </a:pPr>
          <a:r>
            <a:rPr lang="en-US" sz="1100" kern="1200"/>
            <a:t>Hand Landmark detection</a:t>
          </a:r>
        </a:p>
      </dsp:txBody>
      <dsp:txXfrm>
        <a:off x="1109512" y="2093018"/>
        <a:ext cx="1006956" cy="845843"/>
      </dsp:txXfrm>
    </dsp:sp>
    <dsp:sp modelId="{C38322B7-C135-4CAA-BFB2-C9F7DFA886EA}">
      <dsp:nvSpPr>
        <dsp:cNvPr id="0" name=""/>
        <dsp:cNvSpPr/>
      </dsp:nvSpPr>
      <dsp:spPr>
        <a:xfrm>
          <a:off x="1401529" y="1698291"/>
          <a:ext cx="422921" cy="422921"/>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973" tIns="12700" rIns="32973" bIns="12700" numCol="1" spcCol="1270" anchor="ctr" anchorCtr="0">
          <a:noAutofit/>
        </a:bodyPr>
        <a:lstStyle/>
        <a:p>
          <a:pPr marL="0" lvl="0" indent="0" algn="ctr" defTabSz="844550">
            <a:lnSpc>
              <a:spcPct val="90000"/>
            </a:lnSpc>
            <a:spcBef>
              <a:spcPct val="0"/>
            </a:spcBef>
            <a:spcAft>
              <a:spcPct val="35000"/>
            </a:spcAft>
            <a:buNone/>
          </a:pPr>
          <a:r>
            <a:rPr lang="en-US" sz="1900" kern="1200"/>
            <a:t>2</a:t>
          </a:r>
        </a:p>
      </dsp:txBody>
      <dsp:txXfrm>
        <a:off x="1463464" y="1760226"/>
        <a:ext cx="299051" cy="299051"/>
      </dsp:txXfrm>
    </dsp:sp>
    <dsp:sp modelId="{51D802E6-DC69-4065-936C-A1EB53BD932F}">
      <dsp:nvSpPr>
        <dsp:cNvPr id="0" name=""/>
        <dsp:cNvSpPr/>
      </dsp:nvSpPr>
      <dsp:spPr>
        <a:xfrm>
          <a:off x="1109512" y="2966984"/>
          <a:ext cx="1006956"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813F8-31FF-4B58-8E2F-40AD09317CEF}">
      <dsp:nvSpPr>
        <dsp:cNvPr id="0" name=""/>
        <dsp:cNvSpPr/>
      </dsp:nvSpPr>
      <dsp:spPr>
        <a:xfrm>
          <a:off x="2217164" y="1557317"/>
          <a:ext cx="1006956" cy="140973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506" tIns="330200" rIns="78506" bIns="330200" numCol="1" spcCol="1270" anchor="t" anchorCtr="0">
          <a:noAutofit/>
        </a:bodyPr>
        <a:lstStyle/>
        <a:p>
          <a:pPr marL="0" lvl="0" indent="0" algn="l" defTabSz="488950">
            <a:lnSpc>
              <a:spcPct val="90000"/>
            </a:lnSpc>
            <a:spcBef>
              <a:spcPct val="0"/>
            </a:spcBef>
            <a:spcAft>
              <a:spcPct val="35000"/>
            </a:spcAft>
            <a:buNone/>
          </a:pPr>
          <a:r>
            <a:rPr lang="en-US" sz="1100" kern="1200"/>
            <a:t>Recognize Hand Gesture</a:t>
          </a:r>
        </a:p>
      </dsp:txBody>
      <dsp:txXfrm>
        <a:off x="2217164" y="2093018"/>
        <a:ext cx="1006956" cy="845843"/>
      </dsp:txXfrm>
    </dsp:sp>
    <dsp:sp modelId="{285B0324-399E-452A-B598-1B7D26E85DF2}">
      <dsp:nvSpPr>
        <dsp:cNvPr id="0" name=""/>
        <dsp:cNvSpPr/>
      </dsp:nvSpPr>
      <dsp:spPr>
        <a:xfrm>
          <a:off x="2509182" y="1698291"/>
          <a:ext cx="422921" cy="422921"/>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973" tIns="12700" rIns="32973" bIns="12700" numCol="1" spcCol="1270" anchor="ctr" anchorCtr="0">
          <a:noAutofit/>
        </a:bodyPr>
        <a:lstStyle/>
        <a:p>
          <a:pPr marL="0" lvl="0" indent="0" algn="ctr" defTabSz="844550">
            <a:lnSpc>
              <a:spcPct val="90000"/>
            </a:lnSpc>
            <a:spcBef>
              <a:spcPct val="0"/>
            </a:spcBef>
            <a:spcAft>
              <a:spcPct val="35000"/>
            </a:spcAft>
            <a:buNone/>
          </a:pPr>
          <a:r>
            <a:rPr lang="en-US" sz="1900" kern="1200"/>
            <a:t>3</a:t>
          </a:r>
        </a:p>
      </dsp:txBody>
      <dsp:txXfrm>
        <a:off x="2571117" y="1760226"/>
        <a:ext cx="299051" cy="299051"/>
      </dsp:txXfrm>
    </dsp:sp>
    <dsp:sp modelId="{F9A1AF23-4537-4DF0-B5CB-F7CE3581F8B4}">
      <dsp:nvSpPr>
        <dsp:cNvPr id="0" name=""/>
        <dsp:cNvSpPr/>
      </dsp:nvSpPr>
      <dsp:spPr>
        <a:xfrm>
          <a:off x="2217164" y="2966984"/>
          <a:ext cx="1006956"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5B2FF8-5734-4301-8501-8D896A0E31A4}">
      <dsp:nvSpPr>
        <dsp:cNvPr id="0" name=""/>
        <dsp:cNvSpPr/>
      </dsp:nvSpPr>
      <dsp:spPr>
        <a:xfrm>
          <a:off x="3324817" y="1557317"/>
          <a:ext cx="1006956" cy="140973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506" tIns="330200" rIns="78506" bIns="330200" numCol="1" spcCol="1270" anchor="t" anchorCtr="0">
          <a:noAutofit/>
        </a:bodyPr>
        <a:lstStyle/>
        <a:p>
          <a:pPr marL="0" lvl="0" indent="0" algn="l" defTabSz="488950">
            <a:lnSpc>
              <a:spcPct val="90000"/>
            </a:lnSpc>
            <a:spcBef>
              <a:spcPct val="0"/>
            </a:spcBef>
            <a:spcAft>
              <a:spcPct val="35000"/>
            </a:spcAft>
            <a:buNone/>
          </a:pPr>
          <a:r>
            <a:rPr lang="en-US" sz="1100" kern="1200"/>
            <a:t>Control Mouse  Interaction</a:t>
          </a:r>
        </a:p>
      </dsp:txBody>
      <dsp:txXfrm>
        <a:off x="3324817" y="2093018"/>
        <a:ext cx="1006956" cy="845843"/>
      </dsp:txXfrm>
    </dsp:sp>
    <dsp:sp modelId="{EF51542F-62CA-40C8-B5D3-118AC0248593}">
      <dsp:nvSpPr>
        <dsp:cNvPr id="0" name=""/>
        <dsp:cNvSpPr/>
      </dsp:nvSpPr>
      <dsp:spPr>
        <a:xfrm>
          <a:off x="3616834" y="1698291"/>
          <a:ext cx="422921" cy="422921"/>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973" tIns="12700" rIns="32973" bIns="12700" numCol="1" spcCol="1270" anchor="ctr" anchorCtr="0">
          <a:noAutofit/>
        </a:bodyPr>
        <a:lstStyle/>
        <a:p>
          <a:pPr marL="0" lvl="0" indent="0" algn="ctr" defTabSz="844550">
            <a:lnSpc>
              <a:spcPct val="90000"/>
            </a:lnSpc>
            <a:spcBef>
              <a:spcPct val="0"/>
            </a:spcBef>
            <a:spcAft>
              <a:spcPct val="35000"/>
            </a:spcAft>
            <a:buNone/>
          </a:pPr>
          <a:r>
            <a:rPr lang="en-US" sz="1900" kern="1200"/>
            <a:t>4</a:t>
          </a:r>
        </a:p>
      </dsp:txBody>
      <dsp:txXfrm>
        <a:off x="3678769" y="1760226"/>
        <a:ext cx="299051" cy="299051"/>
      </dsp:txXfrm>
    </dsp:sp>
    <dsp:sp modelId="{5532C4C3-C648-40FC-B57D-45D3ADCA9CB3}">
      <dsp:nvSpPr>
        <dsp:cNvPr id="0" name=""/>
        <dsp:cNvSpPr/>
      </dsp:nvSpPr>
      <dsp:spPr>
        <a:xfrm>
          <a:off x="3324817" y="2966984"/>
          <a:ext cx="1006956"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BDC5C-B3FC-4DE9-A8DA-7FD98E06A6FD}">
      <dsp:nvSpPr>
        <dsp:cNvPr id="0" name=""/>
        <dsp:cNvSpPr/>
      </dsp:nvSpPr>
      <dsp:spPr>
        <a:xfrm>
          <a:off x="4432469" y="1557317"/>
          <a:ext cx="1006956" cy="140973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506" tIns="330200" rIns="78506" bIns="330200" numCol="1" spcCol="1270" anchor="t" anchorCtr="0">
          <a:noAutofit/>
        </a:bodyPr>
        <a:lstStyle/>
        <a:p>
          <a:pPr marL="0" lvl="0" indent="0" algn="l" defTabSz="488950">
            <a:lnSpc>
              <a:spcPct val="90000"/>
            </a:lnSpc>
            <a:spcBef>
              <a:spcPct val="0"/>
            </a:spcBef>
            <a:spcAft>
              <a:spcPct val="35000"/>
            </a:spcAft>
            <a:buNone/>
          </a:pPr>
          <a:r>
            <a:rPr lang="en-US" sz="1100" kern="1200"/>
            <a:t>Perform Cursor Operation</a:t>
          </a:r>
        </a:p>
      </dsp:txBody>
      <dsp:txXfrm>
        <a:off x="4432469" y="2093018"/>
        <a:ext cx="1006956" cy="845843"/>
      </dsp:txXfrm>
    </dsp:sp>
    <dsp:sp modelId="{E882227E-31DE-4E21-A028-76217973634A}">
      <dsp:nvSpPr>
        <dsp:cNvPr id="0" name=""/>
        <dsp:cNvSpPr/>
      </dsp:nvSpPr>
      <dsp:spPr>
        <a:xfrm>
          <a:off x="4724486" y="1698291"/>
          <a:ext cx="422921" cy="422921"/>
        </a:xfrm>
        <a:prstGeom prst="ellips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973" tIns="12700" rIns="32973" bIns="12700" numCol="1" spcCol="1270" anchor="ctr" anchorCtr="0">
          <a:noAutofit/>
        </a:bodyPr>
        <a:lstStyle/>
        <a:p>
          <a:pPr marL="0" lvl="0" indent="0" algn="ctr" defTabSz="844550">
            <a:lnSpc>
              <a:spcPct val="90000"/>
            </a:lnSpc>
            <a:spcBef>
              <a:spcPct val="0"/>
            </a:spcBef>
            <a:spcAft>
              <a:spcPct val="35000"/>
            </a:spcAft>
            <a:buNone/>
          </a:pPr>
          <a:r>
            <a:rPr lang="en-US" sz="1900" kern="1200"/>
            <a:t>5</a:t>
          </a:r>
        </a:p>
      </dsp:txBody>
      <dsp:txXfrm>
        <a:off x="4786421" y="1760226"/>
        <a:ext cx="299051" cy="299051"/>
      </dsp:txXfrm>
    </dsp:sp>
    <dsp:sp modelId="{7E812B24-6B4C-46E4-ABD6-D57BC2D71CA0}">
      <dsp:nvSpPr>
        <dsp:cNvPr id="0" name=""/>
        <dsp:cNvSpPr/>
      </dsp:nvSpPr>
      <dsp:spPr>
        <a:xfrm>
          <a:off x="4432469" y="2966984"/>
          <a:ext cx="1006956" cy="7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E5446-D940-4030-A8AD-CB6ED1C1CBA2}">
      <dsp:nvSpPr>
        <dsp:cNvPr id="0" name=""/>
        <dsp:cNvSpPr/>
      </dsp:nvSpPr>
      <dsp:spPr>
        <a:xfrm>
          <a:off x="4299585" y="2573979"/>
          <a:ext cx="957178" cy="91440"/>
        </a:xfrm>
        <a:custGeom>
          <a:avLst/>
          <a:gdLst/>
          <a:ahLst/>
          <a:cxnLst/>
          <a:rect l="0" t="0" r="0" b="0"/>
          <a:pathLst>
            <a:path>
              <a:moveTo>
                <a:pt x="0" y="45720"/>
              </a:moveTo>
              <a:lnTo>
                <a:pt x="957178"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53480" y="2614755"/>
        <a:ext cx="49388" cy="9887"/>
      </dsp:txXfrm>
    </dsp:sp>
    <dsp:sp modelId="{64A5084B-0D0A-4985-9E2F-275EAEEA53D6}">
      <dsp:nvSpPr>
        <dsp:cNvPr id="0" name=""/>
        <dsp:cNvSpPr/>
      </dsp:nvSpPr>
      <dsp:spPr>
        <a:xfrm>
          <a:off x="6694" y="1331292"/>
          <a:ext cx="4294690" cy="257681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443" tIns="220897" rIns="210443" bIns="220897" numCol="1" spcCol="1270" anchor="t" anchorCtr="0">
          <a:noAutofit/>
        </a:bodyPr>
        <a:lstStyle/>
        <a:p>
          <a:pPr marL="0" lvl="0" indent="0" algn="l" defTabSz="889000">
            <a:lnSpc>
              <a:spcPct val="90000"/>
            </a:lnSpc>
            <a:spcBef>
              <a:spcPct val="0"/>
            </a:spcBef>
            <a:spcAft>
              <a:spcPct val="35000"/>
            </a:spcAft>
            <a:buNone/>
          </a:pPr>
          <a:r>
            <a:rPr lang="en-IN" sz="2000" u="sng" kern="1200" dirty="0" err="1">
              <a:solidFill>
                <a:srgbClr val="FF0000"/>
              </a:solidFill>
            </a:rPr>
            <a:t>Operatins</a:t>
          </a:r>
          <a:r>
            <a:rPr lang="en-IN" sz="2000" u="sng" kern="1200" dirty="0">
              <a:solidFill>
                <a:srgbClr val="FF0000"/>
              </a:solidFill>
            </a:rPr>
            <a:t> of cursor:</a:t>
          </a:r>
          <a:endParaRPr lang="en-US" sz="2000" kern="1200" dirty="0">
            <a:solidFill>
              <a:srgbClr val="FF0000"/>
            </a:solidFill>
          </a:endParaRPr>
        </a:p>
        <a:p>
          <a:pPr marL="114300" lvl="1" indent="-114300" algn="l" defTabSz="622300">
            <a:lnSpc>
              <a:spcPct val="90000"/>
            </a:lnSpc>
            <a:spcBef>
              <a:spcPct val="0"/>
            </a:spcBef>
            <a:spcAft>
              <a:spcPct val="15000"/>
            </a:spcAft>
            <a:buChar char="•"/>
          </a:pPr>
          <a:r>
            <a:rPr lang="en-IN" sz="1400" kern="1200" dirty="0">
              <a:solidFill>
                <a:srgbClr val="FF0000"/>
              </a:solidFill>
            </a:rPr>
            <a:t>Hand Landmark detection up(1) and down(0).</a:t>
          </a:r>
          <a:endParaRPr lang="en-US" sz="1400" kern="1200" dirty="0">
            <a:solidFill>
              <a:srgbClr val="FF0000"/>
            </a:solidFill>
          </a:endParaRPr>
        </a:p>
        <a:p>
          <a:pPr marL="114300" lvl="1" indent="-114300" algn="l" defTabSz="622300">
            <a:lnSpc>
              <a:spcPct val="90000"/>
            </a:lnSpc>
            <a:spcBef>
              <a:spcPct val="0"/>
            </a:spcBef>
            <a:spcAft>
              <a:spcPct val="15000"/>
            </a:spcAft>
            <a:buChar char="•"/>
          </a:pPr>
          <a:r>
            <a:rPr lang="en-IN" sz="1400" kern="1200" dirty="0">
              <a:solidFill>
                <a:srgbClr val="FF0000"/>
              </a:solidFill>
            </a:rPr>
            <a:t>Move</a:t>
          </a:r>
          <a:endParaRPr lang="en-US" sz="1400" kern="1200" dirty="0">
            <a:solidFill>
              <a:srgbClr val="FF0000"/>
            </a:solidFill>
          </a:endParaRPr>
        </a:p>
        <a:p>
          <a:pPr marL="114300" lvl="1" indent="-114300" algn="l" defTabSz="622300">
            <a:lnSpc>
              <a:spcPct val="90000"/>
            </a:lnSpc>
            <a:spcBef>
              <a:spcPct val="0"/>
            </a:spcBef>
            <a:spcAft>
              <a:spcPct val="15000"/>
            </a:spcAft>
            <a:buChar char="•"/>
          </a:pPr>
          <a:r>
            <a:rPr lang="en-IN" sz="1400" kern="1200" dirty="0">
              <a:solidFill>
                <a:srgbClr val="FF0000"/>
              </a:solidFill>
            </a:rPr>
            <a:t>Left Click</a:t>
          </a:r>
          <a:endParaRPr lang="en-US" sz="1400" kern="1200" dirty="0">
            <a:solidFill>
              <a:srgbClr val="FF0000"/>
            </a:solidFill>
          </a:endParaRPr>
        </a:p>
        <a:p>
          <a:pPr marL="114300" lvl="1" indent="-114300" algn="l" defTabSz="622300">
            <a:lnSpc>
              <a:spcPct val="90000"/>
            </a:lnSpc>
            <a:spcBef>
              <a:spcPct val="0"/>
            </a:spcBef>
            <a:spcAft>
              <a:spcPct val="15000"/>
            </a:spcAft>
            <a:buChar char="•"/>
          </a:pPr>
          <a:r>
            <a:rPr lang="en-IN" sz="1400" kern="1200" dirty="0">
              <a:solidFill>
                <a:srgbClr val="FF0000"/>
              </a:solidFill>
            </a:rPr>
            <a:t>Double Click</a:t>
          </a:r>
          <a:endParaRPr lang="en-US" sz="1400" kern="1200" dirty="0">
            <a:solidFill>
              <a:srgbClr val="FF0000"/>
            </a:solidFill>
          </a:endParaRPr>
        </a:p>
        <a:p>
          <a:pPr marL="114300" lvl="1" indent="-114300" algn="l" defTabSz="622300">
            <a:lnSpc>
              <a:spcPct val="90000"/>
            </a:lnSpc>
            <a:spcBef>
              <a:spcPct val="0"/>
            </a:spcBef>
            <a:spcAft>
              <a:spcPct val="15000"/>
            </a:spcAft>
            <a:buChar char="•"/>
          </a:pPr>
          <a:r>
            <a:rPr lang="en-IN" sz="1400" kern="1200" dirty="0">
              <a:solidFill>
                <a:srgbClr val="FF0000"/>
              </a:solidFill>
            </a:rPr>
            <a:t>Right click</a:t>
          </a:r>
          <a:endParaRPr lang="en-US" sz="1400" kern="1200" dirty="0">
            <a:solidFill>
              <a:srgbClr val="FF0000"/>
            </a:solidFill>
          </a:endParaRPr>
        </a:p>
        <a:p>
          <a:pPr marL="114300" lvl="1" indent="-114300" algn="l" defTabSz="622300">
            <a:lnSpc>
              <a:spcPct val="90000"/>
            </a:lnSpc>
            <a:spcBef>
              <a:spcPct val="0"/>
            </a:spcBef>
            <a:spcAft>
              <a:spcPct val="15000"/>
            </a:spcAft>
            <a:buChar char="•"/>
          </a:pPr>
          <a:r>
            <a:rPr lang="en-IN" sz="1400" kern="1200">
              <a:solidFill>
                <a:srgbClr val="FF0000"/>
              </a:solidFill>
            </a:rPr>
            <a:t>Scroll Up</a:t>
          </a:r>
          <a:endParaRPr lang="en-US" sz="1400" kern="1200">
            <a:solidFill>
              <a:srgbClr val="FF0000"/>
            </a:solidFill>
          </a:endParaRPr>
        </a:p>
        <a:p>
          <a:pPr marL="114300" lvl="1" indent="-114300" algn="l" defTabSz="622300">
            <a:lnSpc>
              <a:spcPct val="90000"/>
            </a:lnSpc>
            <a:spcBef>
              <a:spcPct val="0"/>
            </a:spcBef>
            <a:spcAft>
              <a:spcPct val="15000"/>
            </a:spcAft>
            <a:buChar char="•"/>
          </a:pPr>
          <a:r>
            <a:rPr lang="en-IN" sz="1400" kern="1200" dirty="0">
              <a:solidFill>
                <a:srgbClr val="FF0000"/>
              </a:solidFill>
            </a:rPr>
            <a:t>Scroll down</a:t>
          </a:r>
          <a:endParaRPr lang="en-US" sz="1400" kern="1200" dirty="0">
            <a:solidFill>
              <a:srgbClr val="FF0000"/>
            </a:solidFill>
          </a:endParaRPr>
        </a:p>
        <a:p>
          <a:pPr marL="114300" lvl="1" indent="-114300" algn="l" defTabSz="622300">
            <a:lnSpc>
              <a:spcPct val="90000"/>
            </a:lnSpc>
            <a:spcBef>
              <a:spcPct val="0"/>
            </a:spcBef>
            <a:spcAft>
              <a:spcPct val="15000"/>
            </a:spcAft>
            <a:buChar char="•"/>
          </a:pPr>
          <a:r>
            <a:rPr lang="en-IN" sz="1400" kern="1200" dirty="0">
              <a:solidFill>
                <a:srgbClr val="FF0000"/>
              </a:solidFill>
            </a:rPr>
            <a:t>Brightness Control</a:t>
          </a:r>
          <a:endParaRPr lang="en-US" sz="1400" kern="1200" dirty="0">
            <a:solidFill>
              <a:srgbClr val="FF0000"/>
            </a:solidFill>
          </a:endParaRPr>
        </a:p>
      </dsp:txBody>
      <dsp:txXfrm>
        <a:off x="6694" y="1331292"/>
        <a:ext cx="4294690" cy="2576814"/>
      </dsp:txXfrm>
    </dsp:sp>
    <dsp:sp modelId="{8792B577-8801-4B5D-9DC9-E82D47931F2B}">
      <dsp:nvSpPr>
        <dsp:cNvPr id="0" name=""/>
        <dsp:cNvSpPr/>
      </dsp:nvSpPr>
      <dsp:spPr>
        <a:xfrm>
          <a:off x="5289164" y="759947"/>
          <a:ext cx="4294690" cy="3719503"/>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0443" tIns="220897" rIns="210443" bIns="220897" numCol="1" spcCol="1270" anchor="ctr" anchorCtr="0">
          <a:noAutofit/>
        </a:bodyPr>
        <a:lstStyle/>
        <a:p>
          <a:pPr marL="0" lvl="0" indent="0" algn="l" defTabSz="1466850">
            <a:lnSpc>
              <a:spcPct val="90000"/>
            </a:lnSpc>
            <a:spcBef>
              <a:spcPct val="0"/>
            </a:spcBef>
            <a:spcAft>
              <a:spcPct val="35000"/>
            </a:spcAft>
            <a:buNone/>
          </a:pPr>
          <a:r>
            <a:rPr lang="en-IN" sz="3300" u="sng" kern="1200" dirty="0">
              <a:solidFill>
                <a:srgbClr val="FF0000"/>
              </a:solidFill>
            </a:rPr>
            <a:t>Steps:</a:t>
          </a:r>
          <a:r>
            <a:rPr lang="en-IN" sz="3300" u="none" kern="1200" dirty="0">
              <a:solidFill>
                <a:srgbClr val="FF0000"/>
              </a:solidFill>
            </a:rPr>
            <a:t> </a:t>
          </a:r>
        </a:p>
        <a:p>
          <a:pPr marL="0" lvl="0" indent="0" algn="l" defTabSz="1466850">
            <a:lnSpc>
              <a:spcPct val="90000"/>
            </a:lnSpc>
            <a:spcBef>
              <a:spcPct val="0"/>
            </a:spcBef>
            <a:spcAft>
              <a:spcPct val="35000"/>
            </a:spcAft>
            <a:buNone/>
          </a:pPr>
          <a:r>
            <a:rPr lang="en-IN" sz="1800" u="none" kern="1200" dirty="0">
              <a:solidFill>
                <a:srgbClr val="FF0000"/>
              </a:solidFill>
            </a:rPr>
            <a:t>1. It will detect the camera, video interface will be start.</a:t>
          </a:r>
        </a:p>
        <a:p>
          <a:pPr marL="0" lvl="0" indent="0" algn="l" defTabSz="1466850">
            <a:lnSpc>
              <a:spcPct val="90000"/>
            </a:lnSpc>
            <a:spcBef>
              <a:spcPct val="0"/>
            </a:spcBef>
            <a:spcAft>
              <a:spcPct val="35000"/>
            </a:spcAft>
            <a:buNone/>
          </a:pPr>
          <a:r>
            <a:rPr lang="en-US" sz="1800" u="none" kern="1200" dirty="0">
              <a:solidFill>
                <a:srgbClr val="FF0000"/>
              </a:solidFill>
            </a:rPr>
            <a:t>2.   The camera can extract and recognize human hand gesture from and recognize.</a:t>
          </a:r>
        </a:p>
        <a:p>
          <a:pPr marL="0" lvl="0" indent="0" algn="l" defTabSz="1466850">
            <a:lnSpc>
              <a:spcPct val="90000"/>
            </a:lnSpc>
            <a:spcBef>
              <a:spcPct val="0"/>
            </a:spcBef>
            <a:spcAft>
              <a:spcPct val="35000"/>
            </a:spcAft>
            <a:buNone/>
          </a:pPr>
          <a:r>
            <a:rPr lang="en-US" sz="1800" u="none" kern="1200" dirty="0">
              <a:solidFill>
                <a:srgbClr val="FF0000"/>
              </a:solidFill>
            </a:rPr>
            <a:t>3.   Hand tracking functionality is done by </a:t>
          </a:r>
          <a:r>
            <a:rPr lang="en-US" sz="1800" u="none" kern="1200" dirty="0" err="1">
              <a:solidFill>
                <a:srgbClr val="FF0000"/>
              </a:solidFill>
            </a:rPr>
            <a:t>media_pie</a:t>
          </a:r>
          <a:r>
            <a:rPr lang="en-US" sz="1800" u="none" kern="1200" dirty="0">
              <a:solidFill>
                <a:srgbClr val="FF0000"/>
              </a:solidFill>
            </a:rPr>
            <a:t>.</a:t>
          </a:r>
        </a:p>
        <a:p>
          <a:pPr marL="0" lvl="0" indent="0" algn="l" defTabSz="1466850">
            <a:lnSpc>
              <a:spcPct val="90000"/>
            </a:lnSpc>
            <a:spcBef>
              <a:spcPct val="0"/>
            </a:spcBef>
            <a:spcAft>
              <a:spcPct val="35000"/>
            </a:spcAft>
            <a:buNone/>
          </a:pPr>
          <a:r>
            <a:rPr lang="en-US" sz="1800" u="none" kern="1200" dirty="0">
              <a:solidFill>
                <a:srgbClr val="FF0000"/>
              </a:solidFill>
            </a:rPr>
            <a:t>4.  After the recognition the cursor move accordingly, to perform various operation</a:t>
          </a:r>
        </a:p>
      </dsp:txBody>
      <dsp:txXfrm>
        <a:off x="5289164" y="759947"/>
        <a:ext cx="4294690" cy="37195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3/25/2023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1.xml"/><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jpe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QuickStyle" Target="../diagrams/quickStyle3.xml"/><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8.jpe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pixabay.com/en/technology-background-technological-784046/"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913795" y="600074"/>
            <a:ext cx="5978072" cy="1481150"/>
          </a:xfrm>
        </p:spPr>
        <p:txBody>
          <a:bodyPr vert="horz" lIns="91440" tIns="45720" rIns="91440" bIns="45720" rtlCol="0" anchor="ctr">
            <a:normAutofit/>
          </a:bodyPr>
          <a:lstStyle/>
          <a:p>
            <a:r>
              <a:rPr lang="en-US" sz="3100" dirty="0"/>
              <a:t>AI VIRTUAL MOUSE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913795" y="2279176"/>
            <a:ext cx="5978072" cy="3415672"/>
          </a:xfrm>
        </p:spPr>
        <p:txBody>
          <a:bodyPr vert="horz" lIns="91440" tIns="45720" rIns="91440" bIns="45720" rtlCol="0" anchor="ctr">
            <a:normAutofit lnSpcReduction="10000"/>
          </a:bodyPr>
          <a:lstStyle/>
          <a:p>
            <a:pPr algn="l"/>
            <a:r>
              <a:rPr lang="en-US" dirty="0">
                <a:solidFill>
                  <a:schemeClr val="tx2"/>
                </a:solidFill>
              </a:rPr>
              <a:t>Presented By-</a:t>
            </a:r>
          </a:p>
          <a:p>
            <a:pPr algn="l"/>
            <a:r>
              <a:rPr lang="en-US" sz="2800" b="1" dirty="0">
                <a:solidFill>
                  <a:schemeClr val="tx2"/>
                </a:solidFill>
              </a:rPr>
              <a:t>Apurva Gupta</a:t>
            </a:r>
          </a:p>
          <a:p>
            <a:pPr algn="l"/>
            <a:r>
              <a:rPr lang="en-US" sz="2800" b="1" dirty="0" err="1">
                <a:solidFill>
                  <a:schemeClr val="tx2"/>
                </a:solidFill>
              </a:rPr>
              <a:t>Chavvi</a:t>
            </a:r>
            <a:r>
              <a:rPr lang="en-US" sz="2800" b="1" dirty="0">
                <a:solidFill>
                  <a:schemeClr val="tx2"/>
                </a:solidFill>
              </a:rPr>
              <a:t> </a:t>
            </a:r>
            <a:r>
              <a:rPr lang="en-US" sz="2800" b="1" dirty="0" err="1">
                <a:solidFill>
                  <a:schemeClr val="tx2"/>
                </a:solidFill>
              </a:rPr>
              <a:t>Chourdary</a:t>
            </a:r>
            <a:endParaRPr lang="en-US" sz="2800" b="1" dirty="0">
              <a:solidFill>
                <a:schemeClr val="tx2"/>
              </a:solidFill>
            </a:endParaRPr>
          </a:p>
          <a:p>
            <a:pPr algn="l"/>
            <a:endParaRPr lang="en-US" dirty="0">
              <a:solidFill>
                <a:schemeClr val="tx2"/>
              </a:solidFill>
            </a:endParaRPr>
          </a:p>
          <a:p>
            <a:pPr algn="l"/>
            <a:r>
              <a:rPr lang="en-US" dirty="0">
                <a:solidFill>
                  <a:schemeClr val="tx2"/>
                </a:solidFill>
              </a:rPr>
              <a:t>Mentored by-</a:t>
            </a:r>
          </a:p>
          <a:p>
            <a:pPr algn="l"/>
            <a:r>
              <a:rPr lang="en-US" sz="3200" b="1" dirty="0">
                <a:solidFill>
                  <a:schemeClr val="tx2"/>
                </a:solidFill>
              </a:rPr>
              <a:t>Ankit Verma Sir</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l="20793" r="41710"/>
          <a:stretch/>
        </p:blipFill>
        <p:spPr>
          <a:xfrm>
            <a:off x="7620351" y="10"/>
            <a:ext cx="4571649" cy="6857990"/>
          </a:xfrm>
          <a:prstGeom prst="rect">
            <a:avLst/>
          </a:prstGeom>
        </p:spPr>
      </p:pic>
      <p:pic>
        <p:nvPicPr>
          <p:cNvPr id="12" name="Picture 11">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600"/>
            <a:ext cx="10353762" cy="1257300"/>
          </a:xfrm>
        </p:spPr>
        <p:txBody>
          <a:bodyPr>
            <a:normAutofit/>
          </a:bodyPr>
          <a:lstStyle/>
          <a:p>
            <a:r>
              <a:rPr lang="en-US" dirty="0">
                <a:latin typeface="Times New Roman" panose="02020603050405020304" pitchFamily="18" charset="0"/>
                <a:cs typeface="Times New Roman" panose="02020603050405020304" pitchFamily="18" charset="0"/>
              </a:rPr>
              <a:t>Introduction</a:t>
            </a:r>
            <a:r>
              <a:rPr lang="en-US" dirty="0"/>
              <a:t>	</a:t>
            </a:r>
          </a:p>
        </p:txBody>
      </p:sp>
      <p:graphicFrame>
        <p:nvGraphicFramePr>
          <p:cNvPr id="26" name="Content Placeholder 2">
            <a:extLst>
              <a:ext uri="{FF2B5EF4-FFF2-40B4-BE49-F238E27FC236}">
                <a16:creationId xmlns:a16="http://schemas.microsoft.com/office/drawing/2014/main" id="{D389ED3C-915E-CE2A-EA4C-328661F76430}"/>
              </a:ext>
            </a:extLst>
          </p:cNvPr>
          <p:cNvGraphicFramePr>
            <a:graphicFrameLocks noGrp="1"/>
          </p:cNvGraphicFramePr>
          <p:nvPr>
            <p:ph idx="1"/>
            <p:extLst>
              <p:ext uri="{D42A27DB-BD31-4B8C-83A1-F6EECF244321}">
                <p14:modId xmlns:p14="http://schemas.microsoft.com/office/powerpoint/2010/main" val="3313963318"/>
              </p:ext>
            </p:extLst>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68B7-0439-F52E-3713-4FE0F64568D1}"/>
              </a:ext>
            </a:extLst>
          </p:cNvPr>
          <p:cNvSpPr>
            <a:spLocks noGrp="1"/>
          </p:cNvSpPr>
          <p:nvPr>
            <p:ph type="title"/>
          </p:nvPr>
        </p:nvSpPr>
        <p:spPr>
          <a:xfrm>
            <a:off x="1295401" y="409433"/>
            <a:ext cx="9590550" cy="1173707"/>
          </a:xfrm>
        </p:spPr>
        <p:txBody>
          <a:bodyPr>
            <a:normAutofit/>
          </a:bodyPr>
          <a:lstStyle/>
          <a:p>
            <a:r>
              <a:rPr lang="en-IN" sz="4400">
                <a:latin typeface="Times New Roman" panose="02020603050405020304" pitchFamily="18" charset="0"/>
                <a:cs typeface="Times New Roman" panose="02020603050405020304" pitchFamily="18" charset="0"/>
              </a:rPr>
              <a:t>Problem Statement</a:t>
            </a:r>
            <a:endParaRPr lang="en-IN" sz="4400" dirty="0">
              <a:latin typeface="Times New Roman" panose="02020603050405020304" pitchFamily="18" charset="0"/>
              <a:cs typeface="Times New Roman" panose="02020603050405020304" pitchFamily="18" charset="0"/>
            </a:endParaRPr>
          </a:p>
        </p:txBody>
      </p:sp>
      <p:graphicFrame>
        <p:nvGraphicFramePr>
          <p:cNvPr id="5" name="Text Placeholder 2">
            <a:extLst>
              <a:ext uri="{FF2B5EF4-FFF2-40B4-BE49-F238E27FC236}">
                <a16:creationId xmlns:a16="http://schemas.microsoft.com/office/drawing/2014/main" id="{34BAACB4-1556-C2C2-AF8A-F452B1EEBADC}"/>
              </a:ext>
            </a:extLst>
          </p:cNvPr>
          <p:cNvGraphicFramePr/>
          <p:nvPr>
            <p:extLst>
              <p:ext uri="{D42A27DB-BD31-4B8C-83A1-F6EECF244321}">
                <p14:modId xmlns:p14="http://schemas.microsoft.com/office/powerpoint/2010/main" val="2308862985"/>
              </p:ext>
            </p:extLst>
          </p:nvPr>
        </p:nvGraphicFramePr>
        <p:xfrm>
          <a:off x="1295401" y="1719618"/>
          <a:ext cx="9590550" cy="4728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5438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AAB769-9635-4A0E-8861-BB3FE8396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CC7C9-D9FA-5BB9-9E11-1865FC67EE3A}"/>
              </a:ext>
            </a:extLst>
          </p:cNvPr>
          <p:cNvSpPr>
            <a:spLocks noGrp="1"/>
          </p:cNvSpPr>
          <p:nvPr>
            <p:ph type="title"/>
          </p:nvPr>
        </p:nvSpPr>
        <p:spPr>
          <a:xfrm>
            <a:off x="5369441" y="352425"/>
            <a:ext cx="5441285" cy="923925"/>
          </a:xfrm>
        </p:spPr>
        <p:txBody>
          <a:bodyPr vert="horz" lIns="91440" tIns="45720" rIns="91440" bIns="45720" rtlCol="0" anchor="b">
            <a:normAutofit/>
          </a:bodyPr>
          <a:lstStyle/>
          <a:p>
            <a:r>
              <a:rPr lang="en-US" sz="5400" dirty="0"/>
              <a:t>Proposed System</a:t>
            </a:r>
          </a:p>
        </p:txBody>
      </p:sp>
      <p:pic>
        <p:nvPicPr>
          <p:cNvPr id="11" name="Picture 10">
            <a:extLst>
              <a:ext uri="{FF2B5EF4-FFF2-40B4-BE49-F238E27FC236}">
                <a16:creationId xmlns:a16="http://schemas.microsoft.com/office/drawing/2014/main" id="{DBF7BBCC-A085-493E-83D9-01D4F8E88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5" name="Picture 4">
            <a:extLst>
              <a:ext uri="{FF2B5EF4-FFF2-40B4-BE49-F238E27FC236}">
                <a16:creationId xmlns:a16="http://schemas.microsoft.com/office/drawing/2014/main" id="{ABCD542A-28A6-0889-3679-FCA45100C288}"/>
              </a:ext>
            </a:extLst>
          </p:cNvPr>
          <p:cNvPicPr>
            <a:picLocks noChangeAspect="1"/>
          </p:cNvPicPr>
          <p:nvPr/>
        </p:nvPicPr>
        <p:blipFill rotWithShape="1">
          <a:blip r:embed="rId4"/>
          <a:srcRect l="16665" r="38838" b="-1"/>
          <a:stretch/>
        </p:blipFill>
        <p:spPr>
          <a:xfrm>
            <a:off x="20" y="10"/>
            <a:ext cx="4571629" cy="6857990"/>
          </a:xfrm>
          <a:prstGeom prst="rect">
            <a:avLst/>
          </a:prstGeom>
        </p:spPr>
      </p:pic>
      <p:sp>
        <p:nvSpPr>
          <p:cNvPr id="4" name="Arrow: Down 3">
            <a:extLst>
              <a:ext uri="{FF2B5EF4-FFF2-40B4-BE49-F238E27FC236}">
                <a16:creationId xmlns:a16="http://schemas.microsoft.com/office/drawing/2014/main" id="{4518EBFC-F7F1-8C58-515D-05FA876013B2}"/>
              </a:ext>
            </a:extLst>
          </p:cNvPr>
          <p:cNvSpPr/>
          <p:nvPr/>
        </p:nvSpPr>
        <p:spPr>
          <a:xfrm>
            <a:off x="8048625" y="2199771"/>
            <a:ext cx="208967" cy="366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426DFECD-C028-2527-69D1-FE02CCF17F7C}"/>
              </a:ext>
            </a:extLst>
          </p:cNvPr>
          <p:cNvSpPr/>
          <p:nvPr/>
        </p:nvSpPr>
        <p:spPr>
          <a:xfrm>
            <a:off x="8048626" y="3058187"/>
            <a:ext cx="208966" cy="366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74850186-4D46-68F3-51BB-D5B6CE646090}"/>
              </a:ext>
            </a:extLst>
          </p:cNvPr>
          <p:cNvSpPr/>
          <p:nvPr/>
        </p:nvSpPr>
        <p:spPr>
          <a:xfrm>
            <a:off x="8048625" y="4109009"/>
            <a:ext cx="208966" cy="366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Down 7">
            <a:extLst>
              <a:ext uri="{FF2B5EF4-FFF2-40B4-BE49-F238E27FC236}">
                <a16:creationId xmlns:a16="http://schemas.microsoft.com/office/drawing/2014/main" id="{FF486C92-EB7C-48E1-F478-DB8E8C910D6F}"/>
              </a:ext>
            </a:extLst>
          </p:cNvPr>
          <p:cNvSpPr/>
          <p:nvPr/>
        </p:nvSpPr>
        <p:spPr>
          <a:xfrm>
            <a:off x="8044363" y="4976757"/>
            <a:ext cx="208966" cy="366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ext Placeholder 2">
            <a:extLst>
              <a:ext uri="{FF2B5EF4-FFF2-40B4-BE49-F238E27FC236}">
                <a16:creationId xmlns:a16="http://schemas.microsoft.com/office/drawing/2014/main" id="{1438B267-3CE7-C6BE-6453-0F1DF3C84492}"/>
              </a:ext>
            </a:extLst>
          </p:cNvPr>
          <p:cNvGraphicFramePr/>
          <p:nvPr/>
        </p:nvGraphicFramePr>
        <p:xfrm>
          <a:off x="5369441" y="1628776"/>
          <a:ext cx="5441286" cy="45243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4074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406F6-26A0-9630-3277-2516D93654D0}"/>
              </a:ext>
            </a:extLst>
          </p:cNvPr>
          <p:cNvSpPr>
            <a:spLocks noGrp="1"/>
          </p:cNvSpPr>
          <p:nvPr>
            <p:ph type="title"/>
          </p:nvPr>
        </p:nvSpPr>
        <p:spPr>
          <a:xfrm>
            <a:off x="321733" y="290195"/>
            <a:ext cx="11548532" cy="4260844"/>
          </a:xfrm>
        </p:spPr>
        <p:txBody>
          <a:bodyPr vert="horz" lIns="91440" tIns="45720" rIns="91440" bIns="45720" rtlCol="0" anchor="t">
            <a:normAutofit/>
          </a:bodyPr>
          <a:lstStyle/>
          <a:p>
            <a:pPr algn="l"/>
            <a:r>
              <a:rPr lang="en-US" sz="11500">
                <a:solidFill>
                  <a:schemeClr val="tx1"/>
                </a:solidFill>
              </a:rPr>
              <a:t>METHODOLOGY</a:t>
            </a:r>
          </a:p>
        </p:txBody>
      </p:sp>
      <p:sp>
        <p:nvSpPr>
          <p:cNvPr id="12" name="Rectangle 11">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009E0672-1813-1D80-F6EB-ACC8BF064F70}"/>
              </a:ext>
            </a:extLst>
          </p:cNvPr>
          <p:cNvGraphicFramePr/>
          <p:nvPr>
            <p:extLst>
              <p:ext uri="{D42A27DB-BD31-4B8C-83A1-F6EECF244321}">
                <p14:modId xmlns:p14="http://schemas.microsoft.com/office/powerpoint/2010/main" val="522217119"/>
              </p:ext>
            </p:extLst>
          </p:nvPr>
        </p:nvGraphicFramePr>
        <p:xfrm>
          <a:off x="1295401" y="1378424"/>
          <a:ext cx="9590550" cy="5239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937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D653-6770-2FA9-31B4-17629C52AE0C}"/>
              </a:ext>
            </a:extLst>
          </p:cNvPr>
          <p:cNvSpPr>
            <a:spLocks noGrp="1"/>
          </p:cNvSpPr>
          <p:nvPr>
            <p:ph type="title"/>
          </p:nvPr>
        </p:nvSpPr>
        <p:spPr/>
        <p:txBody>
          <a:bodyPr/>
          <a:lstStyle/>
          <a:p>
            <a:r>
              <a:rPr lang="en-US" dirty="0"/>
              <a:t>F</a:t>
            </a:r>
            <a:r>
              <a:rPr lang="en-IN" dirty="0"/>
              <a:t>UNCTIONING</a:t>
            </a:r>
          </a:p>
        </p:txBody>
      </p:sp>
      <p:pic>
        <p:nvPicPr>
          <p:cNvPr id="6" name="Content Placeholder 5">
            <a:extLst>
              <a:ext uri="{FF2B5EF4-FFF2-40B4-BE49-F238E27FC236}">
                <a16:creationId xmlns:a16="http://schemas.microsoft.com/office/drawing/2014/main" id="{1CA83FC8-F4D8-E850-742E-347751517442}"/>
              </a:ext>
            </a:extLst>
          </p:cNvPr>
          <p:cNvPicPr>
            <a:picLocks noGrp="1" noChangeAspect="1"/>
          </p:cNvPicPr>
          <p:nvPr>
            <p:ph sz="half" idx="1"/>
          </p:nvPr>
        </p:nvPicPr>
        <p:blipFill rotWithShape="1">
          <a:blip r:embed="rId2"/>
          <a:srcRect b="34957"/>
          <a:stretch/>
        </p:blipFill>
        <p:spPr>
          <a:xfrm>
            <a:off x="1571626" y="2100845"/>
            <a:ext cx="3461684" cy="2384891"/>
          </a:xfrm>
        </p:spPr>
      </p:pic>
      <p:pic>
        <p:nvPicPr>
          <p:cNvPr id="8" name="Content Placeholder 7">
            <a:extLst>
              <a:ext uri="{FF2B5EF4-FFF2-40B4-BE49-F238E27FC236}">
                <a16:creationId xmlns:a16="http://schemas.microsoft.com/office/drawing/2014/main" id="{DC0CA7A7-3501-DF7F-F9AB-43F0FBB18EBF}"/>
              </a:ext>
            </a:extLst>
          </p:cNvPr>
          <p:cNvPicPr>
            <a:picLocks noGrp="1" noChangeAspect="1"/>
          </p:cNvPicPr>
          <p:nvPr>
            <p:ph sz="half" idx="2"/>
          </p:nvPr>
        </p:nvPicPr>
        <p:blipFill rotWithShape="1">
          <a:blip r:embed="rId3"/>
          <a:srcRect t="1" b="29840"/>
          <a:stretch/>
        </p:blipFill>
        <p:spPr>
          <a:xfrm>
            <a:off x="7289321" y="2100845"/>
            <a:ext cx="3674892" cy="2392062"/>
          </a:xfrm>
        </p:spPr>
      </p:pic>
      <p:sp>
        <p:nvSpPr>
          <p:cNvPr id="9" name="TextBox 8">
            <a:extLst>
              <a:ext uri="{FF2B5EF4-FFF2-40B4-BE49-F238E27FC236}">
                <a16:creationId xmlns:a16="http://schemas.microsoft.com/office/drawing/2014/main" id="{CBA7D983-FC7F-8E49-5447-2867E8F18C34}"/>
              </a:ext>
            </a:extLst>
          </p:cNvPr>
          <p:cNvSpPr txBox="1"/>
          <p:nvPr/>
        </p:nvSpPr>
        <p:spPr>
          <a:xfrm flipH="1">
            <a:off x="2340345" y="4715109"/>
            <a:ext cx="2438689" cy="369332"/>
          </a:xfrm>
          <a:prstGeom prst="rect">
            <a:avLst/>
          </a:prstGeom>
          <a:noFill/>
        </p:spPr>
        <p:txBody>
          <a:bodyPr wrap="square" rtlCol="0">
            <a:spAutoFit/>
          </a:bodyPr>
          <a:lstStyle/>
          <a:p>
            <a:r>
              <a:rPr lang="en-US" dirty="0"/>
              <a:t>MOVE CURSOR</a:t>
            </a:r>
            <a:endParaRPr lang="en-IN" dirty="0"/>
          </a:p>
        </p:txBody>
      </p:sp>
      <p:sp>
        <p:nvSpPr>
          <p:cNvPr id="10" name="TextBox 9">
            <a:extLst>
              <a:ext uri="{FF2B5EF4-FFF2-40B4-BE49-F238E27FC236}">
                <a16:creationId xmlns:a16="http://schemas.microsoft.com/office/drawing/2014/main" id="{C9DB4778-AA87-5E02-AF83-5326EA6C6BCC}"/>
              </a:ext>
            </a:extLst>
          </p:cNvPr>
          <p:cNvSpPr txBox="1"/>
          <p:nvPr/>
        </p:nvSpPr>
        <p:spPr>
          <a:xfrm>
            <a:off x="7832784" y="4715109"/>
            <a:ext cx="3071004" cy="369332"/>
          </a:xfrm>
          <a:prstGeom prst="rect">
            <a:avLst/>
          </a:prstGeom>
          <a:noFill/>
        </p:spPr>
        <p:txBody>
          <a:bodyPr wrap="square" rtlCol="0">
            <a:spAutoFit/>
          </a:bodyPr>
          <a:lstStyle/>
          <a:p>
            <a:r>
              <a:rPr lang="en-US" dirty="0"/>
              <a:t>SCROLLING GESTURE</a:t>
            </a:r>
            <a:endParaRPr lang="en-IN" dirty="0"/>
          </a:p>
        </p:txBody>
      </p:sp>
    </p:spTree>
    <p:extLst>
      <p:ext uri="{BB962C8B-B14F-4D97-AF65-F5344CB8AC3E}">
        <p14:creationId xmlns:p14="http://schemas.microsoft.com/office/powerpoint/2010/main" val="358322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32EDAE-D573-0216-C37C-247FD5350A6F}"/>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b="11417"/>
          <a:stretch/>
        </p:blipFill>
        <p:spPr>
          <a:xfrm>
            <a:off x="20" y="-133340"/>
            <a:ext cx="12191980" cy="6857990"/>
          </a:xfrm>
          <a:prstGeom prst="rect">
            <a:avLst/>
          </a:prstGeom>
        </p:spPr>
      </p:pic>
      <p:sp useBgFill="1">
        <p:nvSpPr>
          <p:cNvPr id="18"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B7B9672-CA29-5F6A-A13D-9CB2EB04838F}"/>
              </a:ext>
            </a:extLst>
          </p:cNvPr>
          <p:cNvSpPr>
            <a:spLocks noGrp="1"/>
          </p:cNvSpPr>
          <p:nvPr>
            <p:ph type="ctrTitle"/>
          </p:nvPr>
        </p:nvSpPr>
        <p:spPr>
          <a:xfrm>
            <a:off x="690035" y="2902789"/>
            <a:ext cx="6436104" cy="1052422"/>
          </a:xfrm>
        </p:spPr>
        <p:txBody>
          <a:bodyPr>
            <a:normAutofit/>
          </a:bodyPr>
          <a:lstStyle/>
          <a:p>
            <a:pPr algn="l"/>
            <a:r>
              <a:rPr lang="en-IN" sz="4400" dirty="0">
                <a:latin typeface="Times New Roman" panose="02020603050405020304" pitchFamily="18" charset="0"/>
                <a:cs typeface="Times New Roman" panose="02020603050405020304" pitchFamily="18" charset="0"/>
              </a:rPr>
              <a:t>Future Scope</a:t>
            </a:r>
          </a:p>
        </p:txBody>
      </p:sp>
      <p:sp>
        <p:nvSpPr>
          <p:cNvPr id="3" name="Subtitle 2">
            <a:extLst>
              <a:ext uri="{FF2B5EF4-FFF2-40B4-BE49-F238E27FC236}">
                <a16:creationId xmlns:a16="http://schemas.microsoft.com/office/drawing/2014/main" id="{4C2C26BD-15DF-DF8B-32D7-0FAD18F3B561}"/>
              </a:ext>
            </a:extLst>
          </p:cNvPr>
          <p:cNvSpPr>
            <a:spLocks noGrp="1"/>
          </p:cNvSpPr>
          <p:nvPr>
            <p:ph type="subTitle" idx="1"/>
          </p:nvPr>
        </p:nvSpPr>
        <p:spPr>
          <a:xfrm>
            <a:off x="690035" y="3945290"/>
            <a:ext cx="6436104" cy="1083910"/>
          </a:xfrm>
        </p:spPr>
        <p:txBody>
          <a:bodyPr>
            <a:normAutofit fontScale="92500" lnSpcReduction="10000"/>
          </a:bodyPr>
          <a:lstStyle/>
          <a:p>
            <a:pPr marL="342900" indent="-342900" algn="l">
              <a:lnSpc>
                <a:spcPct val="100000"/>
              </a:lnSpc>
              <a:buFont typeface="Arial" panose="020B0604020202020204" pitchFamily="34" charset="0"/>
              <a:buChar char="•"/>
            </a:pPr>
            <a:r>
              <a:rPr lang="en-IN" sz="2000" dirty="0">
                <a:solidFill>
                  <a:srgbClr val="F9FF63"/>
                </a:solidFill>
                <a:latin typeface="Times New Roman" panose="02020603050405020304" pitchFamily="18" charset="0"/>
                <a:cs typeface="Times New Roman" panose="02020603050405020304" pitchFamily="18" charset="0"/>
              </a:rPr>
              <a:t>It reduces workspace and burden of extra hardware devices.</a:t>
            </a:r>
          </a:p>
          <a:p>
            <a:pPr marL="342900" indent="-342900" algn="l">
              <a:lnSpc>
                <a:spcPct val="100000"/>
              </a:lnSpc>
              <a:buFont typeface="Arial" panose="020B0604020202020204" pitchFamily="34" charset="0"/>
              <a:buChar char="•"/>
            </a:pPr>
            <a:r>
              <a:rPr lang="en-IN" sz="2000" dirty="0">
                <a:solidFill>
                  <a:srgbClr val="F9FF63"/>
                </a:solidFill>
                <a:latin typeface="Times New Roman" panose="02020603050405020304" pitchFamily="18" charset="0"/>
                <a:cs typeface="Times New Roman" panose="02020603050405020304" pitchFamily="18" charset="0"/>
              </a:rPr>
              <a:t>It removes the burdens of devices, it brings the user and the workspace more closer</a:t>
            </a:r>
          </a:p>
        </p:txBody>
      </p:sp>
    </p:spTree>
    <p:extLst>
      <p:ext uri="{BB962C8B-B14F-4D97-AF65-F5344CB8AC3E}">
        <p14:creationId xmlns:p14="http://schemas.microsoft.com/office/powerpoint/2010/main" val="103886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97529807-2814-7C36-9A4E-0B1E13504A18}"/>
              </a:ext>
            </a:extLst>
          </p:cNvPr>
          <p:cNvPicPr>
            <a:picLocks noChangeAspect="1"/>
          </p:cNvPicPr>
          <p:nvPr/>
        </p:nvPicPr>
        <p:blipFill rotWithShape="1">
          <a:blip r:embed="rId3"/>
          <a:srcRect l="5500" r="5611"/>
          <a:stretch/>
        </p:blipFill>
        <p:spPr>
          <a:xfrm>
            <a:off x="20" y="-133340"/>
            <a:ext cx="12191980" cy="6857990"/>
          </a:xfrm>
          <a:prstGeom prst="rect">
            <a:avLst/>
          </a:prstGeom>
        </p:spPr>
      </p:pic>
      <p:sp>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solidFill>
            <a:schemeClr val="bg1">
              <a:alpha val="30000"/>
            </a:schemeClr>
          </a:solidFill>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9ED100B-6B55-FAF7-424F-5F0F5B86743E}"/>
              </a:ext>
            </a:extLst>
          </p:cNvPr>
          <p:cNvSpPr>
            <a:spLocks noGrp="1"/>
          </p:cNvSpPr>
          <p:nvPr>
            <p:ph type="ctrTitle"/>
          </p:nvPr>
        </p:nvSpPr>
        <p:spPr>
          <a:xfrm>
            <a:off x="4947701" y="3496574"/>
            <a:ext cx="6436104" cy="1052422"/>
          </a:xfrm>
        </p:spPr>
        <p:txBody>
          <a:bodyPr>
            <a:normAutofit/>
          </a:bodyPr>
          <a:lstStyle/>
          <a:p>
            <a:pPr algn="l"/>
            <a:r>
              <a:rPr lang="en-IN" sz="4400" dirty="0">
                <a:solidFill>
                  <a:srgbClr val="FF0000"/>
                </a:solidFill>
              </a:rPr>
              <a:t>THANK YOU</a:t>
            </a:r>
          </a:p>
        </p:txBody>
      </p:sp>
    </p:spTree>
    <p:extLst>
      <p:ext uri="{BB962C8B-B14F-4D97-AF65-F5344CB8AC3E}">
        <p14:creationId xmlns:p14="http://schemas.microsoft.com/office/powerpoint/2010/main" val="2218350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{69E498D5-4C89-49C6-B6D9-0FD8839DD7C6}tf55705232_win32</Template>
  <TotalTime>3092</TotalTime>
  <Words>335</Words>
  <Application>Microsoft Office PowerPoint</Application>
  <PresentationFormat>Widescreen</PresentationFormat>
  <Paragraphs>52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Goudy Old Style</vt:lpstr>
      <vt:lpstr>Times New Roman</vt:lpstr>
      <vt:lpstr>Wingdings 2</vt:lpstr>
      <vt:lpstr>SlateVTI</vt:lpstr>
      <vt:lpstr>AI VIRTUAL MOUSE</vt:lpstr>
      <vt:lpstr>Introduction </vt:lpstr>
      <vt:lpstr>Problem Statement</vt:lpstr>
      <vt:lpstr>Proposed System</vt:lpstr>
      <vt:lpstr>METHODOLOGY</vt:lpstr>
      <vt:lpstr>FUNCTIONING</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Mouse using Hand Gesture Recognition</dc:title>
  <dc:creator>APURVA GUPTA</dc:creator>
  <cp:lastModifiedBy>Aditya Agarwal</cp:lastModifiedBy>
  <cp:revision>20</cp:revision>
  <dcterms:created xsi:type="dcterms:W3CDTF">2023-03-18T12:50:41Z</dcterms:created>
  <dcterms:modified xsi:type="dcterms:W3CDTF">2023-03-25T05:16:43Z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