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9"/>
  </p:notesMasterIdLst>
  <p:sldIdLst>
    <p:sldId id="256" r:id="rId2"/>
    <p:sldId id="257" r:id="rId3"/>
    <p:sldId id="259" r:id="rId4"/>
    <p:sldId id="258" r:id="rId5"/>
    <p:sldId id="260" r:id="rId6"/>
    <p:sldId id="261" r:id="rId7"/>
    <p:sldId id="262"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9EFF29"/>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660"/>
  </p:normalViewPr>
  <p:slideViewPr>
    <p:cSldViewPr snapToGrid="0">
      <p:cViewPr>
        <p:scale>
          <a:sx n="129" d="100"/>
          <a:sy n="129" d="100"/>
        </p:scale>
        <p:origin x="-72" y="21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5/29/2023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5</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5/29/2023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5/29/2023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5/29/2023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54013" y="1762432"/>
            <a:ext cx="4601497" cy="1651820"/>
          </a:xfrm>
        </p:spPr>
        <p:txBody>
          <a:bodyPr>
            <a:normAutofit/>
          </a:bodyPr>
          <a:lstStyle/>
          <a:p>
            <a:pPr algn="ctr"/>
            <a:r>
              <a:rPr lang="en-US" dirty="0" smtClean="0">
                <a:latin typeface="Times New Roman" pitchFamily="18" charset="0"/>
                <a:cs typeface="Times New Roman" pitchFamily="18" charset="0"/>
              </a:rPr>
              <a:t>Face Recognition Attendance System</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4254910" y="3672348"/>
            <a:ext cx="4889090" cy="612060"/>
          </a:xfrm>
          <a:noFill/>
          <a:ln>
            <a:solidFill>
              <a:schemeClr val="accent1">
                <a:lumMod val="75000"/>
              </a:schemeClr>
            </a:solidFill>
          </a:ln>
        </p:spPr>
        <p:txBody>
          <a:bodyPr>
            <a:normAutofit fontScale="47500" lnSpcReduction="20000"/>
          </a:bodyPr>
          <a:lstStyle/>
          <a:p>
            <a:pPr algn="l"/>
            <a:r>
              <a:rPr lang="en-US" dirty="0" smtClean="0"/>
              <a:t>Group Members:- </a:t>
            </a:r>
            <a:r>
              <a:rPr lang="en-US" dirty="0" err="1" smtClean="0"/>
              <a:t>Yash</a:t>
            </a:r>
            <a:r>
              <a:rPr lang="en-US" dirty="0" smtClean="0"/>
              <a:t> Raj Singh                      Mentor:- Dr. </a:t>
            </a:r>
            <a:r>
              <a:rPr lang="en-US" dirty="0" err="1" smtClean="0"/>
              <a:t>Akash</a:t>
            </a:r>
            <a:r>
              <a:rPr lang="en-US" dirty="0" smtClean="0"/>
              <a:t> </a:t>
            </a:r>
            <a:r>
              <a:rPr lang="en-US" dirty="0" err="1" smtClean="0"/>
              <a:t>Rajak</a:t>
            </a:r>
            <a:endParaRPr lang="en-US" dirty="0" smtClean="0"/>
          </a:p>
          <a:p>
            <a:pPr algn="l"/>
            <a:r>
              <a:rPr lang="en-US" dirty="0" smtClean="0"/>
              <a:t>                                 </a:t>
            </a:r>
            <a:r>
              <a:rPr lang="en-US" dirty="0" err="1" smtClean="0"/>
              <a:t>Sharad</a:t>
            </a:r>
            <a:r>
              <a:rPr lang="en-US" dirty="0" smtClean="0"/>
              <a:t> Gupta</a:t>
            </a:r>
          </a:p>
          <a:p>
            <a:pPr algn="l"/>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2329" y="180093"/>
            <a:ext cx="2617838" cy="763526"/>
          </a:xfrm>
        </p:spPr>
        <p:txBody>
          <a:bodyPr>
            <a:normAutofit/>
          </a:bodyPr>
          <a:lstStyle/>
          <a:p>
            <a:r>
              <a:rPr lang="en-US" dirty="0" smtClean="0"/>
              <a:t>Introduction</a:t>
            </a:r>
            <a:endParaRPr lang="en-US" dirty="0"/>
          </a:p>
        </p:txBody>
      </p:sp>
      <p:sp>
        <p:nvSpPr>
          <p:cNvPr id="3" name="Content Placeholder 2"/>
          <p:cNvSpPr>
            <a:spLocks noGrp="1"/>
          </p:cNvSpPr>
          <p:nvPr>
            <p:ph idx="1"/>
          </p:nvPr>
        </p:nvSpPr>
        <p:spPr>
          <a:xfrm>
            <a:off x="140110" y="1231489"/>
            <a:ext cx="7455310" cy="3465870"/>
          </a:xfrm>
        </p:spPr>
        <p:txBody>
          <a:bodyPr>
            <a:normAutofit/>
          </a:bodyPr>
          <a:lstStyle/>
          <a:p>
            <a:endParaRPr lang="en-US" sz="2000" dirty="0" smtClean="0"/>
          </a:p>
          <a:p>
            <a:r>
              <a:rPr lang="en-US" sz="2000" dirty="0" smtClean="0"/>
              <a:t>The </a:t>
            </a:r>
            <a:r>
              <a:rPr lang="en-US" sz="2000" dirty="0"/>
              <a:t>purpose of this system is to build an attendance system which is based on face recognition techniques. Here face of an individual will be used for marking attendance. Nowadays, face recognition is getting more popularity and has been widely used. </a:t>
            </a:r>
            <a:r>
              <a:rPr lang="en-US" sz="2000" dirty="0" smtClean="0"/>
              <a:t>This </a:t>
            </a:r>
            <a:r>
              <a:rPr lang="en-US" sz="2000" dirty="0"/>
              <a:t>new system will take less time than compared to old methods.</a:t>
            </a:r>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Library Used</a:t>
            </a:r>
            <a:endParaRPr lang="en-US" dirty="0"/>
          </a:p>
        </p:txBody>
      </p:sp>
      <p:sp>
        <p:nvSpPr>
          <p:cNvPr id="5" name="Content Placeholder 4"/>
          <p:cNvSpPr>
            <a:spLocks noGrp="1"/>
          </p:cNvSpPr>
          <p:nvPr>
            <p:ph idx="1"/>
          </p:nvPr>
        </p:nvSpPr>
        <p:spPr/>
        <p:txBody>
          <a:bodyPr>
            <a:normAutofit/>
          </a:bodyPr>
          <a:lstStyle/>
          <a:p>
            <a:r>
              <a:rPr lang="en-US" sz="1800" dirty="0" err="1" smtClean="0"/>
              <a:t>OpenCV</a:t>
            </a:r>
            <a:endParaRPr lang="en-US" sz="1800" dirty="0" smtClean="0"/>
          </a:p>
          <a:p>
            <a:r>
              <a:rPr lang="en-US" sz="1800" dirty="0" err="1" smtClean="0"/>
              <a:t>Numpy</a:t>
            </a:r>
            <a:endParaRPr lang="en-US" sz="1800" dirty="0" smtClean="0"/>
          </a:p>
          <a:p>
            <a:r>
              <a:rPr lang="en-US" sz="1800" dirty="0" err="1" smtClean="0"/>
              <a:t>Cvzone</a:t>
            </a:r>
            <a:endParaRPr lang="en-US" sz="1800" dirty="0" smtClean="0"/>
          </a:p>
          <a:p>
            <a:r>
              <a:rPr lang="en-US" sz="1800" dirty="0" err="1" smtClean="0"/>
              <a:t>Face_recognition</a:t>
            </a:r>
            <a:endParaRPr lang="en-US" sz="1800" dirty="0" smtClean="0"/>
          </a:p>
          <a:p>
            <a:r>
              <a:rPr lang="en-US" sz="1800" dirty="0" smtClean="0"/>
              <a:t>Pickle</a:t>
            </a:r>
          </a:p>
          <a:p>
            <a:r>
              <a:rPr lang="en-US" sz="1800" dirty="0" smtClean="0"/>
              <a:t>OS</a:t>
            </a:r>
          </a:p>
          <a:p>
            <a:r>
              <a:rPr lang="en-US" sz="1800" dirty="0" smtClean="0"/>
              <a:t>Firebase</a:t>
            </a:r>
            <a:endParaRPr lang="en-US" sz="1800" dirty="0"/>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17448" y="227403"/>
            <a:ext cx="4430140" cy="763525"/>
          </a:xfrm>
        </p:spPr>
        <p:txBody>
          <a:bodyPr>
            <a:normAutofit fontScale="90000"/>
          </a:bodyPr>
          <a:lstStyle/>
          <a:p>
            <a:r>
              <a:rPr lang="en-US" dirty="0" smtClean="0"/>
              <a:t>Hardware Requirements</a:t>
            </a:r>
            <a:endParaRPr lang="en-US" dirty="0"/>
          </a:p>
        </p:txBody>
      </p:sp>
      <p:sp>
        <p:nvSpPr>
          <p:cNvPr id="6" name="Content Placeholder 5"/>
          <p:cNvSpPr>
            <a:spLocks noGrp="1"/>
          </p:cNvSpPr>
          <p:nvPr>
            <p:ph sz="half" idx="2"/>
          </p:nvPr>
        </p:nvSpPr>
        <p:spPr>
          <a:xfrm>
            <a:off x="300905" y="1471611"/>
            <a:ext cx="3828644" cy="1455944"/>
          </a:xfrm>
        </p:spPr>
        <p:txBody>
          <a:bodyPr>
            <a:normAutofit/>
          </a:bodyPr>
          <a:lstStyle/>
          <a:p>
            <a:pPr lvl="0"/>
            <a:r>
              <a:rPr lang="en-US" sz="1600" b="1" dirty="0"/>
              <a:t>Processor: </a:t>
            </a:r>
            <a:r>
              <a:rPr lang="en-US" sz="1600" dirty="0"/>
              <a:t>Intel Core i3 (6</a:t>
            </a:r>
            <a:r>
              <a:rPr lang="en-US" sz="1600" baseline="30000" dirty="0"/>
              <a:t>th</a:t>
            </a:r>
            <a:r>
              <a:rPr lang="en-US" sz="1600" dirty="0"/>
              <a:t> Gen) i3-6006U Dual-core (2 Core) 2.0 GHz</a:t>
            </a:r>
          </a:p>
          <a:p>
            <a:endParaRPr lang="en-US" sz="1600" dirty="0"/>
          </a:p>
          <a:p>
            <a:pPr lvl="0"/>
            <a:r>
              <a:rPr lang="en-US" sz="1600" b="1" dirty="0"/>
              <a:t>RAM: </a:t>
            </a:r>
            <a:r>
              <a:rPr lang="en-US" sz="1600" dirty="0"/>
              <a:t>4 GB (DDR3L-1600)</a:t>
            </a:r>
          </a:p>
          <a:p>
            <a:endParaRPr lang="en-US" dirty="0"/>
          </a:p>
          <a:p>
            <a:endParaRPr lang="en-US" dirty="0"/>
          </a:p>
        </p:txBody>
      </p:sp>
      <p:sp>
        <p:nvSpPr>
          <p:cNvPr id="8" name="Content Placeholder 7"/>
          <p:cNvSpPr>
            <a:spLocks noGrp="1"/>
          </p:cNvSpPr>
          <p:nvPr>
            <p:ph sz="quarter" idx="4"/>
          </p:nvPr>
        </p:nvSpPr>
        <p:spPr>
          <a:xfrm>
            <a:off x="4321276" y="1478986"/>
            <a:ext cx="4041775" cy="1190472"/>
          </a:xfrm>
        </p:spPr>
        <p:txBody>
          <a:bodyPr/>
          <a:lstStyle/>
          <a:p>
            <a:pPr lvl="0"/>
            <a:r>
              <a:rPr lang="en-US" sz="1800" b="1" dirty="0"/>
              <a:t>Hard Disk: </a:t>
            </a:r>
            <a:r>
              <a:rPr lang="en-US" sz="1800" dirty="0"/>
              <a:t>500 GB HDD</a:t>
            </a:r>
          </a:p>
          <a:p>
            <a:endParaRPr lang="en-US" sz="1800" dirty="0"/>
          </a:p>
          <a:p>
            <a:pPr lvl="0"/>
            <a:r>
              <a:rPr lang="en-US" sz="1800" b="1" dirty="0"/>
              <a:t>Webcam</a:t>
            </a:r>
            <a:endParaRPr lang="en-US" sz="1800" dirty="0"/>
          </a:p>
          <a:p>
            <a:endParaRPr lang="en-US" dirty="0"/>
          </a:p>
        </p:txBody>
      </p:sp>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18038" y="0"/>
            <a:ext cx="3849330" cy="1200329"/>
          </a:xfrm>
          <a:prstGeom prst="rect">
            <a:avLst/>
          </a:prstGeom>
          <a:noFill/>
          <a:ln>
            <a:solidFill>
              <a:schemeClr val="accent1">
                <a:lumMod val="75000"/>
              </a:schemeClr>
            </a:solidFill>
          </a:ln>
        </p:spPr>
        <p:txBody>
          <a:bodyPr wrap="square" rtlCol="0">
            <a:spAutoFit/>
          </a:bodyPr>
          <a:lstStyle/>
          <a:p>
            <a:r>
              <a:rPr lang="en-US" sz="3600" dirty="0" smtClean="0">
                <a:solidFill>
                  <a:schemeClr val="tx2">
                    <a:lumMod val="60000"/>
                    <a:lumOff val="40000"/>
                  </a:schemeClr>
                </a:solidFill>
              </a:rPr>
              <a:t>Applications of Face Recognition </a:t>
            </a:r>
            <a:endParaRPr lang="en-US" sz="3600" dirty="0">
              <a:solidFill>
                <a:schemeClr val="tx2">
                  <a:lumMod val="60000"/>
                  <a:lumOff val="40000"/>
                </a:schemeClr>
              </a:solidFill>
            </a:endParaRPr>
          </a:p>
        </p:txBody>
      </p:sp>
      <p:sp>
        <p:nvSpPr>
          <p:cNvPr id="4" name="TextBox 3"/>
          <p:cNvSpPr txBox="1"/>
          <p:nvPr/>
        </p:nvSpPr>
        <p:spPr>
          <a:xfrm>
            <a:off x="287593" y="1578077"/>
            <a:ext cx="7470058" cy="369332"/>
          </a:xfrm>
          <a:prstGeom prst="rect">
            <a:avLst/>
          </a:prstGeom>
          <a:noFill/>
        </p:spPr>
        <p:txBody>
          <a:bodyPr wrap="square" rtlCol="0">
            <a:spAutoFit/>
          </a:bodyPr>
          <a:lstStyle/>
          <a:p>
            <a:pPr marL="285750" indent="-285750">
              <a:buFont typeface="Arial" pitchFamily="34" charset="0"/>
              <a:buChar char="•"/>
            </a:pPr>
            <a:r>
              <a:rPr lang="en-US" cap="all" dirty="0">
                <a:solidFill>
                  <a:schemeClr val="bg1"/>
                </a:solidFill>
              </a:rPr>
              <a:t>TIME ATTENDANCE AND USER AUTHENTICATION</a:t>
            </a:r>
          </a:p>
        </p:txBody>
      </p:sp>
      <p:sp>
        <p:nvSpPr>
          <p:cNvPr id="6" name="Rectangle 5"/>
          <p:cNvSpPr/>
          <p:nvPr/>
        </p:nvSpPr>
        <p:spPr>
          <a:xfrm>
            <a:off x="287593" y="2050647"/>
            <a:ext cx="2426110" cy="646331"/>
          </a:xfrm>
          <a:prstGeom prst="rect">
            <a:avLst/>
          </a:prstGeom>
        </p:spPr>
        <p:txBody>
          <a:bodyPr wrap="square">
            <a:spAutoFit/>
          </a:bodyPr>
          <a:lstStyle/>
          <a:p>
            <a:pPr marL="285750" indent="-285750">
              <a:buFont typeface="Arial" pitchFamily="34" charset="0"/>
              <a:buChar char="•"/>
            </a:pPr>
            <a:r>
              <a:rPr lang="en-US" dirty="0">
                <a:solidFill>
                  <a:schemeClr val="bg1"/>
                </a:solidFill>
              </a:rPr>
              <a:t>Automobile Security</a:t>
            </a:r>
            <a:r>
              <a:rPr lang="en-US" dirty="0"/>
              <a:t> </a:t>
            </a:r>
          </a:p>
          <a:p>
            <a:endParaRPr lang="en-US" cap="all" dirty="0"/>
          </a:p>
        </p:txBody>
      </p:sp>
      <p:sp>
        <p:nvSpPr>
          <p:cNvPr id="8" name="TextBox 7"/>
          <p:cNvSpPr txBox="1"/>
          <p:nvPr/>
        </p:nvSpPr>
        <p:spPr>
          <a:xfrm>
            <a:off x="287593" y="2524462"/>
            <a:ext cx="1496962" cy="646331"/>
          </a:xfrm>
          <a:prstGeom prst="rect">
            <a:avLst/>
          </a:prstGeom>
          <a:noFill/>
        </p:spPr>
        <p:txBody>
          <a:bodyPr wrap="square" rtlCol="0">
            <a:spAutoFit/>
          </a:bodyPr>
          <a:lstStyle/>
          <a:p>
            <a:pPr marL="285750" indent="-285750">
              <a:buFont typeface="Arial" pitchFamily="34" charset="0"/>
              <a:buChar char="•"/>
            </a:pPr>
            <a:r>
              <a:rPr lang="en-US" dirty="0">
                <a:solidFill>
                  <a:schemeClr val="bg1"/>
                </a:solidFill>
              </a:rPr>
              <a:t>Healthcare</a:t>
            </a:r>
          </a:p>
          <a:p>
            <a:pPr marL="285750" indent="-285750">
              <a:buFont typeface="Arial" pitchFamily="34" charset="0"/>
              <a:buChar char="•"/>
            </a:pPr>
            <a:endParaRPr lang="en-US" cap="all" dirty="0">
              <a:solidFill>
                <a:schemeClr val="bg1"/>
              </a:solidFill>
            </a:endParaRPr>
          </a:p>
        </p:txBody>
      </p:sp>
      <p:sp>
        <p:nvSpPr>
          <p:cNvPr id="7" name="Rectangle 6"/>
          <p:cNvSpPr/>
          <p:nvPr/>
        </p:nvSpPr>
        <p:spPr>
          <a:xfrm>
            <a:off x="287593" y="3040811"/>
            <a:ext cx="1403526" cy="646331"/>
          </a:xfrm>
          <a:prstGeom prst="rect">
            <a:avLst/>
          </a:prstGeom>
        </p:spPr>
        <p:txBody>
          <a:bodyPr wrap="none">
            <a:spAutoFit/>
          </a:bodyPr>
          <a:lstStyle/>
          <a:p>
            <a:pPr marL="285750" indent="-285750">
              <a:buFont typeface="Arial" pitchFamily="34" charset="0"/>
              <a:buChar char="•"/>
            </a:pPr>
            <a:r>
              <a:rPr lang="en-US" dirty="0" smtClean="0">
                <a:solidFill>
                  <a:schemeClr val="bg1"/>
                </a:solidFill>
              </a:rPr>
              <a:t>Education</a:t>
            </a:r>
            <a:endParaRPr lang="en-US" dirty="0">
              <a:solidFill>
                <a:schemeClr val="bg1"/>
              </a:solidFill>
            </a:endParaRPr>
          </a:p>
          <a:p>
            <a:endParaRPr lang="en-US" dirty="0"/>
          </a:p>
        </p:txBody>
      </p:sp>
    </p:spTree>
    <p:extLst>
      <p:ext uri="{BB962C8B-B14F-4D97-AF65-F5344CB8AC3E}">
        <p14:creationId xmlns:p14="http://schemas.microsoft.com/office/powerpoint/2010/main" val="109100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8038" y="194840"/>
            <a:ext cx="3207776" cy="763526"/>
          </a:xfrm>
        </p:spPr>
        <p:txBody>
          <a:bodyPr/>
          <a:lstStyle/>
          <a:p>
            <a:r>
              <a:rPr lang="en-US" dirty="0" smtClean="0"/>
              <a:t>Conclusion</a:t>
            </a:r>
            <a:endParaRPr lang="en-US" dirty="0"/>
          </a:p>
        </p:txBody>
      </p:sp>
      <p:sp>
        <p:nvSpPr>
          <p:cNvPr id="3" name="Content Placeholder 2"/>
          <p:cNvSpPr>
            <a:spLocks noGrp="1"/>
          </p:cNvSpPr>
          <p:nvPr>
            <p:ph idx="1"/>
          </p:nvPr>
        </p:nvSpPr>
        <p:spPr>
          <a:xfrm>
            <a:off x="426843" y="1415844"/>
            <a:ext cx="7316060" cy="2271253"/>
          </a:xfrm>
        </p:spPr>
        <p:txBody>
          <a:bodyPr>
            <a:normAutofit/>
          </a:bodyPr>
          <a:lstStyle/>
          <a:p>
            <a:pPr marL="0" indent="0">
              <a:buNone/>
            </a:pPr>
            <a:r>
              <a:rPr lang="en-US" sz="1700" dirty="0"/>
              <a:t>The Face recognition attendance system is meant to unravel the problems of existing manual systems. We have used the face recognition concept to mark the attendance of students and make the system better. The system performs very well in different poses and variations. In the future this system needs to be improved because this system sometimes fails to recognize students, also we have some processing limitations, working with a system of high processing may end in even better performance of this technique.</a:t>
            </a:r>
          </a:p>
          <a:p>
            <a:pPr marL="0" indent="0">
              <a:buNone/>
            </a:pPr>
            <a:endParaRPr lang="en-US" sz="2000" dirty="0"/>
          </a:p>
        </p:txBody>
      </p:sp>
    </p:spTree>
    <p:extLst>
      <p:ext uri="{BB962C8B-B14F-4D97-AF65-F5344CB8AC3E}">
        <p14:creationId xmlns:p14="http://schemas.microsoft.com/office/powerpoint/2010/main" val="1619231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61387" y="1998408"/>
            <a:ext cx="3532239" cy="1091379"/>
          </a:xfrm>
        </p:spPr>
        <p:txBody>
          <a:bodyPr/>
          <a:lstStyle/>
          <a:p>
            <a:pPr algn="ctr"/>
            <a:r>
              <a:rPr lang="en-US" dirty="0" smtClean="0"/>
              <a:t>  Thank You!!!</a:t>
            </a:r>
            <a:endParaRPr lang="en-US" dirty="0"/>
          </a:p>
        </p:txBody>
      </p:sp>
    </p:spTree>
    <p:extLst>
      <p:ext uri="{BB962C8B-B14F-4D97-AF65-F5344CB8AC3E}">
        <p14:creationId xmlns:p14="http://schemas.microsoft.com/office/powerpoint/2010/main" val="10277705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227</Words>
  <Application>Microsoft Office PowerPoint</Application>
  <PresentationFormat>On-screen Show (16:9)</PresentationFormat>
  <Paragraphs>30</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Face Recognition Attendance System</vt:lpstr>
      <vt:lpstr>Introduction</vt:lpstr>
      <vt:lpstr>Library Used</vt:lpstr>
      <vt:lpstr>Hardware Requirements</vt:lpstr>
      <vt:lpstr>PowerPoint Presentation</vt:lpstr>
      <vt:lpstr>Conclusion</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2023-05-29T18:29:53Z</dcterms:modified>
</cp:coreProperties>
</file>