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3"/>
  </p:notesMasterIdLst>
  <p:sldIdLst>
    <p:sldId id="256" r:id="rId2"/>
    <p:sldId id="257" r:id="rId3"/>
    <p:sldId id="258" r:id="rId4"/>
    <p:sldId id="261" r:id="rId5"/>
    <p:sldId id="262" r:id="rId6"/>
    <p:sldId id="263" r:id="rId7"/>
    <p:sldId id="264" r:id="rId8"/>
    <p:sldId id="265" r:id="rId9"/>
    <p:sldId id="267" r:id="rId10"/>
    <p:sldId id="281" r:id="rId11"/>
    <p:sldId id="278" r:id="rId12"/>
  </p:sldIdLst>
  <p:sldSz cx="9144000" cy="5143500" type="screen16x9"/>
  <p:notesSz cx="6858000" cy="9144000"/>
  <p:embeddedFontLst>
    <p:embeddedFont>
      <p:font typeface="Barlow" panose="00000500000000000000" pitchFamily="2" charset="0"/>
      <p:regular r:id="rId14"/>
      <p:bold r:id="rId15"/>
      <p:italic r:id="rId16"/>
      <p:boldItalic r:id="rId17"/>
    </p:embeddedFont>
    <p:embeddedFont>
      <p:font typeface="Barlow Light" panose="00000400000000000000" pitchFamily="2" charset="0"/>
      <p:regular r:id="rId18"/>
      <p:bold r:id="rId19"/>
      <p:italic r:id="rId20"/>
      <p:boldItalic r:id="rId21"/>
    </p:embeddedFont>
    <p:embeddedFont>
      <p:font typeface="Calibri" panose="020F0502020204030204" pitchFamily="34" charset="0"/>
      <p:regular r:id="rId22"/>
      <p:bold r:id="rId23"/>
      <p:italic r:id="rId24"/>
      <p:boldItalic r:id="rId25"/>
    </p:embeddedFont>
    <p:embeddedFont>
      <p:font typeface="Raleway Thin"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922"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0"/>
        <p:cNvGrpSpPr/>
        <p:nvPr/>
      </p:nvGrpSpPr>
      <p:grpSpPr>
        <a:xfrm>
          <a:off x="0" y="0"/>
          <a:ext cx="0" cy="0"/>
          <a:chOff x="0" y="0"/>
          <a:chExt cx="0" cy="0"/>
        </a:xfrm>
      </p:grpSpPr>
      <p:sp>
        <p:nvSpPr>
          <p:cNvPr id="2241" name="Google Shape;2241;gc620bbb03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2" name="Google Shape;2242;gc620bbb0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9" name="Google Shape;39;p7"/>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0" name="Google Shape;40;p7"/>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1" name="Google Shape;41;p7"/>
          <p:cNvSpPr txBox="1">
            <a:spLocks noGrp="1"/>
          </p:cNvSpPr>
          <p:nvPr>
            <p:ph type="body" idx="3"/>
          </p:nvPr>
        </p:nvSpPr>
        <p:spPr>
          <a:xfrm>
            <a:off x="61233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2" name="Google Shape;42;p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 name="Text Placeholder 6">
            <a:extLst>
              <a:ext uri="{FF2B5EF4-FFF2-40B4-BE49-F238E27FC236}">
                <a16:creationId xmlns:a16="http://schemas.microsoft.com/office/drawing/2014/main" id="{31A90256-F233-6DBF-2C1E-88F49BC48764}"/>
              </a:ext>
            </a:extLst>
          </p:cNvPr>
          <p:cNvSpPr>
            <a:spLocks noGrp="1"/>
          </p:cNvSpPr>
          <p:nvPr>
            <p:ph type="body" idx="1"/>
          </p:nvPr>
        </p:nvSpPr>
        <p:spPr>
          <a:xfrm>
            <a:off x="361875" y="1588435"/>
            <a:ext cx="4622979" cy="2640900"/>
          </a:xfrm>
        </p:spPr>
        <p:txBody>
          <a:bodyPr/>
          <a:lstStyle/>
          <a:p>
            <a:pPr algn="ctr"/>
            <a:r>
              <a:rPr lang="en-IN" b="1" dirty="0">
                <a:ln w="0"/>
                <a:solidFill>
                  <a:schemeClr val="accent1"/>
                </a:solidFill>
              </a:rPr>
              <a:t>GROUP MEMBERS</a:t>
            </a:r>
          </a:p>
          <a:p>
            <a:pPr marL="114300" indent="0" algn="ctr">
              <a:buNone/>
            </a:pPr>
            <a:endParaRPr lang="en-IN" b="1" dirty="0">
              <a:ln w="0"/>
              <a:solidFill>
                <a:schemeClr val="accent1"/>
              </a:solidFill>
            </a:endParaRPr>
          </a:p>
          <a:p>
            <a:pPr algn="ctr"/>
            <a:r>
              <a:rPr lang="en-IN" b="1" dirty="0">
                <a:ln w="0"/>
                <a:solidFill>
                  <a:schemeClr val="accent1"/>
                </a:solidFill>
              </a:rPr>
              <a:t>AASHISH PANWAR</a:t>
            </a:r>
          </a:p>
          <a:p>
            <a:pPr algn="ctr"/>
            <a:r>
              <a:rPr lang="en-IN" b="1" dirty="0">
                <a:ln w="0"/>
                <a:solidFill>
                  <a:schemeClr val="accent1"/>
                </a:solidFill>
              </a:rPr>
              <a:t>ASHUTOSH KAKRAN</a:t>
            </a:r>
          </a:p>
          <a:p>
            <a:pPr algn="ctr"/>
            <a:r>
              <a:rPr lang="en-IN" b="1" dirty="0">
                <a:ln w="0"/>
                <a:solidFill>
                  <a:schemeClr val="accent1"/>
                </a:solidFill>
              </a:rPr>
              <a:t>VIKAS SHARM</a:t>
            </a:r>
            <a:r>
              <a:rPr lang="en-IN" dirty="0">
                <a:ln w="0"/>
                <a:solidFill>
                  <a:schemeClr val="accent1"/>
                </a:solidFill>
                <a:effectLst>
                  <a:outerShdw blurRad="38100" dist="25400" dir="5400000" algn="ctr" rotWithShape="0">
                    <a:srgbClr val="6E747A">
                      <a:alpha val="43000"/>
                    </a:srgbClr>
                  </a:outerShdw>
                </a:effectLst>
              </a:rPr>
              <a:t>A</a:t>
            </a:r>
          </a:p>
          <a:p>
            <a:pPr marL="114300" indent="0" algn="ctr">
              <a:buNone/>
            </a:pPr>
            <a:r>
              <a:rPr lang="en-US" b="1" dirty="0">
                <a:ln w="0"/>
                <a:solidFill>
                  <a:schemeClr val="tx1"/>
                </a:solidFill>
              </a:rPr>
              <a:t>Department of Computer Applications,</a:t>
            </a:r>
          </a:p>
          <a:p>
            <a:pPr marL="114300" indent="0" algn="ctr">
              <a:buNone/>
            </a:pPr>
            <a:r>
              <a:rPr lang="en-US" b="1" dirty="0">
                <a:ln w="0"/>
                <a:solidFill>
                  <a:schemeClr val="tx1"/>
                </a:solidFill>
              </a:rPr>
              <a:t>KIET Group of Institutions,</a:t>
            </a:r>
          </a:p>
          <a:p>
            <a:pPr marL="114300" indent="0" algn="ctr">
              <a:buNone/>
            </a:pPr>
            <a:r>
              <a:rPr lang="en-US" b="1" dirty="0">
                <a:ln w="0"/>
                <a:solidFill>
                  <a:schemeClr val="tx1"/>
                </a:solidFill>
              </a:rPr>
              <a:t>Delhi-NCR, Ghaziabad</a:t>
            </a:r>
            <a:endParaRPr lang="en-IN" b="1" dirty="0">
              <a:ln w="0"/>
              <a:solidFill>
                <a:schemeClr val="tx1"/>
              </a:solidFill>
            </a:endParaRPr>
          </a:p>
          <a:p>
            <a:pPr marL="114300" indent="0" algn="ctr">
              <a:buNone/>
            </a:pPr>
            <a:endParaRPr lang="en-IN" dirty="0">
              <a:ln w="0"/>
              <a:solidFill>
                <a:schemeClr val="accent1"/>
              </a:solidFill>
              <a:effectLst>
                <a:outerShdw blurRad="38100" dist="25400" dir="5400000" algn="ctr" rotWithShape="0">
                  <a:srgbClr val="6E747A">
                    <a:alpha val="43000"/>
                  </a:srgbClr>
                </a:outerShdw>
              </a:effectLst>
            </a:endParaRPr>
          </a:p>
          <a:p>
            <a:pPr algn="ctr"/>
            <a:endParaRPr lang="en-IN" dirty="0">
              <a:ln w="0"/>
              <a:solidFill>
                <a:schemeClr val="accent1"/>
              </a:solidFill>
              <a:effectLst>
                <a:outerShdw blurRad="38100" dist="25400" dir="5400000" algn="ctr" rotWithShape="0">
                  <a:srgbClr val="6E747A">
                    <a:alpha val="43000"/>
                  </a:srgbClr>
                </a:outerShdw>
              </a:effectLst>
            </a:endParaRPr>
          </a:p>
        </p:txBody>
      </p:sp>
      <p:pic>
        <p:nvPicPr>
          <p:cNvPr id="5" name="Picture 4" descr="Logo">
            <a:extLst>
              <a:ext uri="{FF2B5EF4-FFF2-40B4-BE49-F238E27FC236}">
                <a16:creationId xmlns:a16="http://schemas.microsoft.com/office/drawing/2014/main" id="{E7EFF13F-906A-7C7A-B62B-3348240FACBF}"/>
              </a:ext>
            </a:extLst>
          </p:cNvPr>
          <p:cNvPicPr>
            <a:picLocks noChangeAspect="1"/>
          </p:cNvPicPr>
          <p:nvPr/>
        </p:nvPicPr>
        <p:blipFill>
          <a:blip r:embed="rId3"/>
          <a:stretch>
            <a:fillRect/>
          </a:stretch>
        </p:blipFill>
        <p:spPr>
          <a:xfrm>
            <a:off x="7547954" y="13782"/>
            <a:ext cx="1618988" cy="1081320"/>
          </a:xfrm>
          <a:prstGeom prst="rect">
            <a:avLst/>
          </a:prstGeom>
        </p:spPr>
      </p:pic>
      <p:sp>
        <p:nvSpPr>
          <p:cNvPr id="3" name="Title 2">
            <a:extLst>
              <a:ext uri="{FF2B5EF4-FFF2-40B4-BE49-F238E27FC236}">
                <a16:creationId xmlns:a16="http://schemas.microsoft.com/office/drawing/2014/main" id="{D86514C3-9C6F-FC20-E03E-AE1DC57311AF}"/>
              </a:ext>
            </a:extLst>
          </p:cNvPr>
          <p:cNvSpPr>
            <a:spLocks noGrp="1"/>
          </p:cNvSpPr>
          <p:nvPr>
            <p:ph type="title"/>
          </p:nvPr>
        </p:nvSpPr>
        <p:spPr/>
        <p:txBody>
          <a:bodyPr/>
          <a:lstStyle/>
          <a:p>
            <a:r>
              <a:rPr lang="en-US" b="1" dirty="0"/>
              <a:t>Job Portal</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43"/>
        <p:cNvGrpSpPr/>
        <p:nvPr/>
      </p:nvGrpSpPr>
      <p:grpSpPr>
        <a:xfrm>
          <a:off x="0" y="0"/>
          <a:ext cx="0" cy="0"/>
          <a:chOff x="0" y="0"/>
          <a:chExt cx="0" cy="0"/>
        </a:xfrm>
      </p:grpSpPr>
      <p:sp>
        <p:nvSpPr>
          <p:cNvPr id="2246" name="Google Shape;2246;p37"/>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2</a:t>
            </a:r>
            <a:endParaRPr sz="3600" b="1">
              <a:solidFill>
                <a:schemeClr val="lt1"/>
              </a:solidFill>
              <a:latin typeface="Barlow"/>
              <a:ea typeface="Barlow"/>
              <a:cs typeface="Barlow"/>
              <a:sym typeface="Barlow"/>
            </a:endParaRPr>
          </a:p>
        </p:txBody>
      </p:sp>
      <p:sp>
        <p:nvSpPr>
          <p:cNvPr id="4" name="TextBox 3">
            <a:extLst>
              <a:ext uri="{FF2B5EF4-FFF2-40B4-BE49-F238E27FC236}">
                <a16:creationId xmlns:a16="http://schemas.microsoft.com/office/drawing/2014/main" id="{BBD365C6-3B84-4E8A-843A-5B9EDB32D356}"/>
              </a:ext>
            </a:extLst>
          </p:cNvPr>
          <p:cNvSpPr txBox="1"/>
          <p:nvPr/>
        </p:nvSpPr>
        <p:spPr>
          <a:xfrm>
            <a:off x="2210430" y="1234339"/>
            <a:ext cx="4632456" cy="307777"/>
          </a:xfrm>
          <a:prstGeom prst="rect">
            <a:avLst/>
          </a:prstGeom>
          <a:noFill/>
        </p:spPr>
        <p:txBody>
          <a:bodyPr wrap="square">
            <a:spAutoFit/>
          </a:bodyPr>
          <a:lstStyle/>
          <a:p>
            <a:endParaRPr lang="en-US" dirty="0"/>
          </a:p>
        </p:txBody>
      </p:sp>
      <p:pic>
        <p:nvPicPr>
          <p:cNvPr id="7" name="Picture 6">
            <a:extLst>
              <a:ext uri="{FF2B5EF4-FFF2-40B4-BE49-F238E27FC236}">
                <a16:creationId xmlns:a16="http://schemas.microsoft.com/office/drawing/2014/main" id="{493C0ACD-283F-E025-4F67-4624B3EBC116}"/>
              </a:ext>
            </a:extLst>
          </p:cNvPr>
          <p:cNvPicPr>
            <a:picLocks noChangeAspect="1"/>
          </p:cNvPicPr>
          <p:nvPr/>
        </p:nvPicPr>
        <p:blipFill>
          <a:blip r:embed="rId3"/>
          <a:stretch>
            <a:fillRect/>
          </a:stretch>
        </p:blipFill>
        <p:spPr>
          <a:xfrm>
            <a:off x="0" y="205123"/>
            <a:ext cx="9144000" cy="473325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223" name="Google Shape;2223;p34"/>
          <p:cNvSpPr txBox="1">
            <a:spLocks noGrp="1"/>
          </p:cNvSpPr>
          <p:nvPr>
            <p:ph type="ctrTitle"/>
          </p:nvPr>
        </p:nvSpPr>
        <p:spPr>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dirty="0"/>
              <a:t>THANK YOU!</a:t>
            </a:r>
            <a:endParaRPr sz="7200" dirty="0"/>
          </a:p>
        </p:txBody>
      </p:sp>
      <p:sp>
        <p:nvSpPr>
          <p:cNvPr id="2076" name="Google Shape;2076;p34"/>
          <p:cNvSpPr txBox="1">
            <a:spLocks noGrp="1"/>
          </p:cNvSpPr>
          <p:nvPr>
            <p:ph type="sldNum" idx="4294967295"/>
          </p:nvPr>
        </p:nvSpPr>
        <p:spPr>
          <a:xfrm>
            <a:off x="8686800" y="4637088"/>
            <a:ext cx="457200" cy="468312"/>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2077" name="Google Shape;2077;p34"/>
          <p:cNvGrpSpPr/>
          <p:nvPr/>
        </p:nvGrpSpPr>
        <p:grpSpPr>
          <a:xfrm>
            <a:off x="5410301" y="719490"/>
            <a:ext cx="3356124" cy="3829046"/>
            <a:chOff x="2602525" y="317054"/>
            <a:chExt cx="4174283" cy="4762495"/>
          </a:xfrm>
        </p:grpSpPr>
        <p:sp>
          <p:nvSpPr>
            <p:cNvPr id="2078" name="Google Shape;2078;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8" name="Google Shape;2118;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9" name="Google Shape;2119;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0" name="Google Shape;2120;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3" name="Google Shape;2123;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4" name="Google Shape;2124;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6" name="Google Shape;2126;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35" name="Google Shape;2135;p34"/>
            <p:cNvGrpSpPr/>
            <p:nvPr/>
          </p:nvGrpSpPr>
          <p:grpSpPr>
            <a:xfrm>
              <a:off x="2941619" y="3895613"/>
              <a:ext cx="483621" cy="510995"/>
              <a:chOff x="4345944" y="4626313"/>
              <a:chExt cx="483621" cy="510995"/>
            </a:xfrm>
          </p:grpSpPr>
          <p:grpSp>
            <p:nvGrpSpPr>
              <p:cNvPr id="2136" name="Google Shape;2136;p34"/>
              <p:cNvGrpSpPr/>
              <p:nvPr/>
            </p:nvGrpSpPr>
            <p:grpSpPr>
              <a:xfrm>
                <a:off x="4345944" y="4852987"/>
                <a:ext cx="474200" cy="284321"/>
                <a:chOff x="4345944" y="4852987"/>
                <a:chExt cx="474200" cy="284321"/>
              </a:xfrm>
            </p:grpSpPr>
            <p:sp>
              <p:nvSpPr>
                <p:cNvPr id="2137" name="Google Shape;2137;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40" name="Google Shape;2140;p34"/>
                <p:cNvGrpSpPr/>
                <p:nvPr/>
              </p:nvGrpSpPr>
              <p:grpSpPr>
                <a:xfrm>
                  <a:off x="4457040" y="4985575"/>
                  <a:ext cx="133724" cy="77247"/>
                  <a:chOff x="4457040" y="4985575"/>
                  <a:chExt cx="133724" cy="77247"/>
                </a:xfrm>
              </p:grpSpPr>
              <p:sp>
                <p:nvSpPr>
                  <p:cNvPr id="2141" name="Google Shape;2141;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3" name="Google Shape;2143;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0" name="Google Shape;2190;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1" name="Google Shape;2191;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2" name="Google Shape;2192;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7" name="Google Shape;2197;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0" name="Google Shape;2200;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6" name="Google Shape;2206;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7" name="Google Shape;2207;p34"/>
              <p:cNvGrpSpPr/>
              <p:nvPr/>
            </p:nvGrpSpPr>
            <p:grpSpPr>
              <a:xfrm>
                <a:off x="4543079" y="4626313"/>
                <a:ext cx="286486" cy="386884"/>
                <a:chOff x="4543079" y="4626313"/>
                <a:chExt cx="286486" cy="386884"/>
              </a:xfrm>
            </p:grpSpPr>
            <p:grpSp>
              <p:nvGrpSpPr>
                <p:cNvPr id="2208" name="Google Shape;2208;p34"/>
                <p:cNvGrpSpPr/>
                <p:nvPr/>
              </p:nvGrpSpPr>
              <p:grpSpPr>
                <a:xfrm>
                  <a:off x="4543079" y="4626313"/>
                  <a:ext cx="286486" cy="386884"/>
                  <a:chOff x="4543079" y="4626313"/>
                  <a:chExt cx="286486" cy="386884"/>
                </a:xfrm>
              </p:grpSpPr>
              <p:sp>
                <p:nvSpPr>
                  <p:cNvPr id="2209" name="Google Shape;2209;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0" name="Google Shape;2210;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1" name="Google Shape;2211;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2" name="Google Shape;2212;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3" name="Google Shape;2213;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14" name="Google Shape;2214;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5" name="Google Shape;2215;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6" name="Google Shape;2216;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17" name="Google Shape;2217;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8" name="Google Shape;2218;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9" name="Google Shape;2219;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0" name="Google Shape;2220;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1" name="Google Shape;2221;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2" name="Google Shape;2222;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t>ABSTRACT</a:t>
            </a:r>
            <a:endParaRPr dirty="0"/>
          </a:p>
        </p:txBody>
      </p:sp>
      <p:sp>
        <p:nvSpPr>
          <p:cNvPr id="2" name="Text Placeholder 1">
            <a:extLst>
              <a:ext uri="{FF2B5EF4-FFF2-40B4-BE49-F238E27FC236}">
                <a16:creationId xmlns:a16="http://schemas.microsoft.com/office/drawing/2014/main" id="{670E0693-8699-F904-4A80-8AEA1FE0014E}"/>
              </a:ext>
            </a:extLst>
          </p:cNvPr>
          <p:cNvSpPr>
            <a:spLocks noGrp="1"/>
          </p:cNvSpPr>
          <p:nvPr>
            <p:ph type="body" idx="1"/>
          </p:nvPr>
        </p:nvSpPr>
        <p:spPr>
          <a:xfrm>
            <a:off x="457199" y="1989149"/>
            <a:ext cx="7923105" cy="2933725"/>
          </a:xfrm>
        </p:spPr>
        <p:txBody>
          <a:bodyPr/>
          <a:lstStyle/>
          <a:p>
            <a:r>
              <a:rPr lang="en-US" sz="1800" dirty="0">
                <a:effectLst/>
                <a:latin typeface="Times New Roman" panose="02020603050405020304" pitchFamily="18" charset="0"/>
                <a:ea typeface="Times New Roman" panose="02020603050405020304" pitchFamily="18" charset="0"/>
              </a:rPr>
              <a:t>Job portal service was developed for creating an interactive job vacancy form</a:t>
            </a:r>
            <a:r>
              <a:rPr lang="en-US" sz="1800" spc="3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 candidates.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 web application manage updates both from the job seekers as well as the companies. It’s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unique development methodology helps in acquiring the client and candidate information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separating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according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job</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requirements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vacancies.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online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access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3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provides</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details</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job.</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employer</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being</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registered</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web</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site</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has</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facility</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services. Being an authorized user he can publish vacancy details and can search no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Employees on portal and also he can search candidates on basis of the key skill which employee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provides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registration.</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347" name="Google Shape;347;p13"/>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348" name="Google Shape;348;p13"/>
          <p:cNvGrpSpPr/>
          <p:nvPr/>
        </p:nvGrpSpPr>
        <p:grpSpPr>
          <a:xfrm>
            <a:off x="6056647" y="380988"/>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1" name="Google Shape;381;p14"/>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sp>
        <p:nvSpPr>
          <p:cNvPr id="379" name="Google Shape;379;p14"/>
          <p:cNvSpPr txBox="1">
            <a:spLocks noGrp="1"/>
          </p:cNvSpPr>
          <p:nvPr>
            <p:ph type="ctrTitle" idx="4294967295"/>
          </p:nvPr>
        </p:nvSpPr>
        <p:spPr>
          <a:xfrm>
            <a:off x="0" y="1863725"/>
            <a:ext cx="4962525" cy="141605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dirty="0"/>
              <a:t>!</a:t>
            </a:r>
            <a:endParaRPr sz="7200" dirty="0"/>
          </a:p>
        </p:txBody>
      </p:sp>
      <p:sp>
        <p:nvSpPr>
          <p:cNvPr id="3" name="TextBox 2">
            <a:extLst>
              <a:ext uri="{FF2B5EF4-FFF2-40B4-BE49-F238E27FC236}">
                <a16:creationId xmlns:a16="http://schemas.microsoft.com/office/drawing/2014/main" id="{B6CE27C7-6E13-9D43-AAA0-011334453A01}"/>
              </a:ext>
            </a:extLst>
          </p:cNvPr>
          <p:cNvSpPr txBox="1"/>
          <p:nvPr/>
        </p:nvSpPr>
        <p:spPr>
          <a:xfrm>
            <a:off x="308472" y="851098"/>
            <a:ext cx="8797453" cy="3970318"/>
          </a:xfrm>
          <a:prstGeom prst="rect">
            <a:avLst/>
          </a:prstGeom>
          <a:noFill/>
        </p:spPr>
        <p:txBody>
          <a:bodyPr wrap="square">
            <a:spAutoFit/>
          </a:bodyPr>
          <a:lstStyle/>
          <a:p>
            <a:pPr algn="ctr"/>
            <a:r>
              <a:rPr lang="en-IN" sz="3600" dirty="0">
                <a:solidFill>
                  <a:schemeClr val="tx1"/>
                </a:solidFill>
              </a:rPr>
              <a:t>Table of Contents</a:t>
            </a:r>
          </a:p>
          <a:p>
            <a:endParaRPr lang="en-IN" sz="2400" dirty="0">
              <a:solidFill>
                <a:schemeClr val="tx1"/>
              </a:solidFill>
            </a:endParaRPr>
          </a:p>
          <a:p>
            <a:r>
              <a:rPr lang="en-IN" sz="2400" dirty="0">
                <a:solidFill>
                  <a:schemeClr val="tx1"/>
                </a:solidFill>
              </a:rPr>
              <a:t>1. Introduction</a:t>
            </a:r>
          </a:p>
          <a:p>
            <a:r>
              <a:rPr lang="en-IN" sz="2400" dirty="0">
                <a:solidFill>
                  <a:schemeClr val="tx1"/>
                </a:solidFill>
              </a:rPr>
              <a:t>2. Technologies / Software Requirements</a:t>
            </a:r>
          </a:p>
          <a:p>
            <a:r>
              <a:rPr lang="en-IN" sz="2400" dirty="0">
                <a:solidFill>
                  <a:schemeClr val="tx1"/>
                </a:solidFill>
              </a:rPr>
              <a:t>3. Hardware requirement / Hardware Used</a:t>
            </a:r>
          </a:p>
          <a:p>
            <a:r>
              <a:rPr lang="en-IN" sz="2400" dirty="0">
                <a:solidFill>
                  <a:schemeClr val="tx1"/>
                </a:solidFill>
              </a:rPr>
              <a:t>4. Modules Description</a:t>
            </a:r>
          </a:p>
          <a:p>
            <a:r>
              <a:rPr lang="en-IN" sz="2400" dirty="0">
                <a:solidFill>
                  <a:schemeClr val="tx1"/>
                </a:solidFill>
              </a:rPr>
              <a:t>5. Reports / Outputs</a:t>
            </a:r>
          </a:p>
          <a:p>
            <a:r>
              <a:rPr lang="en-IN" sz="2400" dirty="0">
                <a:solidFill>
                  <a:schemeClr val="tx1"/>
                </a:solidFill>
              </a:rPr>
              <a:t>6. Conclusion</a:t>
            </a:r>
          </a:p>
          <a:p>
            <a:r>
              <a:rPr lang="en-IN" sz="2400" dirty="0">
                <a:solidFill>
                  <a:schemeClr val="tx1"/>
                </a:solidFill>
              </a:rPr>
              <a:t>7. How to serve the society (If applicable)</a:t>
            </a:r>
          </a:p>
          <a:p>
            <a:r>
              <a:rPr lang="en-IN" sz="2400" dirty="0">
                <a:solidFill>
                  <a:schemeClr val="tx1"/>
                </a:solidFill>
              </a:rPr>
              <a:t>8. Gantt Chart (In terms of weeks)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664920" y="187255"/>
            <a:ext cx="5640900" cy="66134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b="1" dirty="0"/>
              <a:t>Introduction</a:t>
            </a:r>
            <a:endParaRPr b="1" dirty="0"/>
          </a:p>
        </p:txBody>
      </p:sp>
      <p:sp>
        <p:nvSpPr>
          <p:cNvPr id="595" name="Google Shape;595;p17"/>
          <p:cNvSpPr txBox="1">
            <a:spLocks noGrp="1"/>
          </p:cNvSpPr>
          <p:nvPr>
            <p:ph type="body" idx="1"/>
          </p:nvPr>
        </p:nvSpPr>
        <p:spPr>
          <a:xfrm>
            <a:off x="128430" y="848595"/>
            <a:ext cx="6401010" cy="4256755"/>
          </a:xfrm>
          <a:prstGeom prst="rect">
            <a:avLst/>
          </a:prstGeom>
        </p:spPr>
        <p:txBody>
          <a:bodyPr spcFirstLastPara="1" wrap="square" lIns="0" tIns="0" rIns="0" bIns="0" anchor="t" anchorCtr="0">
            <a:noAutofit/>
          </a:bodyPr>
          <a:lstStyle/>
          <a:p>
            <a:pPr marL="114300" indent="0">
              <a:buNone/>
            </a:pPr>
            <a:r>
              <a:rPr lang="en-US" sz="1800" dirty="0">
                <a:effectLst/>
                <a:latin typeface="Times New Roman" panose="02020603050405020304" pitchFamily="18" charset="0"/>
                <a:ea typeface="Times New Roman" panose="02020603050405020304" pitchFamily="18" charset="0"/>
              </a:rPr>
              <a:t>The job portal project is an online platform that is designed to help job seekers find suitable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employment and to provide employers with access to a larger pool of qualified candidates. With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increasing use of the internet and technology in everyday life, job seekers are increasingly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turning to online job portals to find employment. These portals offer a convenient and efficient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way</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job</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seekers</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search</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job</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openings,</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create</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manage</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their</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profiles,</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apply</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job listings. Similarly, employers are also turning to these portals to post job openings, review</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resumes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cover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letters,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communicate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potential</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candidates.</a:t>
            </a:r>
            <a:endParaRPr lang="en-IN" sz="1800" dirty="0">
              <a:effectLst/>
              <a:latin typeface="Times New Roman" panose="02020603050405020304" pitchFamily="18" charset="0"/>
              <a:ea typeface="Times New Roman" panose="02020603050405020304" pitchFamily="18" charset="0"/>
            </a:endParaRPr>
          </a:p>
          <a:p>
            <a:pPr marL="114300" lvl="0" indent="0" algn="l" rtl="0">
              <a:spcBef>
                <a:spcPts val="600"/>
              </a:spcBef>
              <a:spcAft>
                <a:spcPts val="0"/>
              </a:spcAft>
              <a:buSzPts val="1800"/>
              <a:buNone/>
            </a:pPr>
            <a:endParaRPr lang="en-US"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597" name="Google Shape;597;p17"/>
          <p:cNvGrpSpPr/>
          <p:nvPr/>
        </p:nvGrpSpPr>
        <p:grpSpPr>
          <a:xfrm>
            <a:off x="6577069" y="558774"/>
            <a:ext cx="2438501" cy="287395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621094" y="172543"/>
            <a:ext cx="4910769" cy="169868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6000" dirty="0">
                <a:solidFill>
                  <a:schemeClr val="accent1"/>
                </a:solidFill>
              </a:rPr>
              <a:t>Software Requirements</a:t>
            </a:r>
            <a:endParaRPr sz="6000" dirty="0">
              <a:solidFill>
                <a:schemeClr val="accent1"/>
              </a:solidFill>
            </a:endParaRPr>
          </a:p>
        </p:txBody>
      </p:sp>
      <p:sp>
        <p:nvSpPr>
          <p:cNvPr id="742" name="Google Shape;742;p18"/>
          <p:cNvSpPr txBox="1">
            <a:spLocks noGrp="1"/>
          </p:cNvSpPr>
          <p:nvPr>
            <p:ph type="subTitle" idx="4294967295"/>
          </p:nvPr>
        </p:nvSpPr>
        <p:spPr>
          <a:xfrm>
            <a:off x="685800" y="1881339"/>
            <a:ext cx="5098694" cy="2910997"/>
          </a:xfrm>
          <a:prstGeom prst="rect">
            <a:avLst/>
          </a:prstGeom>
        </p:spPr>
        <p:txBody>
          <a:bodyPr spcFirstLastPara="1" wrap="square" lIns="0" tIns="0" rIns="0" bIns="0" anchor="t" anchorCtr="0">
            <a:noAutofit/>
          </a:bodyPr>
          <a:lstStyle/>
          <a:p>
            <a:pPr marL="285750" indent="-285750"/>
            <a:r>
              <a:rPr lang="en-US" sz="1800" dirty="0">
                <a:effectLst/>
                <a:latin typeface="Times New Roman" panose="02020603050405020304" pitchFamily="18" charset="0"/>
                <a:ea typeface="Times New Roman" panose="02020603050405020304" pitchFamily="18" charset="0"/>
              </a:rPr>
              <a:t>Operating</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	</a:t>
            </a:r>
          </a:p>
          <a:p>
            <a:pPr marL="285750" indent="-285750"/>
            <a:r>
              <a:rPr lang="en-US" sz="1800" dirty="0">
                <a:effectLst/>
                <a:latin typeface="Times New Roman" panose="02020603050405020304" pitchFamily="18" charset="0"/>
                <a:ea typeface="Times New Roman" panose="02020603050405020304" pitchFamily="18" charset="0"/>
              </a:rPr>
              <a:t>Windows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7</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&amp;</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above,</a:t>
            </a:r>
            <a:r>
              <a:rPr lang="en-US" sz="1800" spc="-20" dirty="0">
                <a:effectLst/>
                <a:latin typeface="Times New Roman" panose="02020603050405020304" pitchFamily="18" charset="0"/>
                <a:ea typeface="Times New Roman" panose="02020603050405020304" pitchFamily="18" charset="0"/>
              </a:rPr>
              <a:t> </a:t>
            </a:r>
          </a:p>
          <a:p>
            <a:pPr marL="285750" indent="-285750"/>
            <a:r>
              <a:rPr lang="en-US" sz="1800" dirty="0">
                <a:effectLst/>
                <a:latin typeface="Times New Roman" panose="02020603050405020304" pitchFamily="18" charset="0"/>
                <a:ea typeface="Times New Roman" panose="02020603050405020304" pitchFamily="18" charset="0"/>
              </a:rPr>
              <a:t>Linux</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Code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Editor	</a:t>
            </a:r>
          </a:p>
          <a:p>
            <a:pPr marL="285750" indent="-285750"/>
            <a:r>
              <a:rPr lang="en-US" sz="1800" dirty="0">
                <a:effectLst/>
                <a:latin typeface="Times New Roman" panose="02020603050405020304" pitchFamily="18" charset="0"/>
                <a:ea typeface="Times New Roman" panose="02020603050405020304" pitchFamily="18" charset="0"/>
              </a:rPr>
              <a:t>Visual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Studio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Code</a:t>
            </a:r>
            <a:endParaRPr lang="en-IN" sz="1800" dirty="0">
              <a:effectLst/>
              <a:latin typeface="Times New Roman" panose="02020603050405020304" pitchFamily="18" charset="0"/>
              <a:ea typeface="Times New Roman" panose="02020603050405020304" pitchFamily="18" charset="0"/>
            </a:endParaRPr>
          </a:p>
          <a:p>
            <a:pPr marL="0" lvl="0" indent="0" algn="l" rtl="0">
              <a:spcBef>
                <a:spcPts val="600"/>
              </a:spcBef>
              <a:spcAft>
                <a:spcPts val="0"/>
              </a:spcAft>
              <a:buNone/>
            </a:pPr>
            <a:endParaRPr dirty="0"/>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744" name="Google Shape;744;p18"/>
          <p:cNvGrpSpPr/>
          <p:nvPr/>
        </p:nvGrpSpPr>
        <p:grpSpPr>
          <a:xfrm>
            <a:off x="6726475" y="38150"/>
            <a:ext cx="2417525" cy="2949196"/>
            <a:chOff x="2152750" y="190500"/>
            <a:chExt cx="4293756" cy="4762499"/>
          </a:xfrm>
        </p:grpSpPr>
        <p:sp>
          <p:nvSpPr>
            <p:cNvPr id="745"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60"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70"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18"/>
            <p:cNvSpPr/>
            <p:nvPr/>
          </p:nvSpPr>
          <p:spPr>
            <a:xfrm>
              <a:off x="3749666" y="190500"/>
              <a:ext cx="1343461"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9" name="Google Shape;819;p18"/>
            <p:cNvGrpSpPr/>
            <p:nvPr/>
          </p:nvGrpSpPr>
          <p:grpSpPr>
            <a:xfrm>
              <a:off x="3923682" y="3244965"/>
              <a:ext cx="195764" cy="131404"/>
              <a:chOff x="5733332" y="4102215"/>
              <a:chExt cx="195764" cy="131404"/>
            </a:xfrm>
          </p:grpSpPr>
          <p:sp>
            <p:nvSpPr>
              <p:cNvPr id="820"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9" name="Google Shape;829;p18"/>
            <p:cNvGrpSpPr/>
            <p:nvPr/>
          </p:nvGrpSpPr>
          <p:grpSpPr>
            <a:xfrm flipH="1">
              <a:off x="3829267" y="2465054"/>
              <a:ext cx="683694" cy="518573"/>
              <a:chOff x="6621095" y="1452181"/>
              <a:chExt cx="330894" cy="250785"/>
            </a:xfrm>
          </p:grpSpPr>
          <p:sp>
            <p:nvSpPr>
              <p:cNvPr id="830"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5"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8" name="Google Shape;858;p19"/>
          <p:cNvSpPr txBox="1">
            <a:spLocks noGrp="1"/>
          </p:cNvSpPr>
          <p:nvPr>
            <p:ph type="title"/>
          </p:nvPr>
        </p:nvSpPr>
        <p:spPr>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dirty="0"/>
              <a:t>Hardware requirement</a:t>
            </a:r>
            <a:endParaRPr dirty="0"/>
          </a:p>
        </p:txBody>
      </p:sp>
      <p:sp>
        <p:nvSpPr>
          <p:cNvPr id="2" name="Text Placeholder 1">
            <a:extLst>
              <a:ext uri="{FF2B5EF4-FFF2-40B4-BE49-F238E27FC236}">
                <a16:creationId xmlns:a16="http://schemas.microsoft.com/office/drawing/2014/main" id="{70A09A6F-FF70-F3D5-B022-FF402EE39D67}"/>
              </a:ext>
            </a:extLst>
          </p:cNvPr>
          <p:cNvSpPr>
            <a:spLocks noGrp="1"/>
          </p:cNvSpPr>
          <p:nvPr>
            <p:ph type="body" idx="1"/>
          </p:nvPr>
        </p:nvSpPr>
        <p:spPr/>
        <p:txBody>
          <a:bodyPr/>
          <a:lstStyle/>
          <a:p>
            <a:pPr marL="749300">
              <a:spcBef>
                <a:spcPts val="1120"/>
              </a:spcBef>
            </a:pPr>
            <a:r>
              <a:rPr lang="en-US" sz="1800" dirty="0">
                <a:effectLst/>
                <a:latin typeface="Times New Roman" panose="02020603050405020304" pitchFamily="18" charset="0"/>
                <a:ea typeface="Times New Roman" panose="02020603050405020304" pitchFamily="18" charset="0"/>
              </a:rPr>
              <a:t>Processor</a:t>
            </a:r>
            <a:r>
              <a:rPr lang="en-US" sz="1800" spc="-2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intel</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i35</a:t>
            </a:r>
            <a:r>
              <a:rPr lang="en-US" sz="1800" baseline="30000" dirty="0">
                <a:effectLst/>
                <a:latin typeface="Times New Roman" panose="02020603050405020304" pitchFamily="18" charset="0"/>
                <a:ea typeface="Times New Roman" panose="02020603050405020304" pitchFamily="18" charset="0"/>
              </a:rPr>
              <a:t>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generation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higher</a:t>
            </a:r>
            <a:endParaRPr lang="en-IN" sz="1800" dirty="0">
              <a:effectLst/>
              <a:latin typeface="Times New Roman" panose="02020603050405020304" pitchFamily="18" charset="0"/>
              <a:ea typeface="Times New Roman" panose="02020603050405020304" pitchFamily="18" charset="0"/>
            </a:endParaRPr>
          </a:p>
          <a:p>
            <a:pPr marL="749300">
              <a:spcBef>
                <a:spcPts val="20"/>
              </a:spcBef>
              <a:spcAft>
                <a:spcPts val="0"/>
              </a:spcAft>
            </a:pPr>
            <a:r>
              <a:rPr lang="en-US" sz="1800" dirty="0">
                <a:effectLst/>
                <a:latin typeface="Times New Roman" panose="02020603050405020304" pitchFamily="18" charset="0"/>
                <a:ea typeface="Times New Roman" panose="02020603050405020304" pitchFamily="18" charset="0"/>
              </a:rPr>
              <a:t> Installed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memory</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(RAM)</a:t>
            </a:r>
            <a:r>
              <a:rPr lang="en-US" sz="1800" spc="5"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749300">
              <a:spcBef>
                <a:spcPts val="20"/>
              </a:spcBef>
              <a:spcAft>
                <a:spcPts val="0"/>
              </a:spcAft>
            </a:pPr>
            <a:r>
              <a:rPr lang="en-US" sz="1800" dirty="0">
                <a:effectLst/>
                <a:latin typeface="Times New Roman" panose="02020603050405020304" pitchFamily="18" charset="0"/>
                <a:ea typeface="Times New Roman" panose="02020603050405020304" pitchFamily="18" charset="0"/>
              </a:rPr>
              <a:t>1</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GB</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(further</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increase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requirement.)</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Hard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disk</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requirement</a:t>
            </a:r>
            <a:r>
              <a:rPr lang="en-US" sz="1800" spc="-1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749300">
              <a:spcBef>
                <a:spcPts val="20"/>
              </a:spcBef>
              <a:spcAft>
                <a:spcPts val="0"/>
              </a:spcAft>
            </a:pPr>
            <a:r>
              <a:rPr lang="en-US" sz="1800" dirty="0">
                <a:effectLst/>
                <a:latin typeface="Times New Roman" panose="02020603050405020304" pitchFamily="18" charset="0"/>
                <a:ea typeface="Times New Roman" panose="02020603050405020304" pitchFamily="18" charset="0"/>
              </a:rPr>
              <a:t>80</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GB</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(further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increase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requirement.)</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860" name="Google Shape;860;p19"/>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861" name="Google Shape;861;p19"/>
          <p:cNvGrpSpPr/>
          <p:nvPr/>
        </p:nvGrpSpPr>
        <p:grpSpPr>
          <a:xfrm>
            <a:off x="6495404" y="1849734"/>
            <a:ext cx="2297431" cy="2787028"/>
            <a:chOff x="2533225" y="322726"/>
            <a:chExt cx="3925890" cy="4762523"/>
          </a:xfrm>
        </p:grpSpPr>
        <p:sp>
          <p:nvSpPr>
            <p:cNvPr id="862" name="Google Shape;862;p19"/>
            <p:cNvSpPr/>
            <p:nvPr/>
          </p:nvSpPr>
          <p:spPr>
            <a:xfrm>
              <a:off x="3796336" y="2589414"/>
              <a:ext cx="682110" cy="393573"/>
            </a:xfrm>
            <a:custGeom>
              <a:avLst/>
              <a:gdLst/>
              <a:ahLst/>
              <a:cxnLst/>
              <a:rect l="l" t="t" r="r" b="b"/>
              <a:pathLst>
                <a:path w="682110" h="393573" extrusionOk="0">
                  <a:moveTo>
                    <a:pt x="329082" y="393573"/>
                  </a:moveTo>
                  <a:lnTo>
                    <a:pt x="0" y="204216"/>
                  </a:lnTo>
                  <a:lnTo>
                    <a:pt x="353029" y="0"/>
                  </a:lnTo>
                  <a:lnTo>
                    <a:pt x="682111" y="189357"/>
                  </a:lnTo>
                  <a:lnTo>
                    <a:pt x="329082" y="393573"/>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19"/>
            <p:cNvSpPr/>
            <p:nvPr/>
          </p:nvSpPr>
          <p:spPr>
            <a:xfrm>
              <a:off x="3809355" y="2149168"/>
              <a:ext cx="705962" cy="408622"/>
            </a:xfrm>
            <a:custGeom>
              <a:avLst/>
              <a:gdLst/>
              <a:ahLst/>
              <a:cxnLst/>
              <a:rect l="l" t="t" r="r" b="b"/>
              <a:pathLst>
                <a:path w="705962" h="408622" extrusionOk="0">
                  <a:moveTo>
                    <a:pt x="352934" y="408622"/>
                  </a:moveTo>
                  <a:lnTo>
                    <a:pt x="0" y="204311"/>
                  </a:lnTo>
                  <a:lnTo>
                    <a:pt x="352934" y="0"/>
                  </a:lnTo>
                  <a:lnTo>
                    <a:pt x="705963" y="204311"/>
                  </a:lnTo>
                  <a:lnTo>
                    <a:pt x="352934" y="4086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864;p19"/>
            <p:cNvSpPr/>
            <p:nvPr/>
          </p:nvSpPr>
          <p:spPr>
            <a:xfrm>
              <a:off x="4162289" y="2390151"/>
              <a:ext cx="329177" cy="571404"/>
            </a:xfrm>
            <a:custGeom>
              <a:avLst/>
              <a:gdLst/>
              <a:ahLst/>
              <a:cxnLst/>
              <a:rect l="l" t="t" r="r" b="b"/>
              <a:pathLst>
                <a:path w="329177" h="571404" extrusionOk="0">
                  <a:moveTo>
                    <a:pt x="329177" y="380905"/>
                  </a:moveTo>
                  <a:lnTo>
                    <a:pt x="0" y="571405"/>
                  </a:lnTo>
                  <a:lnTo>
                    <a:pt x="0" y="190405"/>
                  </a:lnTo>
                  <a:lnTo>
                    <a:pt x="329177" y="0"/>
                  </a:lnTo>
                  <a:lnTo>
                    <a:pt x="329177" y="380905"/>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65;p19"/>
            <p:cNvSpPr/>
            <p:nvPr/>
          </p:nvSpPr>
          <p:spPr>
            <a:xfrm>
              <a:off x="3833207" y="2390151"/>
              <a:ext cx="329081" cy="571404"/>
            </a:xfrm>
            <a:custGeom>
              <a:avLst/>
              <a:gdLst/>
              <a:ahLst/>
              <a:cxnLst/>
              <a:rect l="l" t="t" r="r" b="b"/>
              <a:pathLst>
                <a:path w="329081" h="571404" extrusionOk="0">
                  <a:moveTo>
                    <a:pt x="329082" y="571405"/>
                  </a:moveTo>
                  <a:lnTo>
                    <a:pt x="0" y="380905"/>
                  </a:lnTo>
                  <a:lnTo>
                    <a:pt x="0" y="0"/>
                  </a:lnTo>
                  <a:lnTo>
                    <a:pt x="329082" y="190405"/>
                  </a:lnTo>
                  <a:lnTo>
                    <a:pt x="329082" y="571405"/>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19"/>
            <p:cNvSpPr/>
            <p:nvPr/>
          </p:nvSpPr>
          <p:spPr>
            <a:xfrm>
              <a:off x="3833207" y="2390151"/>
              <a:ext cx="329081" cy="287940"/>
            </a:xfrm>
            <a:custGeom>
              <a:avLst/>
              <a:gdLst/>
              <a:ahLst/>
              <a:cxnLst/>
              <a:rect l="l" t="t" r="r" b="b"/>
              <a:pathLst>
                <a:path w="329081" h="287940" extrusionOk="0">
                  <a:moveTo>
                    <a:pt x="0" y="0"/>
                  </a:moveTo>
                  <a:lnTo>
                    <a:pt x="0" y="99631"/>
                  </a:lnTo>
                  <a:lnTo>
                    <a:pt x="329082" y="287941"/>
                  </a:lnTo>
                  <a:lnTo>
                    <a:pt x="329082" y="190881"/>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19"/>
            <p:cNvSpPr/>
            <p:nvPr/>
          </p:nvSpPr>
          <p:spPr>
            <a:xfrm>
              <a:off x="4162289" y="2390151"/>
              <a:ext cx="329177" cy="287940"/>
            </a:xfrm>
            <a:custGeom>
              <a:avLst/>
              <a:gdLst/>
              <a:ahLst/>
              <a:cxnLst/>
              <a:rect l="l" t="t" r="r" b="b"/>
              <a:pathLst>
                <a:path w="329177" h="287940" extrusionOk="0">
                  <a:moveTo>
                    <a:pt x="329177" y="0"/>
                  </a:moveTo>
                  <a:lnTo>
                    <a:pt x="329177" y="106775"/>
                  </a:lnTo>
                  <a:lnTo>
                    <a:pt x="0" y="287941"/>
                  </a:lnTo>
                  <a:lnTo>
                    <a:pt x="0" y="190881"/>
                  </a:lnTo>
                  <a:lnTo>
                    <a:pt x="329177"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19"/>
            <p:cNvSpPr/>
            <p:nvPr/>
          </p:nvSpPr>
          <p:spPr>
            <a:xfrm>
              <a:off x="3809355" y="2353479"/>
              <a:ext cx="352933" cy="307181"/>
            </a:xfrm>
            <a:custGeom>
              <a:avLst/>
              <a:gdLst/>
              <a:ahLst/>
              <a:cxnLst/>
              <a:rect l="l" t="t" r="r" b="b"/>
              <a:pathLst>
                <a:path w="352933" h="307181" extrusionOk="0">
                  <a:moveTo>
                    <a:pt x="0" y="0"/>
                  </a:moveTo>
                  <a:lnTo>
                    <a:pt x="0" y="105632"/>
                  </a:lnTo>
                  <a:lnTo>
                    <a:pt x="352934" y="307181"/>
                  </a:lnTo>
                  <a:lnTo>
                    <a:pt x="352934" y="2043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19"/>
            <p:cNvSpPr/>
            <p:nvPr/>
          </p:nvSpPr>
          <p:spPr>
            <a:xfrm>
              <a:off x="4162289" y="2353479"/>
              <a:ext cx="353029" cy="307181"/>
            </a:xfrm>
            <a:custGeom>
              <a:avLst/>
              <a:gdLst/>
              <a:ahLst/>
              <a:cxnLst/>
              <a:rect l="l" t="t" r="r" b="b"/>
              <a:pathLst>
                <a:path w="353029" h="307181" extrusionOk="0">
                  <a:moveTo>
                    <a:pt x="0" y="307181"/>
                  </a:moveTo>
                  <a:lnTo>
                    <a:pt x="353029" y="113919"/>
                  </a:lnTo>
                  <a:lnTo>
                    <a:pt x="353029" y="0"/>
                  </a:lnTo>
                  <a:lnTo>
                    <a:pt x="0" y="204311"/>
                  </a:lnTo>
                  <a:lnTo>
                    <a:pt x="0" y="307181"/>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19"/>
            <p:cNvSpPr/>
            <p:nvPr/>
          </p:nvSpPr>
          <p:spPr>
            <a:xfrm>
              <a:off x="4379054" y="3098705"/>
              <a:ext cx="1297601" cy="763520"/>
            </a:xfrm>
            <a:custGeom>
              <a:avLst/>
              <a:gdLst/>
              <a:ahLst/>
              <a:cxnLst/>
              <a:rect l="l" t="t" r="r" b="b"/>
              <a:pathLst>
                <a:path w="1297601" h="763520" extrusionOk="0">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19"/>
            <p:cNvSpPr/>
            <p:nvPr/>
          </p:nvSpPr>
          <p:spPr>
            <a:xfrm>
              <a:off x="4481013" y="322726"/>
              <a:ext cx="1171694" cy="3426502"/>
            </a:xfrm>
            <a:custGeom>
              <a:avLst/>
              <a:gdLst/>
              <a:ahLst/>
              <a:cxnLst/>
              <a:rect l="l" t="t" r="r" b="b"/>
              <a:pathLst>
                <a:path w="1171694" h="3426502" extrusionOk="0">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19"/>
            <p:cNvSpPr/>
            <p:nvPr/>
          </p:nvSpPr>
          <p:spPr>
            <a:xfrm>
              <a:off x="5530597" y="3624781"/>
              <a:ext cx="70985" cy="153066"/>
            </a:xfrm>
            <a:custGeom>
              <a:avLst/>
              <a:gdLst/>
              <a:ahLst/>
              <a:cxnLst/>
              <a:rect l="l" t="t" r="r" b="b"/>
              <a:pathLst>
                <a:path w="70985" h="153066" extrusionOk="0">
                  <a:moveTo>
                    <a:pt x="0" y="153067"/>
                  </a:moveTo>
                  <a:lnTo>
                    <a:pt x="70986" y="117062"/>
                  </a:lnTo>
                  <a:lnTo>
                    <a:pt x="2851" y="0"/>
                  </a:lnTo>
                  <a:lnTo>
                    <a:pt x="0" y="15306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19"/>
            <p:cNvSpPr/>
            <p:nvPr/>
          </p:nvSpPr>
          <p:spPr>
            <a:xfrm>
              <a:off x="4467139" y="329893"/>
              <a:ext cx="65379" cy="96678"/>
            </a:xfrm>
            <a:custGeom>
              <a:avLst/>
              <a:gdLst/>
              <a:ahLst/>
              <a:cxnLst/>
              <a:rect l="l" t="t" r="r" b="b"/>
              <a:pathLst>
                <a:path w="65379" h="96678" extrusionOk="0">
                  <a:moveTo>
                    <a:pt x="0" y="34385"/>
                  </a:moveTo>
                  <a:lnTo>
                    <a:pt x="65379" y="0"/>
                  </a:lnTo>
                  <a:lnTo>
                    <a:pt x="52170" y="96679"/>
                  </a:lnTo>
                  <a:lnTo>
                    <a:pt x="0" y="343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19"/>
            <p:cNvSpPr/>
            <p:nvPr/>
          </p:nvSpPr>
          <p:spPr>
            <a:xfrm>
              <a:off x="4423901" y="351343"/>
              <a:ext cx="1171694" cy="3426502"/>
            </a:xfrm>
            <a:custGeom>
              <a:avLst/>
              <a:gdLst/>
              <a:ahLst/>
              <a:cxnLst/>
              <a:rect l="l" t="t" r="r" b="b"/>
              <a:pathLst>
                <a:path w="1171694" h="3426502" extrusionOk="0">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19"/>
            <p:cNvSpPr/>
            <p:nvPr/>
          </p:nvSpPr>
          <p:spPr>
            <a:xfrm>
              <a:off x="4414398" y="357753"/>
              <a:ext cx="1171599" cy="3426525"/>
            </a:xfrm>
            <a:custGeom>
              <a:avLst/>
              <a:gdLst/>
              <a:ahLst/>
              <a:cxnLst/>
              <a:rect l="l" t="t" r="r" b="b"/>
              <a:pathLst>
                <a:path w="1171599" h="3426525" extrusionOk="0">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19"/>
            <p:cNvSpPr/>
            <p:nvPr/>
          </p:nvSpPr>
          <p:spPr>
            <a:xfrm>
              <a:off x="4479777" y="459022"/>
              <a:ext cx="1041506" cy="3182614"/>
            </a:xfrm>
            <a:custGeom>
              <a:avLst/>
              <a:gdLst/>
              <a:ahLst/>
              <a:cxnLst/>
              <a:rect l="l" t="t" r="r" b="b"/>
              <a:pathLst>
                <a:path w="1041506" h="3182614" extrusionOk="0">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19"/>
            <p:cNvSpPr/>
            <p:nvPr/>
          </p:nvSpPr>
          <p:spPr>
            <a:xfrm rot="-1790023">
              <a:off x="4986670" y="707058"/>
              <a:ext cx="46534" cy="80862"/>
            </a:xfrm>
            <a:custGeom>
              <a:avLst/>
              <a:gdLst/>
              <a:ahLst/>
              <a:cxnLst/>
              <a:rect l="l" t="t" r="r" b="b"/>
              <a:pathLst>
                <a:path w="46533" h="80859" extrusionOk="0">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19"/>
            <p:cNvSpPr/>
            <p:nvPr/>
          </p:nvSpPr>
          <p:spPr>
            <a:xfrm>
              <a:off x="4988272" y="730303"/>
              <a:ext cx="23851" cy="30807"/>
            </a:xfrm>
            <a:custGeom>
              <a:avLst/>
              <a:gdLst/>
              <a:ahLst/>
              <a:cxnLst/>
              <a:rect l="l" t="t" r="r" b="b"/>
              <a:pathLst>
                <a:path w="23851" h="30807" extrusionOk="0">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19"/>
            <p:cNvSpPr/>
            <p:nvPr/>
          </p:nvSpPr>
          <p:spPr>
            <a:xfrm>
              <a:off x="5609185" y="1342555"/>
              <a:ext cx="26417" cy="145526"/>
            </a:xfrm>
            <a:custGeom>
              <a:avLst/>
              <a:gdLst/>
              <a:ahLst/>
              <a:cxnLst/>
              <a:rect l="l" t="t" r="r" b="b"/>
              <a:pathLst>
                <a:path w="26417" h="145526" extrusionOk="0">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880;p19"/>
            <p:cNvSpPr/>
            <p:nvPr/>
          </p:nvSpPr>
          <p:spPr>
            <a:xfrm>
              <a:off x="5609185" y="1517667"/>
              <a:ext cx="26417" cy="145530"/>
            </a:xfrm>
            <a:custGeom>
              <a:avLst/>
              <a:gdLst/>
              <a:ahLst/>
              <a:cxnLst/>
              <a:rect l="l" t="t" r="r" b="b"/>
              <a:pathLst>
                <a:path w="26417" h="145530" extrusionOk="0">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881;p19"/>
            <p:cNvSpPr/>
            <p:nvPr/>
          </p:nvSpPr>
          <p:spPr>
            <a:xfrm>
              <a:off x="4598943" y="668398"/>
              <a:ext cx="778468" cy="1303739"/>
            </a:xfrm>
            <a:custGeom>
              <a:avLst/>
              <a:gdLst/>
              <a:ahLst/>
              <a:cxnLst/>
              <a:rect l="l" t="t" r="r" b="b"/>
              <a:pathLst>
                <a:path w="778468" h="1303739" extrusionOk="0">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882;p19"/>
            <p:cNvSpPr/>
            <p:nvPr/>
          </p:nvSpPr>
          <p:spPr>
            <a:xfrm>
              <a:off x="4598943" y="1688145"/>
              <a:ext cx="778468" cy="1303647"/>
            </a:xfrm>
            <a:custGeom>
              <a:avLst/>
              <a:gdLst/>
              <a:ahLst/>
              <a:cxnLst/>
              <a:rect l="l" t="t" r="r" b="b"/>
              <a:pathLst>
                <a:path w="778468" h="1303647" extrusionOk="0">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19"/>
            <p:cNvSpPr/>
            <p:nvPr/>
          </p:nvSpPr>
          <p:spPr>
            <a:xfrm>
              <a:off x="4599323" y="2707876"/>
              <a:ext cx="778184" cy="892902"/>
            </a:xfrm>
            <a:custGeom>
              <a:avLst/>
              <a:gdLst/>
              <a:ahLst/>
              <a:cxnLst/>
              <a:rect l="l" t="t" r="r" b="b"/>
              <a:pathLst>
                <a:path w="778184" h="892902" extrusionOk="0">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19"/>
            <p:cNvSpPr/>
            <p:nvPr/>
          </p:nvSpPr>
          <p:spPr>
            <a:xfrm>
              <a:off x="4781159" y="1048176"/>
              <a:ext cx="416151" cy="544252"/>
            </a:xfrm>
            <a:custGeom>
              <a:avLst/>
              <a:gdLst/>
              <a:ahLst/>
              <a:cxnLst/>
              <a:rect l="l" t="t" r="r" b="b"/>
              <a:pathLst>
                <a:path w="416151" h="544252" extrusionOk="0">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19"/>
            <p:cNvSpPr/>
            <p:nvPr/>
          </p:nvSpPr>
          <p:spPr>
            <a:xfrm>
              <a:off x="4812185" y="2127070"/>
              <a:ext cx="353313" cy="495871"/>
            </a:xfrm>
            <a:custGeom>
              <a:avLst/>
              <a:gdLst/>
              <a:ahLst/>
              <a:cxnLst/>
              <a:rect l="l" t="t" r="r" b="b"/>
              <a:pathLst>
                <a:path w="353313" h="495871" extrusionOk="0">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886;p19"/>
            <p:cNvSpPr/>
            <p:nvPr/>
          </p:nvSpPr>
          <p:spPr>
            <a:xfrm>
              <a:off x="4825774" y="2064110"/>
              <a:ext cx="326421" cy="236124"/>
            </a:xfrm>
            <a:custGeom>
              <a:avLst/>
              <a:gdLst/>
              <a:ahLst/>
              <a:cxnLst/>
              <a:rect l="l" t="t" r="r" b="b"/>
              <a:pathLst>
                <a:path w="326421" h="236124" extrusionOk="0">
                  <a:moveTo>
                    <a:pt x="326421" y="188881"/>
                  </a:moveTo>
                  <a:lnTo>
                    <a:pt x="0" y="0"/>
                  </a:lnTo>
                  <a:lnTo>
                    <a:pt x="0" y="47244"/>
                  </a:lnTo>
                  <a:lnTo>
                    <a:pt x="326421" y="236125"/>
                  </a:lnTo>
                  <a:lnTo>
                    <a:pt x="326421" y="188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887;p19"/>
            <p:cNvSpPr/>
            <p:nvPr/>
          </p:nvSpPr>
          <p:spPr>
            <a:xfrm>
              <a:off x="4803918" y="3156860"/>
              <a:ext cx="410711" cy="349715"/>
            </a:xfrm>
            <a:custGeom>
              <a:avLst/>
              <a:gdLst/>
              <a:ahLst/>
              <a:cxnLst/>
              <a:rect l="l" t="t" r="r" b="b"/>
              <a:pathLst>
                <a:path w="410711" h="349715" extrusionOk="0">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19"/>
            <p:cNvSpPr/>
            <p:nvPr/>
          </p:nvSpPr>
          <p:spPr>
            <a:xfrm>
              <a:off x="4593051" y="480769"/>
              <a:ext cx="842423" cy="783621"/>
            </a:xfrm>
            <a:custGeom>
              <a:avLst/>
              <a:gdLst/>
              <a:ahLst/>
              <a:cxnLst/>
              <a:rect l="l" t="t" r="r" b="b"/>
              <a:pathLst>
                <a:path w="842423" h="783621" extrusionOk="0">
                  <a:moveTo>
                    <a:pt x="842423" y="783622"/>
                  </a:moveTo>
                  <a:lnTo>
                    <a:pt x="0" y="299180"/>
                  </a:lnTo>
                  <a:lnTo>
                    <a:pt x="0" y="0"/>
                  </a:lnTo>
                  <a:lnTo>
                    <a:pt x="842423" y="484346"/>
                  </a:lnTo>
                  <a:lnTo>
                    <a:pt x="842423" y="783622"/>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19"/>
            <p:cNvSpPr/>
            <p:nvPr/>
          </p:nvSpPr>
          <p:spPr>
            <a:xfrm>
              <a:off x="4315759" y="484198"/>
              <a:ext cx="384008" cy="270224"/>
            </a:xfrm>
            <a:custGeom>
              <a:avLst/>
              <a:gdLst/>
              <a:ahLst/>
              <a:cxnLst/>
              <a:rect l="l" t="t" r="r" b="b"/>
              <a:pathLst>
                <a:path w="384008" h="270224" extrusionOk="0">
                  <a:moveTo>
                    <a:pt x="103771" y="270224"/>
                  </a:moveTo>
                  <a:lnTo>
                    <a:pt x="0" y="210121"/>
                  </a:lnTo>
                  <a:lnTo>
                    <a:pt x="280238" y="0"/>
                  </a:lnTo>
                  <a:lnTo>
                    <a:pt x="384008" y="60007"/>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19"/>
            <p:cNvSpPr/>
            <p:nvPr/>
          </p:nvSpPr>
          <p:spPr>
            <a:xfrm>
              <a:off x="4419530" y="544206"/>
              <a:ext cx="384008" cy="270224"/>
            </a:xfrm>
            <a:custGeom>
              <a:avLst/>
              <a:gdLst/>
              <a:ahLst/>
              <a:cxnLst/>
              <a:rect l="l" t="t" r="r" b="b"/>
              <a:pathLst>
                <a:path w="384008" h="270224" extrusionOk="0">
                  <a:moveTo>
                    <a:pt x="103866" y="270224"/>
                  </a:moveTo>
                  <a:lnTo>
                    <a:pt x="0" y="210217"/>
                  </a:lnTo>
                  <a:lnTo>
                    <a:pt x="280238" y="0"/>
                  </a:lnTo>
                  <a:lnTo>
                    <a:pt x="384008" y="60103"/>
                  </a:lnTo>
                  <a:lnTo>
                    <a:pt x="103866"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91;p19"/>
            <p:cNvSpPr/>
            <p:nvPr/>
          </p:nvSpPr>
          <p:spPr>
            <a:xfrm>
              <a:off x="4523395" y="604308"/>
              <a:ext cx="383913" cy="270224"/>
            </a:xfrm>
            <a:custGeom>
              <a:avLst/>
              <a:gdLst/>
              <a:ahLst/>
              <a:cxnLst/>
              <a:rect l="l" t="t" r="r" b="b"/>
              <a:pathLst>
                <a:path w="383913" h="270224" extrusionOk="0">
                  <a:moveTo>
                    <a:pt x="103771" y="270224"/>
                  </a:moveTo>
                  <a:lnTo>
                    <a:pt x="0" y="210122"/>
                  </a:lnTo>
                  <a:lnTo>
                    <a:pt x="280143"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2" name="Google Shape;892;p19"/>
            <p:cNvSpPr/>
            <p:nvPr/>
          </p:nvSpPr>
          <p:spPr>
            <a:xfrm>
              <a:off x="4627166" y="664316"/>
              <a:ext cx="383912" cy="270224"/>
            </a:xfrm>
            <a:custGeom>
              <a:avLst/>
              <a:gdLst/>
              <a:ahLst/>
              <a:cxnLst/>
              <a:rect l="l" t="t" r="r" b="b"/>
              <a:pathLst>
                <a:path w="383912" h="270224" extrusionOk="0">
                  <a:moveTo>
                    <a:pt x="103771" y="270224"/>
                  </a:moveTo>
                  <a:lnTo>
                    <a:pt x="0" y="210217"/>
                  </a:lnTo>
                  <a:lnTo>
                    <a:pt x="280142"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3" name="Google Shape;893;p19"/>
            <p:cNvSpPr/>
            <p:nvPr/>
          </p:nvSpPr>
          <p:spPr>
            <a:xfrm>
              <a:off x="4730936" y="724419"/>
              <a:ext cx="383913" cy="270224"/>
            </a:xfrm>
            <a:custGeom>
              <a:avLst/>
              <a:gdLst/>
              <a:ahLst/>
              <a:cxnLst/>
              <a:rect l="l" t="t" r="r" b="b"/>
              <a:pathLst>
                <a:path w="383913" h="270224" extrusionOk="0">
                  <a:moveTo>
                    <a:pt x="103771" y="270224"/>
                  </a:moveTo>
                  <a:lnTo>
                    <a:pt x="0" y="210122"/>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4" name="Google Shape;894;p19"/>
            <p:cNvSpPr/>
            <p:nvPr/>
          </p:nvSpPr>
          <p:spPr>
            <a:xfrm>
              <a:off x="4834707" y="784426"/>
              <a:ext cx="383912" cy="270224"/>
            </a:xfrm>
            <a:custGeom>
              <a:avLst/>
              <a:gdLst/>
              <a:ahLst/>
              <a:cxnLst/>
              <a:rect l="l" t="t" r="r" b="b"/>
              <a:pathLst>
                <a:path w="383912" h="270224" extrusionOk="0">
                  <a:moveTo>
                    <a:pt x="103771" y="270224"/>
                  </a:moveTo>
                  <a:lnTo>
                    <a:pt x="0" y="210217"/>
                  </a:lnTo>
                  <a:lnTo>
                    <a:pt x="280143"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5" name="Google Shape;895;p19"/>
            <p:cNvSpPr/>
            <p:nvPr/>
          </p:nvSpPr>
          <p:spPr>
            <a:xfrm>
              <a:off x="4938478" y="844529"/>
              <a:ext cx="383913" cy="270224"/>
            </a:xfrm>
            <a:custGeom>
              <a:avLst/>
              <a:gdLst/>
              <a:ahLst/>
              <a:cxnLst/>
              <a:rect l="l" t="t" r="r" b="b"/>
              <a:pathLst>
                <a:path w="383913" h="270224" extrusionOk="0">
                  <a:moveTo>
                    <a:pt x="103771" y="270224"/>
                  </a:moveTo>
                  <a:lnTo>
                    <a:pt x="0" y="210121"/>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19"/>
            <p:cNvSpPr/>
            <p:nvPr/>
          </p:nvSpPr>
          <p:spPr>
            <a:xfrm>
              <a:off x="5042248" y="904537"/>
              <a:ext cx="384008" cy="270224"/>
            </a:xfrm>
            <a:custGeom>
              <a:avLst/>
              <a:gdLst/>
              <a:ahLst/>
              <a:cxnLst/>
              <a:rect l="l" t="t" r="r" b="b"/>
              <a:pathLst>
                <a:path w="384008" h="270224" extrusionOk="0">
                  <a:moveTo>
                    <a:pt x="103771" y="270224"/>
                  </a:moveTo>
                  <a:lnTo>
                    <a:pt x="0" y="210217"/>
                  </a:lnTo>
                  <a:lnTo>
                    <a:pt x="280143" y="0"/>
                  </a:lnTo>
                  <a:lnTo>
                    <a:pt x="384008"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19"/>
            <p:cNvSpPr/>
            <p:nvPr/>
          </p:nvSpPr>
          <p:spPr>
            <a:xfrm>
              <a:off x="4316519" y="693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19"/>
            <p:cNvSpPr/>
            <p:nvPr/>
          </p:nvSpPr>
          <p:spPr>
            <a:xfrm>
              <a:off x="4420290" y="753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99;p19"/>
            <p:cNvSpPr/>
            <p:nvPr/>
          </p:nvSpPr>
          <p:spPr>
            <a:xfrm>
              <a:off x="4524441" y="813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900;p19"/>
            <p:cNvSpPr/>
            <p:nvPr/>
          </p:nvSpPr>
          <p:spPr>
            <a:xfrm>
              <a:off x="4627926" y="873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1" name="Google Shape;901;p19"/>
            <p:cNvSpPr/>
            <p:nvPr/>
          </p:nvSpPr>
          <p:spPr>
            <a:xfrm>
              <a:off x="4731697" y="933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2" name="Google Shape;902;p19"/>
            <p:cNvSpPr/>
            <p:nvPr/>
          </p:nvSpPr>
          <p:spPr>
            <a:xfrm>
              <a:off x="4835467" y="993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3" name="Google Shape;903;p19"/>
            <p:cNvSpPr/>
            <p:nvPr/>
          </p:nvSpPr>
          <p:spPr>
            <a:xfrm>
              <a:off x="4939238" y="1053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19"/>
            <p:cNvSpPr/>
            <p:nvPr/>
          </p:nvSpPr>
          <p:spPr>
            <a:xfrm>
              <a:off x="5043008" y="1113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05" name="Google Shape;905;p19"/>
            <p:cNvGrpSpPr/>
            <p:nvPr/>
          </p:nvGrpSpPr>
          <p:grpSpPr>
            <a:xfrm>
              <a:off x="4316519" y="693558"/>
              <a:ext cx="830259" cy="517637"/>
              <a:chOff x="5840944" y="1418558"/>
              <a:chExt cx="830259" cy="517637"/>
            </a:xfrm>
          </p:grpSpPr>
          <p:sp>
            <p:nvSpPr>
              <p:cNvPr id="906" name="Google Shape;906;p19"/>
              <p:cNvSpPr/>
              <p:nvPr/>
            </p:nvSpPr>
            <p:spPr>
              <a:xfrm>
                <a:off x="5840944" y="1418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19"/>
              <p:cNvSpPr/>
              <p:nvPr/>
            </p:nvSpPr>
            <p:spPr>
              <a:xfrm>
                <a:off x="5944715" y="1478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8" name="Google Shape;908;p19"/>
              <p:cNvSpPr/>
              <p:nvPr/>
            </p:nvSpPr>
            <p:spPr>
              <a:xfrm>
                <a:off x="6048866" y="1538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909;p19"/>
              <p:cNvSpPr/>
              <p:nvPr/>
            </p:nvSpPr>
            <p:spPr>
              <a:xfrm>
                <a:off x="6152351" y="1598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910;p19"/>
              <p:cNvSpPr/>
              <p:nvPr/>
            </p:nvSpPr>
            <p:spPr>
              <a:xfrm>
                <a:off x="6256122" y="1658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19"/>
              <p:cNvSpPr/>
              <p:nvPr/>
            </p:nvSpPr>
            <p:spPr>
              <a:xfrm>
                <a:off x="6359892" y="1718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19"/>
              <p:cNvSpPr/>
              <p:nvPr/>
            </p:nvSpPr>
            <p:spPr>
              <a:xfrm>
                <a:off x="6463663" y="1778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19"/>
              <p:cNvSpPr/>
              <p:nvPr/>
            </p:nvSpPr>
            <p:spPr>
              <a:xfrm>
                <a:off x="6567433" y="1838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4" name="Google Shape;914;p19"/>
            <p:cNvSpPr/>
            <p:nvPr/>
          </p:nvSpPr>
          <p:spPr>
            <a:xfrm>
              <a:off x="5776434" y="3835950"/>
              <a:ext cx="422399" cy="244506"/>
            </a:xfrm>
            <a:custGeom>
              <a:avLst/>
              <a:gdLst/>
              <a:ahLst/>
              <a:cxnLst/>
              <a:rect l="l" t="t" r="r" b="b"/>
              <a:pathLst>
                <a:path w="422399" h="244506" extrusionOk="0">
                  <a:moveTo>
                    <a:pt x="375265" y="244507"/>
                  </a:moveTo>
                  <a:lnTo>
                    <a:pt x="0" y="27337"/>
                  </a:lnTo>
                  <a:lnTo>
                    <a:pt x="47039" y="0"/>
                  </a:lnTo>
                  <a:lnTo>
                    <a:pt x="422399" y="217075"/>
                  </a:lnTo>
                  <a:lnTo>
                    <a:pt x="375265" y="24450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19"/>
            <p:cNvSpPr/>
            <p:nvPr/>
          </p:nvSpPr>
          <p:spPr>
            <a:xfrm>
              <a:off x="5919927" y="3349699"/>
              <a:ext cx="376785" cy="648842"/>
            </a:xfrm>
            <a:custGeom>
              <a:avLst/>
              <a:gdLst/>
              <a:ahLst/>
              <a:cxnLst/>
              <a:rect l="l" t="t" r="r" b="b"/>
              <a:pathLst>
                <a:path w="376785" h="648842" extrusionOk="0">
                  <a:moveTo>
                    <a:pt x="376786" y="648843"/>
                  </a:moveTo>
                  <a:lnTo>
                    <a:pt x="0" y="430721"/>
                  </a:lnTo>
                  <a:lnTo>
                    <a:pt x="47134" y="0"/>
                  </a:lnTo>
                  <a:lnTo>
                    <a:pt x="329747" y="163544"/>
                  </a:lnTo>
                  <a:lnTo>
                    <a:pt x="376786" y="648843"/>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916;p19"/>
            <p:cNvSpPr/>
            <p:nvPr/>
          </p:nvSpPr>
          <p:spPr>
            <a:xfrm>
              <a:off x="5821952" y="3404277"/>
              <a:ext cx="376880" cy="648747"/>
            </a:xfrm>
            <a:custGeom>
              <a:avLst/>
              <a:gdLst/>
              <a:ahLst/>
              <a:cxnLst/>
              <a:rect l="l" t="t" r="r" b="b"/>
              <a:pathLst>
                <a:path w="376880" h="648747" extrusionOk="0">
                  <a:moveTo>
                    <a:pt x="376881" y="648748"/>
                  </a:moveTo>
                  <a:lnTo>
                    <a:pt x="0" y="430721"/>
                  </a:lnTo>
                  <a:lnTo>
                    <a:pt x="47134" y="0"/>
                  </a:lnTo>
                  <a:lnTo>
                    <a:pt x="329747" y="163544"/>
                  </a:lnTo>
                  <a:lnTo>
                    <a:pt x="376881" y="648748"/>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19"/>
            <p:cNvSpPr/>
            <p:nvPr/>
          </p:nvSpPr>
          <p:spPr>
            <a:xfrm>
              <a:off x="6151700" y="3513243"/>
              <a:ext cx="145012" cy="539781"/>
            </a:xfrm>
            <a:custGeom>
              <a:avLst/>
              <a:gdLst/>
              <a:ahLst/>
              <a:cxnLst/>
              <a:rect l="l" t="t" r="r" b="b"/>
              <a:pathLst>
                <a:path w="145012" h="539781" extrusionOk="0">
                  <a:moveTo>
                    <a:pt x="47134" y="539782"/>
                  </a:moveTo>
                  <a:lnTo>
                    <a:pt x="145013" y="485299"/>
                  </a:lnTo>
                  <a:lnTo>
                    <a:pt x="97974" y="0"/>
                  </a:lnTo>
                  <a:lnTo>
                    <a:pt x="0" y="54578"/>
                  </a:lnTo>
                  <a:lnTo>
                    <a:pt x="47134" y="539782"/>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18;p19"/>
            <p:cNvSpPr/>
            <p:nvPr/>
          </p:nvSpPr>
          <p:spPr>
            <a:xfrm>
              <a:off x="5869087" y="3349699"/>
              <a:ext cx="97973" cy="104584"/>
            </a:xfrm>
            <a:custGeom>
              <a:avLst/>
              <a:gdLst/>
              <a:ahLst/>
              <a:cxnLst/>
              <a:rect l="l" t="t" r="r" b="b"/>
              <a:pathLst>
                <a:path w="97973" h="104584" extrusionOk="0">
                  <a:moveTo>
                    <a:pt x="0" y="54578"/>
                  </a:moveTo>
                  <a:lnTo>
                    <a:pt x="97974" y="0"/>
                  </a:lnTo>
                  <a:lnTo>
                    <a:pt x="86476" y="104584"/>
                  </a:lnTo>
                  <a:lnTo>
                    <a:pt x="0" y="54578"/>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919;p19"/>
            <p:cNvSpPr/>
            <p:nvPr/>
          </p:nvSpPr>
          <p:spPr>
            <a:xfrm>
              <a:off x="5939787" y="3382376"/>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19"/>
            <p:cNvSpPr/>
            <p:nvPr/>
          </p:nvSpPr>
          <p:spPr>
            <a:xfrm>
              <a:off x="6031584" y="3326084"/>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19"/>
            <p:cNvSpPr/>
            <p:nvPr/>
          </p:nvSpPr>
          <p:spPr>
            <a:xfrm>
              <a:off x="5273451" y="4003686"/>
              <a:ext cx="608559" cy="352234"/>
            </a:xfrm>
            <a:custGeom>
              <a:avLst/>
              <a:gdLst/>
              <a:ahLst/>
              <a:cxnLst/>
              <a:rect l="l" t="t" r="r" b="b"/>
              <a:pathLst>
                <a:path w="608559" h="352234" extrusionOk="0">
                  <a:moveTo>
                    <a:pt x="540709" y="352234"/>
                  </a:moveTo>
                  <a:lnTo>
                    <a:pt x="0" y="39529"/>
                  </a:lnTo>
                  <a:lnTo>
                    <a:pt x="67850" y="0"/>
                  </a:lnTo>
                  <a:lnTo>
                    <a:pt x="608559" y="312801"/>
                  </a:lnTo>
                  <a:lnTo>
                    <a:pt x="540709" y="35223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19"/>
            <p:cNvSpPr/>
            <p:nvPr/>
          </p:nvSpPr>
          <p:spPr>
            <a:xfrm>
              <a:off x="5480232" y="3303313"/>
              <a:ext cx="542799" cy="934592"/>
            </a:xfrm>
            <a:custGeom>
              <a:avLst/>
              <a:gdLst/>
              <a:ahLst/>
              <a:cxnLst/>
              <a:rect l="l" t="t" r="r" b="b"/>
              <a:pathLst>
                <a:path w="542799" h="934592" extrusionOk="0">
                  <a:moveTo>
                    <a:pt x="542800" y="934593"/>
                  </a:moveTo>
                  <a:lnTo>
                    <a:pt x="0" y="620458"/>
                  </a:lnTo>
                  <a:lnTo>
                    <a:pt x="67850" y="0"/>
                  </a:lnTo>
                  <a:lnTo>
                    <a:pt x="474950" y="235648"/>
                  </a:lnTo>
                  <a:lnTo>
                    <a:pt x="542800" y="93459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923;p19"/>
            <p:cNvSpPr/>
            <p:nvPr/>
          </p:nvSpPr>
          <p:spPr>
            <a:xfrm>
              <a:off x="5339115" y="3381894"/>
              <a:ext cx="542894" cy="934592"/>
            </a:xfrm>
            <a:custGeom>
              <a:avLst/>
              <a:gdLst/>
              <a:ahLst/>
              <a:cxnLst/>
              <a:rect l="l" t="t" r="r" b="b"/>
              <a:pathLst>
                <a:path w="542894" h="934592" extrusionOk="0">
                  <a:moveTo>
                    <a:pt x="542895" y="934593"/>
                  </a:moveTo>
                  <a:lnTo>
                    <a:pt x="0" y="620458"/>
                  </a:lnTo>
                  <a:lnTo>
                    <a:pt x="67850" y="0"/>
                  </a:lnTo>
                  <a:lnTo>
                    <a:pt x="475045" y="235553"/>
                  </a:lnTo>
                  <a:lnTo>
                    <a:pt x="542895" y="9345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19"/>
            <p:cNvSpPr/>
            <p:nvPr/>
          </p:nvSpPr>
          <p:spPr>
            <a:xfrm>
              <a:off x="5814160" y="3538961"/>
              <a:ext cx="208871" cy="777525"/>
            </a:xfrm>
            <a:custGeom>
              <a:avLst/>
              <a:gdLst/>
              <a:ahLst/>
              <a:cxnLst/>
              <a:rect l="l" t="t" r="r" b="b"/>
              <a:pathLst>
                <a:path w="208871" h="777525" extrusionOk="0">
                  <a:moveTo>
                    <a:pt x="67850" y="777526"/>
                  </a:moveTo>
                  <a:lnTo>
                    <a:pt x="208871" y="698945"/>
                  </a:lnTo>
                  <a:lnTo>
                    <a:pt x="141021" y="0"/>
                  </a:lnTo>
                  <a:lnTo>
                    <a:pt x="0" y="78486"/>
                  </a:lnTo>
                  <a:lnTo>
                    <a:pt x="67850" y="777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19"/>
            <p:cNvSpPr/>
            <p:nvPr/>
          </p:nvSpPr>
          <p:spPr>
            <a:xfrm>
              <a:off x="5406965" y="3303313"/>
              <a:ext cx="141116" cy="150685"/>
            </a:xfrm>
            <a:custGeom>
              <a:avLst/>
              <a:gdLst/>
              <a:ahLst/>
              <a:cxnLst/>
              <a:rect l="l" t="t" r="r" b="b"/>
              <a:pathLst>
                <a:path w="141116" h="150685" extrusionOk="0">
                  <a:moveTo>
                    <a:pt x="0" y="78581"/>
                  </a:moveTo>
                  <a:lnTo>
                    <a:pt x="141117" y="0"/>
                  </a:lnTo>
                  <a:lnTo>
                    <a:pt x="124582" y="150685"/>
                  </a:lnTo>
                  <a:lnTo>
                    <a:pt x="0" y="78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19"/>
            <p:cNvSpPr/>
            <p:nvPr/>
          </p:nvSpPr>
          <p:spPr>
            <a:xfrm>
              <a:off x="5508835" y="3350470"/>
              <a:ext cx="203454" cy="206683"/>
            </a:xfrm>
            <a:custGeom>
              <a:avLst/>
              <a:gdLst/>
              <a:ahLst/>
              <a:cxnLst/>
              <a:rect l="l" t="t" r="r" b="b"/>
              <a:pathLst>
                <a:path w="203454" h="206683" extrusionOk="0">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19"/>
            <p:cNvSpPr/>
            <p:nvPr/>
          </p:nvSpPr>
          <p:spPr>
            <a:xfrm>
              <a:off x="5641209" y="3269779"/>
              <a:ext cx="203454" cy="206316"/>
            </a:xfrm>
            <a:custGeom>
              <a:avLst/>
              <a:gdLst/>
              <a:ahLst/>
              <a:cxnLst/>
              <a:rect l="l" t="t" r="r" b="b"/>
              <a:pathLst>
                <a:path w="203454" h="206316" extrusionOk="0">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19"/>
            <p:cNvSpPr/>
            <p:nvPr/>
          </p:nvSpPr>
          <p:spPr>
            <a:xfrm>
              <a:off x="3370326" y="2746576"/>
              <a:ext cx="431236" cy="248888"/>
            </a:xfrm>
            <a:custGeom>
              <a:avLst/>
              <a:gdLst/>
              <a:ahLst/>
              <a:cxnLst/>
              <a:rect l="l" t="t" r="r" b="b"/>
              <a:pathLst>
                <a:path w="431236" h="248888" extrusionOk="0">
                  <a:moveTo>
                    <a:pt x="203170" y="248888"/>
                  </a:moveTo>
                  <a:lnTo>
                    <a:pt x="0" y="132016"/>
                  </a:lnTo>
                  <a:lnTo>
                    <a:pt x="228162" y="0"/>
                  </a:lnTo>
                  <a:lnTo>
                    <a:pt x="431237" y="116967"/>
                  </a:lnTo>
                  <a:lnTo>
                    <a:pt x="203170" y="248888"/>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19"/>
            <p:cNvSpPr/>
            <p:nvPr/>
          </p:nvSpPr>
          <p:spPr>
            <a:xfrm>
              <a:off x="3388571" y="2474923"/>
              <a:ext cx="435798" cy="252221"/>
            </a:xfrm>
            <a:custGeom>
              <a:avLst/>
              <a:gdLst/>
              <a:ahLst/>
              <a:cxnLst/>
              <a:rect l="l" t="t" r="r" b="b"/>
              <a:pathLst>
                <a:path w="435798" h="252221" extrusionOk="0">
                  <a:moveTo>
                    <a:pt x="217899" y="252222"/>
                  </a:moveTo>
                  <a:lnTo>
                    <a:pt x="0" y="126111"/>
                  </a:lnTo>
                  <a:lnTo>
                    <a:pt x="217899" y="0"/>
                  </a:lnTo>
                  <a:lnTo>
                    <a:pt x="435798" y="126111"/>
                  </a:lnTo>
                  <a:lnTo>
                    <a:pt x="217899" y="2522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19"/>
            <p:cNvSpPr/>
            <p:nvPr/>
          </p:nvSpPr>
          <p:spPr>
            <a:xfrm>
              <a:off x="3606470" y="2623608"/>
              <a:ext cx="203169" cy="352710"/>
            </a:xfrm>
            <a:custGeom>
              <a:avLst/>
              <a:gdLst/>
              <a:ahLst/>
              <a:cxnLst/>
              <a:rect l="l" t="t" r="r" b="b"/>
              <a:pathLst>
                <a:path w="203169" h="352710" extrusionOk="0">
                  <a:moveTo>
                    <a:pt x="203170" y="235172"/>
                  </a:moveTo>
                  <a:lnTo>
                    <a:pt x="0" y="352711"/>
                  </a:lnTo>
                  <a:lnTo>
                    <a:pt x="0" y="117538"/>
                  </a:lnTo>
                  <a:lnTo>
                    <a:pt x="203170" y="0"/>
                  </a:lnTo>
                  <a:lnTo>
                    <a:pt x="203170" y="23517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19"/>
            <p:cNvSpPr/>
            <p:nvPr/>
          </p:nvSpPr>
          <p:spPr>
            <a:xfrm>
              <a:off x="3403301" y="2623608"/>
              <a:ext cx="203169" cy="352710"/>
            </a:xfrm>
            <a:custGeom>
              <a:avLst/>
              <a:gdLst/>
              <a:ahLst/>
              <a:cxnLst/>
              <a:rect l="l" t="t" r="r" b="b"/>
              <a:pathLst>
                <a:path w="203169" h="352710" extrusionOk="0">
                  <a:moveTo>
                    <a:pt x="203170" y="352711"/>
                  </a:moveTo>
                  <a:lnTo>
                    <a:pt x="0" y="235172"/>
                  </a:lnTo>
                  <a:lnTo>
                    <a:pt x="0" y="0"/>
                  </a:lnTo>
                  <a:lnTo>
                    <a:pt x="203170" y="117538"/>
                  </a:lnTo>
                  <a:lnTo>
                    <a:pt x="203170" y="35271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19"/>
            <p:cNvSpPr/>
            <p:nvPr/>
          </p:nvSpPr>
          <p:spPr>
            <a:xfrm>
              <a:off x="3403301" y="2623608"/>
              <a:ext cx="203169" cy="177736"/>
            </a:xfrm>
            <a:custGeom>
              <a:avLst/>
              <a:gdLst/>
              <a:ahLst/>
              <a:cxnLst/>
              <a:rect l="l" t="t" r="r" b="b"/>
              <a:pathLst>
                <a:path w="203169" h="177736" extrusionOk="0">
                  <a:moveTo>
                    <a:pt x="0" y="0"/>
                  </a:moveTo>
                  <a:lnTo>
                    <a:pt x="0" y="61532"/>
                  </a:lnTo>
                  <a:lnTo>
                    <a:pt x="203170" y="177737"/>
                  </a:lnTo>
                  <a:lnTo>
                    <a:pt x="203170" y="11782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19"/>
            <p:cNvSpPr/>
            <p:nvPr/>
          </p:nvSpPr>
          <p:spPr>
            <a:xfrm>
              <a:off x="3606470" y="2623608"/>
              <a:ext cx="203169" cy="177736"/>
            </a:xfrm>
            <a:custGeom>
              <a:avLst/>
              <a:gdLst/>
              <a:ahLst/>
              <a:cxnLst/>
              <a:rect l="l" t="t" r="r" b="b"/>
              <a:pathLst>
                <a:path w="203169" h="177736" extrusionOk="0">
                  <a:moveTo>
                    <a:pt x="203170" y="0"/>
                  </a:moveTo>
                  <a:lnTo>
                    <a:pt x="203170" y="65913"/>
                  </a:lnTo>
                  <a:lnTo>
                    <a:pt x="0" y="177737"/>
                  </a:lnTo>
                  <a:lnTo>
                    <a:pt x="0" y="117824"/>
                  </a:lnTo>
                  <a:lnTo>
                    <a:pt x="20317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19"/>
            <p:cNvSpPr/>
            <p:nvPr/>
          </p:nvSpPr>
          <p:spPr>
            <a:xfrm>
              <a:off x="3388571" y="2601034"/>
              <a:ext cx="217899" cy="189547"/>
            </a:xfrm>
            <a:custGeom>
              <a:avLst/>
              <a:gdLst/>
              <a:ahLst/>
              <a:cxnLst/>
              <a:rect l="l" t="t" r="r" b="b"/>
              <a:pathLst>
                <a:path w="217899" h="189547" extrusionOk="0">
                  <a:moveTo>
                    <a:pt x="0" y="0"/>
                  </a:moveTo>
                  <a:lnTo>
                    <a:pt x="0" y="65151"/>
                  </a:lnTo>
                  <a:lnTo>
                    <a:pt x="217899" y="189547"/>
                  </a:lnTo>
                  <a:lnTo>
                    <a:pt x="217899" y="1261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19"/>
            <p:cNvSpPr/>
            <p:nvPr/>
          </p:nvSpPr>
          <p:spPr>
            <a:xfrm>
              <a:off x="3606470" y="2601034"/>
              <a:ext cx="217899" cy="189547"/>
            </a:xfrm>
            <a:custGeom>
              <a:avLst/>
              <a:gdLst/>
              <a:ahLst/>
              <a:cxnLst/>
              <a:rect l="l" t="t" r="r" b="b"/>
              <a:pathLst>
                <a:path w="217899" h="189547" extrusionOk="0">
                  <a:moveTo>
                    <a:pt x="0" y="189547"/>
                  </a:moveTo>
                  <a:lnTo>
                    <a:pt x="217899" y="70295"/>
                  </a:lnTo>
                  <a:lnTo>
                    <a:pt x="217899" y="0"/>
                  </a:lnTo>
                  <a:lnTo>
                    <a:pt x="0" y="126111"/>
                  </a:lnTo>
                  <a:lnTo>
                    <a:pt x="0" y="189547"/>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19"/>
            <p:cNvSpPr/>
            <p:nvPr/>
          </p:nvSpPr>
          <p:spPr>
            <a:xfrm>
              <a:off x="6048784" y="4120462"/>
              <a:ext cx="389804" cy="224885"/>
            </a:xfrm>
            <a:custGeom>
              <a:avLst/>
              <a:gdLst/>
              <a:ahLst/>
              <a:cxnLst/>
              <a:rect l="l" t="t" r="r" b="b"/>
              <a:pathLst>
                <a:path w="389804" h="224885" extrusionOk="0">
                  <a:moveTo>
                    <a:pt x="183404" y="224885"/>
                  </a:moveTo>
                  <a:lnTo>
                    <a:pt x="0" y="119444"/>
                  </a:lnTo>
                  <a:lnTo>
                    <a:pt x="206401" y="0"/>
                  </a:lnTo>
                  <a:lnTo>
                    <a:pt x="389805" y="105537"/>
                  </a:lnTo>
                  <a:lnTo>
                    <a:pt x="183404" y="22488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19"/>
            <p:cNvSpPr/>
            <p:nvPr/>
          </p:nvSpPr>
          <p:spPr>
            <a:xfrm>
              <a:off x="6065699" y="3875193"/>
              <a:ext cx="393415" cy="227647"/>
            </a:xfrm>
            <a:custGeom>
              <a:avLst/>
              <a:gdLst/>
              <a:ahLst/>
              <a:cxnLst/>
              <a:rect l="l" t="t" r="r" b="b"/>
              <a:pathLst>
                <a:path w="393415" h="227647" extrusionOk="0">
                  <a:moveTo>
                    <a:pt x="196708" y="227647"/>
                  </a:moveTo>
                  <a:lnTo>
                    <a:pt x="0" y="113824"/>
                  </a:lnTo>
                  <a:lnTo>
                    <a:pt x="196708" y="0"/>
                  </a:lnTo>
                  <a:lnTo>
                    <a:pt x="393416" y="113824"/>
                  </a:lnTo>
                  <a:lnTo>
                    <a:pt x="196708" y="227647"/>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19"/>
            <p:cNvSpPr/>
            <p:nvPr/>
          </p:nvSpPr>
          <p:spPr>
            <a:xfrm>
              <a:off x="6262407" y="4009401"/>
              <a:ext cx="183404" cy="318420"/>
            </a:xfrm>
            <a:custGeom>
              <a:avLst/>
              <a:gdLst/>
              <a:ahLst/>
              <a:cxnLst/>
              <a:rect l="l" t="t" r="r" b="b"/>
              <a:pathLst>
                <a:path w="183404" h="318420" extrusionOk="0">
                  <a:moveTo>
                    <a:pt x="183404" y="212312"/>
                  </a:moveTo>
                  <a:lnTo>
                    <a:pt x="0" y="318421"/>
                  </a:lnTo>
                  <a:lnTo>
                    <a:pt x="0" y="106109"/>
                  </a:lnTo>
                  <a:lnTo>
                    <a:pt x="183404" y="0"/>
                  </a:lnTo>
                  <a:lnTo>
                    <a:pt x="183404" y="21231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19"/>
            <p:cNvSpPr/>
            <p:nvPr/>
          </p:nvSpPr>
          <p:spPr>
            <a:xfrm>
              <a:off x="6079003" y="4009401"/>
              <a:ext cx="183403" cy="318420"/>
            </a:xfrm>
            <a:custGeom>
              <a:avLst/>
              <a:gdLst/>
              <a:ahLst/>
              <a:cxnLst/>
              <a:rect l="l" t="t" r="r" b="b"/>
              <a:pathLst>
                <a:path w="183403" h="318420" extrusionOk="0">
                  <a:moveTo>
                    <a:pt x="183404" y="318421"/>
                  </a:moveTo>
                  <a:lnTo>
                    <a:pt x="0" y="212312"/>
                  </a:lnTo>
                  <a:lnTo>
                    <a:pt x="0" y="0"/>
                  </a:lnTo>
                  <a:lnTo>
                    <a:pt x="183404" y="106109"/>
                  </a:lnTo>
                  <a:lnTo>
                    <a:pt x="183404" y="31842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19"/>
            <p:cNvSpPr/>
            <p:nvPr/>
          </p:nvSpPr>
          <p:spPr>
            <a:xfrm>
              <a:off x="6079003" y="4009401"/>
              <a:ext cx="183403" cy="160496"/>
            </a:xfrm>
            <a:custGeom>
              <a:avLst/>
              <a:gdLst/>
              <a:ahLst/>
              <a:cxnLst/>
              <a:rect l="l" t="t" r="r" b="b"/>
              <a:pathLst>
                <a:path w="183403" h="160496" extrusionOk="0">
                  <a:moveTo>
                    <a:pt x="0" y="0"/>
                  </a:moveTo>
                  <a:lnTo>
                    <a:pt x="0" y="55531"/>
                  </a:lnTo>
                  <a:lnTo>
                    <a:pt x="183404" y="160496"/>
                  </a:lnTo>
                  <a:lnTo>
                    <a:pt x="183404" y="10639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19"/>
            <p:cNvSpPr/>
            <p:nvPr/>
          </p:nvSpPr>
          <p:spPr>
            <a:xfrm>
              <a:off x="6262407" y="4009401"/>
              <a:ext cx="183404" cy="160496"/>
            </a:xfrm>
            <a:custGeom>
              <a:avLst/>
              <a:gdLst/>
              <a:ahLst/>
              <a:cxnLst/>
              <a:rect l="l" t="t" r="r" b="b"/>
              <a:pathLst>
                <a:path w="183404" h="160496" extrusionOk="0">
                  <a:moveTo>
                    <a:pt x="183404" y="0"/>
                  </a:moveTo>
                  <a:lnTo>
                    <a:pt x="183404" y="59531"/>
                  </a:lnTo>
                  <a:lnTo>
                    <a:pt x="0" y="160496"/>
                  </a:lnTo>
                  <a:lnTo>
                    <a:pt x="0" y="106394"/>
                  </a:lnTo>
                  <a:lnTo>
                    <a:pt x="183404"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19"/>
            <p:cNvSpPr/>
            <p:nvPr/>
          </p:nvSpPr>
          <p:spPr>
            <a:xfrm>
              <a:off x="6065699" y="3989017"/>
              <a:ext cx="196707" cy="171164"/>
            </a:xfrm>
            <a:custGeom>
              <a:avLst/>
              <a:gdLst/>
              <a:ahLst/>
              <a:cxnLst/>
              <a:rect l="l" t="t" r="r" b="b"/>
              <a:pathLst>
                <a:path w="196707" h="171164" extrusionOk="0">
                  <a:moveTo>
                    <a:pt x="0" y="0"/>
                  </a:moveTo>
                  <a:lnTo>
                    <a:pt x="0" y="58864"/>
                  </a:lnTo>
                  <a:lnTo>
                    <a:pt x="196708" y="171164"/>
                  </a:lnTo>
                  <a:lnTo>
                    <a:pt x="196708" y="113824"/>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19"/>
            <p:cNvSpPr/>
            <p:nvPr/>
          </p:nvSpPr>
          <p:spPr>
            <a:xfrm>
              <a:off x="6262407" y="3989017"/>
              <a:ext cx="196708" cy="171164"/>
            </a:xfrm>
            <a:custGeom>
              <a:avLst/>
              <a:gdLst/>
              <a:ahLst/>
              <a:cxnLst/>
              <a:rect l="l" t="t" r="r" b="b"/>
              <a:pathLst>
                <a:path w="196708" h="171164" extrusionOk="0">
                  <a:moveTo>
                    <a:pt x="0" y="171164"/>
                  </a:moveTo>
                  <a:lnTo>
                    <a:pt x="196708" y="63437"/>
                  </a:lnTo>
                  <a:lnTo>
                    <a:pt x="196708" y="0"/>
                  </a:lnTo>
                  <a:lnTo>
                    <a:pt x="0" y="113824"/>
                  </a:lnTo>
                  <a:lnTo>
                    <a:pt x="0" y="171164"/>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19"/>
            <p:cNvSpPr/>
            <p:nvPr/>
          </p:nvSpPr>
          <p:spPr>
            <a:xfrm>
              <a:off x="3676221" y="3054710"/>
              <a:ext cx="439504" cy="254317"/>
            </a:xfrm>
            <a:custGeom>
              <a:avLst/>
              <a:gdLst/>
              <a:ahLst/>
              <a:cxnLst/>
              <a:rect l="l" t="t" r="r" b="b"/>
              <a:pathLst>
                <a:path w="439504" h="254317" extrusionOk="0">
                  <a:moveTo>
                    <a:pt x="390470" y="254317"/>
                  </a:moveTo>
                  <a:lnTo>
                    <a:pt x="0" y="28480"/>
                  </a:lnTo>
                  <a:lnTo>
                    <a:pt x="49034" y="0"/>
                  </a:lnTo>
                  <a:lnTo>
                    <a:pt x="439504" y="225838"/>
                  </a:lnTo>
                  <a:lnTo>
                    <a:pt x="390470" y="25431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19"/>
            <p:cNvSpPr/>
            <p:nvPr/>
          </p:nvSpPr>
          <p:spPr>
            <a:xfrm>
              <a:off x="3825510" y="2548837"/>
              <a:ext cx="392085" cy="674941"/>
            </a:xfrm>
            <a:custGeom>
              <a:avLst/>
              <a:gdLst/>
              <a:ahLst/>
              <a:cxnLst/>
              <a:rect l="l" t="t" r="r" b="b"/>
              <a:pathLst>
                <a:path w="392085" h="674941" extrusionOk="0">
                  <a:moveTo>
                    <a:pt x="392085" y="674942"/>
                  </a:moveTo>
                  <a:lnTo>
                    <a:pt x="0" y="448056"/>
                  </a:lnTo>
                  <a:lnTo>
                    <a:pt x="49034" y="0"/>
                  </a:lnTo>
                  <a:lnTo>
                    <a:pt x="343051" y="170212"/>
                  </a:lnTo>
                  <a:lnTo>
                    <a:pt x="392085" y="674942"/>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19"/>
            <p:cNvSpPr/>
            <p:nvPr/>
          </p:nvSpPr>
          <p:spPr>
            <a:xfrm>
              <a:off x="3723640" y="2605606"/>
              <a:ext cx="392085" cy="674941"/>
            </a:xfrm>
            <a:custGeom>
              <a:avLst/>
              <a:gdLst/>
              <a:ahLst/>
              <a:cxnLst/>
              <a:rect l="l" t="t" r="r" b="b"/>
              <a:pathLst>
                <a:path w="392085" h="674941" extrusionOk="0">
                  <a:moveTo>
                    <a:pt x="392085" y="674942"/>
                  </a:moveTo>
                  <a:lnTo>
                    <a:pt x="0" y="448056"/>
                  </a:lnTo>
                  <a:lnTo>
                    <a:pt x="49034" y="0"/>
                  </a:lnTo>
                  <a:lnTo>
                    <a:pt x="343051" y="170117"/>
                  </a:lnTo>
                  <a:lnTo>
                    <a:pt x="392085" y="674942"/>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7" name="Google Shape;947;p19"/>
            <p:cNvSpPr/>
            <p:nvPr/>
          </p:nvSpPr>
          <p:spPr>
            <a:xfrm>
              <a:off x="4066691" y="2719049"/>
              <a:ext cx="150904" cy="561498"/>
            </a:xfrm>
            <a:custGeom>
              <a:avLst/>
              <a:gdLst/>
              <a:ahLst/>
              <a:cxnLst/>
              <a:rect l="l" t="t" r="r" b="b"/>
              <a:pathLst>
                <a:path w="150904" h="561498" extrusionOk="0">
                  <a:moveTo>
                    <a:pt x="49034" y="561499"/>
                  </a:moveTo>
                  <a:lnTo>
                    <a:pt x="150904" y="504730"/>
                  </a:lnTo>
                  <a:lnTo>
                    <a:pt x="101870" y="0"/>
                  </a:lnTo>
                  <a:lnTo>
                    <a:pt x="0" y="56674"/>
                  </a:lnTo>
                  <a:lnTo>
                    <a:pt x="49034" y="561499"/>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8" name="Google Shape;948;p19"/>
            <p:cNvSpPr/>
            <p:nvPr/>
          </p:nvSpPr>
          <p:spPr>
            <a:xfrm>
              <a:off x="3772674" y="2548837"/>
              <a:ext cx="101869" cy="108775"/>
            </a:xfrm>
            <a:custGeom>
              <a:avLst/>
              <a:gdLst/>
              <a:ahLst/>
              <a:cxnLst/>
              <a:rect l="l" t="t" r="r" b="b"/>
              <a:pathLst>
                <a:path w="101869" h="108775" extrusionOk="0">
                  <a:moveTo>
                    <a:pt x="0" y="56769"/>
                  </a:moveTo>
                  <a:lnTo>
                    <a:pt x="101870" y="0"/>
                  </a:lnTo>
                  <a:lnTo>
                    <a:pt x="89992" y="108775"/>
                  </a:lnTo>
                  <a:lnTo>
                    <a:pt x="0" y="56769"/>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19"/>
            <p:cNvSpPr/>
            <p:nvPr/>
          </p:nvSpPr>
          <p:spPr>
            <a:xfrm>
              <a:off x="3846226" y="2583526"/>
              <a:ext cx="146913" cy="149048"/>
            </a:xfrm>
            <a:custGeom>
              <a:avLst/>
              <a:gdLst/>
              <a:ahLst/>
              <a:cxnLst/>
              <a:rect l="l" t="t" r="r" b="b"/>
              <a:pathLst>
                <a:path w="146913" h="149048" extrusionOk="0">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950;p19"/>
            <p:cNvSpPr/>
            <p:nvPr/>
          </p:nvSpPr>
          <p:spPr>
            <a:xfrm>
              <a:off x="3941824" y="2524566"/>
              <a:ext cx="146913" cy="149048"/>
            </a:xfrm>
            <a:custGeom>
              <a:avLst/>
              <a:gdLst/>
              <a:ahLst/>
              <a:cxnLst/>
              <a:rect l="l" t="t" r="r" b="b"/>
              <a:pathLst>
                <a:path w="146913" h="149048" extrusionOk="0">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1" name="Google Shape;951;p19"/>
            <p:cNvSpPr/>
            <p:nvPr/>
          </p:nvSpPr>
          <p:spPr>
            <a:xfrm>
              <a:off x="2533225" y="4605761"/>
              <a:ext cx="828643" cy="479488"/>
            </a:xfrm>
            <a:custGeom>
              <a:avLst/>
              <a:gdLst/>
              <a:ahLst/>
              <a:cxnLst/>
              <a:rect l="l" t="t" r="r" b="b"/>
              <a:pathLst>
                <a:path w="828643" h="479488" extrusionOk="0">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19"/>
            <p:cNvSpPr/>
            <p:nvPr/>
          </p:nvSpPr>
          <p:spPr>
            <a:xfrm>
              <a:off x="2599924" y="3049662"/>
              <a:ext cx="198618" cy="433482"/>
            </a:xfrm>
            <a:custGeom>
              <a:avLst/>
              <a:gdLst/>
              <a:ahLst/>
              <a:cxnLst/>
              <a:rect l="l" t="t" r="r" b="b"/>
              <a:pathLst>
                <a:path w="198618" h="433482" extrusionOk="0">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953;p19"/>
            <p:cNvSpPr/>
            <p:nvPr/>
          </p:nvSpPr>
          <p:spPr>
            <a:xfrm>
              <a:off x="2627967" y="2871431"/>
              <a:ext cx="142827" cy="275330"/>
            </a:xfrm>
            <a:custGeom>
              <a:avLst/>
              <a:gdLst/>
              <a:ahLst/>
              <a:cxnLst/>
              <a:rect l="l" t="t" r="r" b="b"/>
              <a:pathLst>
                <a:path w="142827" h="275330" extrusionOk="0">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4" name="Google Shape;954;p19"/>
            <p:cNvSpPr/>
            <p:nvPr/>
          </p:nvSpPr>
          <p:spPr>
            <a:xfrm>
              <a:off x="2942472" y="4777576"/>
              <a:ext cx="307903" cy="173671"/>
            </a:xfrm>
            <a:custGeom>
              <a:avLst/>
              <a:gdLst/>
              <a:ahLst/>
              <a:cxnLst/>
              <a:rect l="l" t="t" r="r" b="b"/>
              <a:pathLst>
                <a:path w="307903" h="173671" extrusionOk="0">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19"/>
            <p:cNvSpPr/>
            <p:nvPr/>
          </p:nvSpPr>
          <p:spPr>
            <a:xfrm>
              <a:off x="2947261" y="4806358"/>
              <a:ext cx="303072" cy="144889"/>
            </a:xfrm>
            <a:custGeom>
              <a:avLst/>
              <a:gdLst/>
              <a:ahLst/>
              <a:cxnLst/>
              <a:rect l="l" t="t" r="r" b="b"/>
              <a:pathLst>
                <a:path w="303072" h="144889" extrusionOk="0">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6" name="Google Shape;956;p19"/>
            <p:cNvSpPr/>
            <p:nvPr/>
          </p:nvSpPr>
          <p:spPr>
            <a:xfrm>
              <a:off x="2717232" y="4676188"/>
              <a:ext cx="307831" cy="173712"/>
            </a:xfrm>
            <a:custGeom>
              <a:avLst/>
              <a:gdLst/>
              <a:ahLst/>
              <a:cxnLst/>
              <a:rect l="l" t="t" r="r" b="b"/>
              <a:pathLst>
                <a:path w="307831" h="173712" extrusionOk="0">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7" name="Google Shape;957;p19"/>
            <p:cNvSpPr/>
            <p:nvPr/>
          </p:nvSpPr>
          <p:spPr>
            <a:xfrm>
              <a:off x="2722045" y="4705011"/>
              <a:ext cx="303068" cy="144889"/>
            </a:xfrm>
            <a:custGeom>
              <a:avLst/>
              <a:gdLst/>
              <a:ahLst/>
              <a:cxnLst/>
              <a:rect l="l" t="t" r="r" b="b"/>
              <a:pathLst>
                <a:path w="303068" h="144889" extrusionOk="0">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19"/>
            <p:cNvSpPr/>
            <p:nvPr/>
          </p:nvSpPr>
          <p:spPr>
            <a:xfrm>
              <a:off x="2717265" y="3551725"/>
              <a:ext cx="450461" cy="1274557"/>
            </a:xfrm>
            <a:custGeom>
              <a:avLst/>
              <a:gdLst/>
              <a:ahLst/>
              <a:cxnLst/>
              <a:rect l="l" t="t" r="r" b="b"/>
              <a:pathLst>
                <a:path w="450461" h="1274557" extrusionOk="0">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9" name="Google Shape;959;p19"/>
            <p:cNvSpPr/>
            <p:nvPr/>
          </p:nvSpPr>
          <p:spPr>
            <a:xfrm>
              <a:off x="2775050" y="2505974"/>
              <a:ext cx="327076" cy="524521"/>
            </a:xfrm>
            <a:custGeom>
              <a:avLst/>
              <a:gdLst/>
              <a:ahLst/>
              <a:cxnLst/>
              <a:rect l="l" t="t" r="r" b="b"/>
              <a:pathLst>
                <a:path w="327076" h="524521" extrusionOk="0">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0" name="Google Shape;960;p19"/>
            <p:cNvSpPr/>
            <p:nvPr/>
          </p:nvSpPr>
          <p:spPr>
            <a:xfrm>
              <a:off x="2667800" y="2877512"/>
              <a:ext cx="502799" cy="834581"/>
            </a:xfrm>
            <a:custGeom>
              <a:avLst/>
              <a:gdLst/>
              <a:ahLst/>
              <a:cxnLst/>
              <a:rect l="l" t="t" r="r" b="b"/>
              <a:pathLst>
                <a:path w="502799" h="834581" extrusionOk="0">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1" name="Google Shape;961;p19"/>
            <p:cNvSpPr/>
            <p:nvPr/>
          </p:nvSpPr>
          <p:spPr>
            <a:xfrm>
              <a:off x="3024379" y="2981457"/>
              <a:ext cx="633923" cy="498110"/>
            </a:xfrm>
            <a:custGeom>
              <a:avLst/>
              <a:gdLst/>
              <a:ahLst/>
              <a:cxnLst/>
              <a:rect l="l" t="t" r="r" b="b"/>
              <a:pathLst>
                <a:path w="633923" h="498110" extrusionOk="0">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2" name="Google Shape;962;p19"/>
            <p:cNvSpPr/>
            <p:nvPr/>
          </p:nvSpPr>
          <p:spPr>
            <a:xfrm>
              <a:off x="3001678" y="2971210"/>
              <a:ext cx="194366" cy="284908"/>
            </a:xfrm>
            <a:custGeom>
              <a:avLst/>
              <a:gdLst/>
              <a:ahLst/>
              <a:cxnLst/>
              <a:rect l="l" t="t" r="r" b="b"/>
              <a:pathLst>
                <a:path w="194366" h="284908" extrusionOk="0">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3" name="Google Shape;963;p19"/>
            <p:cNvSpPr/>
            <p:nvPr/>
          </p:nvSpPr>
          <p:spPr>
            <a:xfrm>
              <a:off x="2785215" y="2483249"/>
              <a:ext cx="317013" cy="350275"/>
            </a:xfrm>
            <a:custGeom>
              <a:avLst/>
              <a:gdLst/>
              <a:ahLst/>
              <a:cxnLst/>
              <a:rect l="l" t="t" r="r" b="b"/>
              <a:pathLst>
                <a:path w="317013" h="350275" extrusionOk="0">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4" name="Google Shape;964;p19"/>
            <p:cNvSpPr/>
            <p:nvPr/>
          </p:nvSpPr>
          <p:spPr>
            <a:xfrm>
              <a:off x="3466812" y="3201065"/>
              <a:ext cx="95905" cy="84340"/>
            </a:xfrm>
            <a:custGeom>
              <a:avLst/>
              <a:gdLst/>
              <a:ahLst/>
              <a:cxnLst/>
              <a:rect l="l" t="t" r="r" b="b"/>
              <a:pathLst>
                <a:path w="95905" h="84340" extrusionOk="0">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5" name="Google Shape;965;p19"/>
            <p:cNvGrpSpPr/>
            <p:nvPr/>
          </p:nvGrpSpPr>
          <p:grpSpPr>
            <a:xfrm>
              <a:off x="3439221" y="3170887"/>
              <a:ext cx="276341" cy="167131"/>
              <a:chOff x="4963646" y="3895887"/>
              <a:chExt cx="276341" cy="167131"/>
            </a:xfrm>
          </p:grpSpPr>
          <p:sp>
            <p:nvSpPr>
              <p:cNvPr id="966" name="Google Shape;966;p19"/>
              <p:cNvSpPr/>
              <p:nvPr/>
            </p:nvSpPr>
            <p:spPr>
              <a:xfrm>
                <a:off x="4963697" y="3902424"/>
                <a:ext cx="275954" cy="159820"/>
              </a:xfrm>
              <a:custGeom>
                <a:avLst/>
                <a:gdLst/>
                <a:ahLst/>
                <a:cxnLst/>
                <a:rect l="l" t="t" r="r" b="b"/>
                <a:pathLst>
                  <a:path w="275954" h="159820" extrusionOk="0">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7" name="Google Shape;967;p19"/>
              <p:cNvSpPr/>
              <p:nvPr/>
            </p:nvSpPr>
            <p:spPr>
              <a:xfrm>
                <a:off x="4963646" y="4006310"/>
                <a:ext cx="7697" cy="6572"/>
              </a:xfrm>
              <a:custGeom>
                <a:avLst/>
                <a:gdLst/>
                <a:ahLst/>
                <a:cxnLst/>
                <a:rect l="l" t="t" r="r" b="b"/>
                <a:pathLst>
                  <a:path w="7697" h="6572" extrusionOk="0">
                    <a:moveTo>
                      <a:pt x="0" y="6572"/>
                    </a:moveTo>
                    <a:lnTo>
                      <a:pt x="0" y="0"/>
                    </a:lnTo>
                    <a:lnTo>
                      <a:pt x="7697" y="2858"/>
                    </a:lnTo>
                    <a:lnTo>
                      <a:pt x="0" y="657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8" name="Google Shape;968;p19"/>
              <p:cNvSpPr/>
              <p:nvPr/>
            </p:nvSpPr>
            <p:spPr>
              <a:xfrm>
                <a:off x="5233906" y="3945350"/>
                <a:ext cx="6081" cy="6286"/>
              </a:xfrm>
              <a:custGeom>
                <a:avLst/>
                <a:gdLst/>
                <a:ahLst/>
                <a:cxnLst/>
                <a:rect l="l" t="t" r="r" b="b"/>
                <a:pathLst>
                  <a:path w="6081" h="6286" extrusionOk="0">
                    <a:moveTo>
                      <a:pt x="6082" y="6287"/>
                    </a:moveTo>
                    <a:lnTo>
                      <a:pt x="6082" y="0"/>
                    </a:lnTo>
                    <a:lnTo>
                      <a:pt x="0" y="3905"/>
                    </a:lnTo>
                    <a:lnTo>
                      <a:pt x="6082" y="62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9" name="Google Shape;969;p19"/>
              <p:cNvSpPr/>
              <p:nvPr/>
            </p:nvSpPr>
            <p:spPr>
              <a:xfrm>
                <a:off x="4963697" y="3896900"/>
                <a:ext cx="275954" cy="159768"/>
              </a:xfrm>
              <a:custGeom>
                <a:avLst/>
                <a:gdLst/>
                <a:ahLst/>
                <a:cxnLst/>
                <a:rect l="l" t="t" r="r" b="b"/>
                <a:pathLst>
                  <a:path w="275954" h="159768" extrusionOk="0">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0" name="Google Shape;970;p19"/>
              <p:cNvSpPr/>
              <p:nvPr/>
            </p:nvSpPr>
            <p:spPr>
              <a:xfrm rot="-1790023">
                <a:off x="4978521" y="4031078"/>
                <a:ext cx="1525" cy="2676"/>
              </a:xfrm>
              <a:custGeom>
                <a:avLst/>
                <a:gdLst/>
                <a:ahLst/>
                <a:cxnLst/>
                <a:rect l="l" t="t" r="r" b="b"/>
                <a:pathLst>
                  <a:path w="1525" h="2676" extrusionOk="0">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19"/>
              <p:cNvSpPr/>
              <p:nvPr/>
            </p:nvSpPr>
            <p:spPr>
              <a:xfrm rot="-1801764">
                <a:off x="4978313" y="402120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972;p19"/>
              <p:cNvSpPr/>
              <p:nvPr/>
            </p:nvSpPr>
            <p:spPr>
              <a:xfrm rot="-1801764">
                <a:off x="4981704" y="4023218"/>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19"/>
              <p:cNvSpPr/>
              <p:nvPr/>
            </p:nvSpPr>
            <p:spPr>
              <a:xfrm rot="-1801764">
                <a:off x="4985189" y="4025236"/>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19"/>
              <p:cNvSpPr/>
              <p:nvPr/>
            </p:nvSpPr>
            <p:spPr>
              <a:xfrm rot="-1801764">
                <a:off x="5014562" y="404224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975;p19"/>
              <p:cNvSpPr/>
              <p:nvPr/>
            </p:nvSpPr>
            <p:spPr>
              <a:xfrm rot="-1801764">
                <a:off x="5017905" y="4044175"/>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19"/>
              <p:cNvSpPr/>
              <p:nvPr/>
            </p:nvSpPr>
            <p:spPr>
              <a:xfrm rot="-1801764">
                <a:off x="5021390" y="4046193"/>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19"/>
              <p:cNvSpPr/>
              <p:nvPr/>
            </p:nvSpPr>
            <p:spPr>
              <a:xfrm rot="-1790023">
                <a:off x="5028625" y="4060140"/>
                <a:ext cx="1525" cy="2676"/>
              </a:xfrm>
              <a:custGeom>
                <a:avLst/>
                <a:gdLst/>
                <a:ahLst/>
                <a:cxnLst/>
                <a:rect l="l" t="t" r="r" b="b"/>
                <a:pathLst>
                  <a:path w="1525" h="2676" extrusionOk="0">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978;p19"/>
              <p:cNvSpPr/>
              <p:nvPr/>
            </p:nvSpPr>
            <p:spPr>
              <a:xfrm>
                <a:off x="4994815" y="4030735"/>
                <a:ext cx="11593" cy="8583"/>
              </a:xfrm>
              <a:custGeom>
                <a:avLst/>
                <a:gdLst/>
                <a:ahLst/>
                <a:cxnLst/>
                <a:rect l="l" t="t" r="r" b="b"/>
                <a:pathLst>
                  <a:path w="11593" h="8583" extrusionOk="0">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9" name="Google Shape;979;p19"/>
              <p:cNvSpPr/>
              <p:nvPr/>
            </p:nvSpPr>
            <p:spPr>
              <a:xfrm>
                <a:off x="5208723" y="3964590"/>
                <a:ext cx="10739" cy="7715"/>
              </a:xfrm>
              <a:custGeom>
                <a:avLst/>
                <a:gdLst/>
                <a:ahLst/>
                <a:cxnLst/>
                <a:rect l="l" t="t" r="r" b="b"/>
                <a:pathLst>
                  <a:path w="10739" h="7715" extrusionOk="0">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0" name="Google Shape;980;p19"/>
              <p:cNvSpPr/>
              <p:nvPr/>
            </p:nvSpPr>
            <p:spPr>
              <a:xfrm>
                <a:off x="5195324" y="3972306"/>
                <a:ext cx="10738" cy="7810"/>
              </a:xfrm>
              <a:custGeom>
                <a:avLst/>
                <a:gdLst/>
                <a:ahLst/>
                <a:cxnLst/>
                <a:rect l="l" t="t" r="r" b="b"/>
                <a:pathLst>
                  <a:path w="10738" h="7810" extrusionOk="0">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1" name="Google Shape;981;p19"/>
              <p:cNvSpPr/>
              <p:nvPr/>
            </p:nvSpPr>
            <p:spPr>
              <a:xfrm>
                <a:off x="4963697" y="3895887"/>
                <a:ext cx="275954" cy="159785"/>
              </a:xfrm>
              <a:custGeom>
                <a:avLst/>
                <a:gdLst/>
                <a:ahLst/>
                <a:cxnLst/>
                <a:rect l="l" t="t" r="r" b="b"/>
                <a:pathLst>
                  <a:path w="275954" h="159785" extrusionOk="0">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19"/>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19"/>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984;p19"/>
              <p:cNvSpPr/>
              <p:nvPr/>
            </p:nvSpPr>
            <p:spPr>
              <a:xfrm>
                <a:off x="5189528" y="3920775"/>
                <a:ext cx="6461" cy="3619"/>
              </a:xfrm>
              <a:custGeom>
                <a:avLst/>
                <a:gdLst/>
                <a:ahLst/>
                <a:cxnLst/>
                <a:rect l="l" t="t" r="r" b="b"/>
                <a:pathLst>
                  <a:path w="6461" h="3619" extrusionOk="0">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19"/>
              <p:cNvSpPr/>
              <p:nvPr/>
            </p:nvSpPr>
            <p:spPr>
              <a:xfrm>
                <a:off x="5191381" y="3921823"/>
                <a:ext cx="2668" cy="1547"/>
              </a:xfrm>
              <a:custGeom>
                <a:avLst/>
                <a:gdLst/>
                <a:ahLst/>
                <a:cxnLst/>
                <a:rect l="l" t="t" r="r" b="b"/>
                <a:pathLst>
                  <a:path w="2668" h="1547" extrusionOk="0">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86" name="Google Shape;986;p19"/>
            <p:cNvSpPr/>
            <p:nvPr/>
          </p:nvSpPr>
          <p:spPr>
            <a:xfrm>
              <a:off x="3497758" y="3222825"/>
              <a:ext cx="163253" cy="135636"/>
            </a:xfrm>
            <a:custGeom>
              <a:avLst/>
              <a:gdLst/>
              <a:ahLst/>
              <a:cxnLst/>
              <a:rect l="l" t="t" r="r" b="b"/>
              <a:pathLst>
                <a:path w="163253" h="135636" extrusionOk="0">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19"/>
            <p:cNvSpPr/>
            <p:nvPr/>
          </p:nvSpPr>
          <p:spPr>
            <a:xfrm>
              <a:off x="5866407" y="1508477"/>
              <a:ext cx="336298" cy="520294"/>
            </a:xfrm>
            <a:custGeom>
              <a:avLst/>
              <a:gdLst/>
              <a:ahLst/>
              <a:cxnLst/>
              <a:rect l="l" t="t" r="r" b="b"/>
              <a:pathLst>
                <a:path w="336298" h="520294" extrusionOk="0">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19"/>
            <p:cNvSpPr/>
            <p:nvPr/>
          </p:nvSpPr>
          <p:spPr>
            <a:xfrm>
              <a:off x="5848921" y="1535134"/>
              <a:ext cx="307985" cy="495867"/>
            </a:xfrm>
            <a:custGeom>
              <a:avLst/>
              <a:gdLst/>
              <a:ahLst/>
              <a:cxnLst/>
              <a:rect l="l" t="t" r="r" b="b"/>
              <a:pathLst>
                <a:path w="307985" h="495867" extrusionOk="0">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19"/>
            <p:cNvSpPr/>
            <p:nvPr/>
          </p:nvSpPr>
          <p:spPr>
            <a:xfrm>
              <a:off x="5914777" y="1634489"/>
              <a:ext cx="176087" cy="297735"/>
            </a:xfrm>
            <a:custGeom>
              <a:avLst/>
              <a:gdLst/>
              <a:ahLst/>
              <a:cxnLst/>
              <a:rect l="l" t="t" r="r" b="b"/>
              <a:pathLst>
                <a:path w="176087" h="297735" extrusionOk="0">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19"/>
            <p:cNvSpPr/>
            <p:nvPr/>
          </p:nvSpPr>
          <p:spPr>
            <a:xfrm>
              <a:off x="3825908" y="830009"/>
              <a:ext cx="336307" cy="520393"/>
            </a:xfrm>
            <a:custGeom>
              <a:avLst/>
              <a:gdLst/>
              <a:ahLst/>
              <a:cxnLst/>
              <a:rect l="l" t="t" r="r" b="b"/>
              <a:pathLst>
                <a:path w="336307" h="520393" extrusionOk="0">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1" name="Google Shape;991;p19"/>
            <p:cNvSpPr/>
            <p:nvPr/>
          </p:nvSpPr>
          <p:spPr>
            <a:xfrm>
              <a:off x="3808424" y="856397"/>
              <a:ext cx="307985" cy="495973"/>
            </a:xfrm>
            <a:custGeom>
              <a:avLst/>
              <a:gdLst/>
              <a:ahLst/>
              <a:cxnLst/>
              <a:rect l="l" t="t" r="r" b="b"/>
              <a:pathLst>
                <a:path w="307985" h="495973" extrusionOk="0">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2" name="Google Shape;992;p19"/>
            <p:cNvSpPr/>
            <p:nvPr/>
          </p:nvSpPr>
          <p:spPr>
            <a:xfrm>
              <a:off x="3864395" y="989404"/>
              <a:ext cx="196042" cy="250697"/>
            </a:xfrm>
            <a:custGeom>
              <a:avLst/>
              <a:gdLst/>
              <a:ahLst/>
              <a:cxnLst/>
              <a:rect l="l" t="t" r="r" b="b"/>
              <a:pathLst>
                <a:path w="196042" h="250697" extrusionOk="0">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2" name="Title 1">
            <a:extLst>
              <a:ext uri="{FF2B5EF4-FFF2-40B4-BE49-F238E27FC236}">
                <a16:creationId xmlns:a16="http://schemas.microsoft.com/office/drawing/2014/main" id="{49A1BBA0-FE17-C387-C6C5-B531EBAAECF2}"/>
              </a:ext>
            </a:extLst>
          </p:cNvPr>
          <p:cNvSpPr>
            <a:spLocks noGrp="1"/>
          </p:cNvSpPr>
          <p:nvPr>
            <p:ph type="title"/>
          </p:nvPr>
        </p:nvSpPr>
        <p:spPr>
          <a:xfrm>
            <a:off x="457199" y="605600"/>
            <a:ext cx="6305107" cy="1082700"/>
          </a:xfrm>
        </p:spPr>
        <p:txBody>
          <a:bodyPr/>
          <a:lstStyle/>
          <a:p>
            <a:r>
              <a:rPr lang="en-IN" b="1" dirty="0"/>
              <a:t>Modules Description</a:t>
            </a:r>
          </a:p>
        </p:txBody>
      </p:sp>
      <p:sp>
        <p:nvSpPr>
          <p:cNvPr id="3" name="Text Placeholder 2">
            <a:extLst>
              <a:ext uri="{FF2B5EF4-FFF2-40B4-BE49-F238E27FC236}">
                <a16:creationId xmlns:a16="http://schemas.microsoft.com/office/drawing/2014/main" id="{49CA61D3-7C67-4F04-1B78-6C6CF7B62D1A}"/>
              </a:ext>
            </a:extLst>
          </p:cNvPr>
          <p:cNvSpPr>
            <a:spLocks noGrp="1"/>
          </p:cNvSpPr>
          <p:nvPr>
            <p:ph type="body" idx="1"/>
          </p:nvPr>
        </p:nvSpPr>
        <p:spPr/>
        <p:txBody>
          <a:bodyPr/>
          <a:lstStyle/>
          <a:p>
            <a:r>
              <a:rPr lang="en-US" sz="1800" b="1" dirty="0">
                <a:effectLst/>
                <a:latin typeface="Times New Roman" panose="02020603050405020304" pitchFamily="18" charset="0"/>
                <a:ea typeface="Times New Roman" panose="02020603050405020304" pitchFamily="18" charset="0"/>
              </a:rPr>
              <a:t>Applicant Module</a:t>
            </a:r>
            <a:endParaRPr lang="en-IN" b="1" dirty="0"/>
          </a:p>
          <a:p>
            <a:r>
              <a:rPr lang="en-US" sz="1800" b="1" dirty="0">
                <a:effectLst/>
                <a:latin typeface="Times New Roman" panose="02020603050405020304" pitchFamily="18" charset="0"/>
                <a:ea typeface="Times New Roman" panose="02020603050405020304" pitchFamily="18" charset="0"/>
              </a:rPr>
              <a:t>Job Category Module</a:t>
            </a:r>
            <a:endParaRPr lang="en-IN" b="1" dirty="0"/>
          </a:p>
          <a:p>
            <a:r>
              <a:rPr lang="en-US" sz="1800" b="1" dirty="0">
                <a:effectLst/>
                <a:latin typeface="Times New Roman" panose="02020603050405020304" pitchFamily="18" charset="0"/>
                <a:ea typeface="Times New Roman" panose="02020603050405020304" pitchFamily="18" charset="0"/>
              </a:rPr>
              <a:t>Company Module</a:t>
            </a:r>
          </a:p>
          <a:p>
            <a:r>
              <a:rPr lang="en-US" sz="1800" b="1" dirty="0">
                <a:effectLst/>
                <a:latin typeface="Times New Roman" panose="02020603050405020304" pitchFamily="18" charset="0"/>
                <a:ea typeface="Times New Roman" panose="02020603050405020304" pitchFamily="18" charset="0"/>
              </a:rPr>
              <a:t>Location</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Module</a:t>
            </a:r>
            <a:endParaRPr lang="en-IN" b="1" dirty="0"/>
          </a:p>
          <a:p>
            <a:r>
              <a:rPr lang="en-IN" sz="1800" b="1" dirty="0">
                <a:latin typeface="Times New Roman" panose="02020603050405020304" pitchFamily="18" charset="0"/>
                <a:cs typeface="Times New Roman" panose="02020603050405020304" pitchFamily="18" charset="0"/>
              </a:rPr>
              <a:t>Feedback</a:t>
            </a:r>
          </a:p>
          <a:p>
            <a:pPr marL="114300" indent="0">
              <a:buNone/>
            </a:pPr>
            <a:r>
              <a:rPr lang="en-IN" b="1" dirty="0"/>
              <a:t> </a:t>
            </a:r>
          </a:p>
          <a:p>
            <a:endParaRPr lang="en-IN" b="1" dirty="0"/>
          </a:p>
        </p:txBody>
      </p:sp>
      <p:sp>
        <p:nvSpPr>
          <p:cNvPr id="1001" name="Google Shape;1001;p20"/>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552893" y="354450"/>
            <a:ext cx="3667200" cy="54094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3600" b="1" dirty="0"/>
              <a:t>Reports</a:t>
            </a:r>
            <a:endParaRPr sz="3600" b="1" dirty="0"/>
          </a:p>
        </p:txBody>
      </p:sp>
      <p:sp>
        <p:nvSpPr>
          <p:cNvPr id="1007" name="Google Shape;1007;p21"/>
          <p:cNvSpPr txBox="1">
            <a:spLocks noGrp="1"/>
          </p:cNvSpPr>
          <p:nvPr>
            <p:ph type="body" idx="1"/>
          </p:nvPr>
        </p:nvSpPr>
        <p:spPr>
          <a:xfrm>
            <a:off x="38075" y="978195"/>
            <a:ext cx="6569200" cy="3810855"/>
          </a:xfrm>
          <a:prstGeom prst="rect">
            <a:avLst/>
          </a:prstGeom>
        </p:spPr>
        <p:txBody>
          <a:bodyPr spcFirstLastPara="1" wrap="square" lIns="0" tIns="0" rIns="0" bIns="0" anchor="t" anchorCtr="0">
            <a:noAutofit/>
          </a:bodyPr>
          <a:lstStyle/>
          <a:p>
            <a:pPr marL="0" lvl="0" indent="0" algn="l" rtl="0">
              <a:lnSpc>
                <a:spcPct val="200000"/>
              </a:lnSpc>
              <a:spcBef>
                <a:spcPts val="600"/>
              </a:spcBef>
              <a:spcAft>
                <a:spcPts val="0"/>
              </a:spcAft>
              <a:buNone/>
            </a:pPr>
            <a:r>
              <a:rPr lang="en-US" dirty="0">
                <a:solidFill>
                  <a:schemeClr val="accent1">
                    <a:lumMod val="75000"/>
                  </a:schemeClr>
                </a:solidFill>
              </a:rPr>
              <a:t>This module contains all the information about the reports generated by the admin based on the particular job seeker, particular job provider, all job seeker and job provider, all jobs generated by the job providers</a:t>
            </a:r>
            <a:endParaRPr sz="2400" b="1" dirty="0">
              <a:solidFill>
                <a:schemeClr val="accent1">
                  <a:lumMod val="75000"/>
                </a:schemeClr>
              </a:solidFill>
            </a:endParaRPr>
          </a:p>
        </p:txBody>
      </p:sp>
      <p:pic>
        <p:nvPicPr>
          <p:cNvPr id="1008" name="Google Shape;1008;p21"/>
          <p:cNvPicPr preferRelativeResize="0"/>
          <p:nvPr/>
        </p:nvPicPr>
        <p:blipFill rotWithShape="1">
          <a:blip r:embed="rId3">
            <a:alphaModFix/>
          </a:blip>
          <a:srcRect l="3295" r="37860"/>
          <a:stretch/>
        </p:blipFill>
        <p:spPr>
          <a:xfrm rot="10800000" flipH="1">
            <a:off x="6645349" y="0"/>
            <a:ext cx="2498650" cy="5143500"/>
          </a:xfrm>
          <a:prstGeom prst="snip1Rect">
            <a:avLst>
              <a:gd name="adj" fmla="val 9999"/>
            </a:avLst>
          </a:prstGeom>
          <a:noFill/>
          <a:ln>
            <a:noFill/>
          </a:ln>
        </p:spPr>
      </p:pic>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2" name="Title 1">
            <a:extLst>
              <a:ext uri="{FF2B5EF4-FFF2-40B4-BE49-F238E27FC236}">
                <a16:creationId xmlns:a16="http://schemas.microsoft.com/office/drawing/2014/main" id="{EECB8F20-F2C9-74AF-6DAA-19F8A22587B7}"/>
              </a:ext>
            </a:extLst>
          </p:cNvPr>
          <p:cNvSpPr>
            <a:spLocks noGrp="1"/>
          </p:cNvSpPr>
          <p:nvPr>
            <p:ph type="title"/>
          </p:nvPr>
        </p:nvSpPr>
        <p:spPr>
          <a:xfrm>
            <a:off x="563526" y="275990"/>
            <a:ext cx="5640900" cy="670307"/>
          </a:xfrm>
        </p:spPr>
        <p:txBody>
          <a:bodyPr/>
          <a:lstStyle/>
          <a:p>
            <a:pPr algn="ctr"/>
            <a:r>
              <a:rPr lang="en-IN" b="1" dirty="0"/>
              <a:t>Conclusion</a:t>
            </a:r>
          </a:p>
        </p:txBody>
      </p:sp>
      <p:sp>
        <p:nvSpPr>
          <p:cNvPr id="3" name="Text Placeholder 2">
            <a:extLst>
              <a:ext uri="{FF2B5EF4-FFF2-40B4-BE49-F238E27FC236}">
                <a16:creationId xmlns:a16="http://schemas.microsoft.com/office/drawing/2014/main" id="{03BE2215-3C6B-54CA-3419-726A5A3E1557}"/>
              </a:ext>
            </a:extLst>
          </p:cNvPr>
          <p:cNvSpPr>
            <a:spLocks noGrp="1"/>
          </p:cNvSpPr>
          <p:nvPr>
            <p:ph type="body" idx="1"/>
          </p:nvPr>
        </p:nvSpPr>
        <p:spPr>
          <a:xfrm>
            <a:off x="297712" y="946297"/>
            <a:ext cx="8761227" cy="3360743"/>
          </a:xfrm>
        </p:spPr>
        <p:txBody>
          <a:bodyPr/>
          <a:lstStyle/>
          <a:p>
            <a:r>
              <a:rPr lang="en-US" dirty="0"/>
              <a:t>It has been a great pleasure for me to work on this exciting and challenging project. This project proved good for me as it provided practical knowledge of not only programming in </a:t>
            </a:r>
            <a:r>
              <a:rPr lang="en-US" dirty="0" err="1"/>
              <a:t>Php</a:t>
            </a:r>
            <a:r>
              <a:rPr lang="en-US" dirty="0"/>
              <a:t> , </a:t>
            </a:r>
            <a:r>
              <a:rPr lang="en-US" dirty="0" err="1"/>
              <a:t>MySql</a:t>
            </a:r>
            <a:r>
              <a:rPr lang="en-US" dirty="0"/>
              <a:t> , HTML,CSS  web based application and no some extent Windows Application and SQL Server, but also about all handling procedure related with “JOB PORTAL”. It also provides knowledge about the latest technology used in developing web enabled application and client server technology that will be great demand in future. This will provide better opportunities and guidance in future in developing projects independently.</a:t>
            </a:r>
            <a:endParaRPr lang="en-IN" b="1" dirty="0">
              <a:solidFill>
                <a:schemeClr val="accent1">
                  <a:lumMod val="50000"/>
                </a:schemeClr>
              </a:solidFill>
            </a:endParaRPr>
          </a:p>
        </p:txBody>
      </p:sp>
    </p:spTree>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531</Words>
  <Application>Microsoft Office PowerPoint</Application>
  <PresentationFormat>On-screen Show (16:9)</PresentationFormat>
  <Paragraphs>55</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Times New Roman</vt:lpstr>
      <vt:lpstr>Barlow</vt:lpstr>
      <vt:lpstr>Arial</vt:lpstr>
      <vt:lpstr>Raleway Thin</vt:lpstr>
      <vt:lpstr>Barlow Light</vt:lpstr>
      <vt:lpstr>Gaoler template</vt:lpstr>
      <vt:lpstr>Job Portal</vt:lpstr>
      <vt:lpstr>ABSTRACT</vt:lpstr>
      <vt:lpstr>!</vt:lpstr>
      <vt:lpstr>Introduction</vt:lpstr>
      <vt:lpstr>Software Requirements</vt:lpstr>
      <vt:lpstr>Hardware requirement</vt:lpstr>
      <vt:lpstr>Modules Description</vt:lpstr>
      <vt:lpstr>Reports</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 LIVE SCORE</dc:title>
  <dc:creator>VIKAS SHARMA</dc:creator>
  <cp:lastModifiedBy>VIKAS SHARMA</cp:lastModifiedBy>
  <cp:revision>3</cp:revision>
  <dcterms:modified xsi:type="dcterms:W3CDTF">2023-05-27T05:25:20Z</dcterms:modified>
</cp:coreProperties>
</file>