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6" autoAdjust="0"/>
  </p:normalViewPr>
  <p:slideViewPr>
    <p:cSldViewPr snapToGrid="0">
      <p:cViewPr varScale="1">
        <p:scale>
          <a:sx n="74" d="100"/>
          <a:sy n="74" d="100"/>
        </p:scale>
        <p:origin x="10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15B38-1779-4AB2-BFD7-D689BDF3C07B}" type="datetimeFigureOut">
              <a:rPr lang="en-IN" smtClean="0"/>
              <a:t>02-05-2023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3A726-741C-4523-AA7B-5303D9DD3DC3}" type="slidenum">
              <a:rPr lang="en-IN" smtClean="0"/>
              <a:t>‹#›</a:t>
            </a:fld>
            <a:endParaRPr lang="en-IN"/>
          </a:p>
        </p:txBody>
      </p:sp>
    </p:spTree>
    <p:extLst>
      <p:ext uri="{BB962C8B-B14F-4D97-AF65-F5344CB8AC3E}">
        <p14:creationId xmlns:p14="http://schemas.microsoft.com/office/powerpoint/2010/main" val="2291198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5FAC6D-954D-4461-B75C-544BDC3F0D6C}" type="datetime1">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F599A-A902-4F36-B886-466ECFA93995}" type="slidenum">
              <a:rPr lang="en-IN" smtClean="0"/>
              <a:t>‹#›</a:t>
            </a:fld>
            <a:endParaRPr lang="en-IN"/>
          </a:p>
        </p:txBody>
      </p:sp>
    </p:spTree>
    <p:extLst>
      <p:ext uri="{BB962C8B-B14F-4D97-AF65-F5344CB8AC3E}">
        <p14:creationId xmlns:p14="http://schemas.microsoft.com/office/powerpoint/2010/main" val="150129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FFB7F-A42E-4F3C-9253-F8B4255A7BC9}" type="datetime1">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F599A-A902-4F36-B886-466ECFA93995}" type="slidenum">
              <a:rPr lang="en-IN" smtClean="0"/>
              <a:t>‹#›</a:t>
            </a:fld>
            <a:endParaRPr lang="en-IN"/>
          </a:p>
        </p:txBody>
      </p:sp>
    </p:spTree>
    <p:extLst>
      <p:ext uri="{BB962C8B-B14F-4D97-AF65-F5344CB8AC3E}">
        <p14:creationId xmlns:p14="http://schemas.microsoft.com/office/powerpoint/2010/main" val="241562455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E7AFFB7F-A42E-4F3C-9253-F8B4255A7BC9}" type="datetime1">
              <a:rPr lang="en-IN" smtClean="0"/>
              <a:t>02-05-2023</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CD5F599A-A902-4F36-B886-466ECFA93995}" type="slidenum">
              <a:rPr lang="en-IN" smtClean="0"/>
              <a:t>‹#›</a:t>
            </a:fld>
            <a:endParaRPr lang="en-IN"/>
          </a:p>
        </p:txBody>
      </p:sp>
    </p:spTree>
    <p:extLst>
      <p:ext uri="{BB962C8B-B14F-4D97-AF65-F5344CB8AC3E}">
        <p14:creationId xmlns:p14="http://schemas.microsoft.com/office/powerpoint/2010/main" val="415543769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FFB7F-A42E-4F3C-9253-F8B4255A7BC9}" type="datetime1">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F599A-A902-4F36-B886-466ECFA93995}" type="slidenum">
              <a:rPr lang="en-IN" smtClean="0"/>
              <a:t>‹#›</a:t>
            </a:fld>
            <a:endParaRPr lang="en-IN"/>
          </a:p>
        </p:txBody>
      </p:sp>
    </p:spTree>
    <p:extLst>
      <p:ext uri="{BB962C8B-B14F-4D97-AF65-F5344CB8AC3E}">
        <p14:creationId xmlns:p14="http://schemas.microsoft.com/office/powerpoint/2010/main" val="95495546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AF145567-8882-4CC7-A52D-34844FCF9B6E}" type="datetime1">
              <a:rPr lang="en-IN" smtClean="0"/>
              <a:t>02-05-2023</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D5F599A-A902-4F36-B886-466ECFA93995}" type="slidenum">
              <a:rPr lang="en-IN" smtClean="0"/>
              <a:t>‹#›</a:t>
            </a:fld>
            <a:endParaRPr lang="en-IN"/>
          </a:p>
        </p:txBody>
      </p:sp>
    </p:spTree>
    <p:extLst>
      <p:ext uri="{BB962C8B-B14F-4D97-AF65-F5344CB8AC3E}">
        <p14:creationId xmlns:p14="http://schemas.microsoft.com/office/powerpoint/2010/main" val="279136408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AFFB7F-A42E-4F3C-9253-F8B4255A7BC9}" type="datetime1">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F599A-A902-4F36-B886-466ECFA93995}" type="slidenum">
              <a:rPr lang="en-IN" smtClean="0"/>
              <a:t>‹#›</a:t>
            </a:fld>
            <a:endParaRPr lang="en-IN"/>
          </a:p>
        </p:txBody>
      </p:sp>
    </p:spTree>
    <p:extLst>
      <p:ext uri="{BB962C8B-B14F-4D97-AF65-F5344CB8AC3E}">
        <p14:creationId xmlns:p14="http://schemas.microsoft.com/office/powerpoint/2010/main" val="165819507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AFFB7F-A42E-4F3C-9253-F8B4255A7BC9}" type="datetime1">
              <a:rPr lang="en-IN" smtClean="0"/>
              <a:t>02-05-2023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5F599A-A902-4F36-B886-466ECFA93995}" type="slidenum">
              <a:rPr lang="en-IN" smtClean="0"/>
              <a:t>‹#›</a:t>
            </a:fld>
            <a:endParaRPr lang="en-IN"/>
          </a:p>
        </p:txBody>
      </p:sp>
    </p:spTree>
    <p:extLst>
      <p:ext uri="{BB962C8B-B14F-4D97-AF65-F5344CB8AC3E}">
        <p14:creationId xmlns:p14="http://schemas.microsoft.com/office/powerpoint/2010/main" val="65140819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B70C0D-0739-4D95-9BF5-5D164ECF19E3}" type="datetime1">
              <a:rPr lang="en-IN" smtClean="0"/>
              <a:t>02-05-2023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5F599A-A902-4F36-B886-466ECFA93995}" type="slidenum">
              <a:rPr lang="en-IN" smtClean="0"/>
              <a:t>‹#›</a:t>
            </a:fld>
            <a:endParaRPr lang="en-IN"/>
          </a:p>
        </p:txBody>
      </p:sp>
    </p:spTree>
    <p:extLst>
      <p:ext uri="{BB962C8B-B14F-4D97-AF65-F5344CB8AC3E}">
        <p14:creationId xmlns:p14="http://schemas.microsoft.com/office/powerpoint/2010/main" val="4091457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10337-3EC8-4909-9538-5C4B5EF349FF}" type="datetime1">
              <a:rPr lang="en-IN" smtClean="0"/>
              <a:t>02-05-2023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5F599A-A902-4F36-B886-466ECFA93995}" type="slidenum">
              <a:rPr lang="en-IN" smtClean="0"/>
              <a:t>‹#›</a:t>
            </a:fld>
            <a:endParaRPr lang="en-IN"/>
          </a:p>
        </p:txBody>
      </p:sp>
    </p:spTree>
    <p:extLst>
      <p:ext uri="{BB962C8B-B14F-4D97-AF65-F5344CB8AC3E}">
        <p14:creationId xmlns:p14="http://schemas.microsoft.com/office/powerpoint/2010/main" val="3190465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AFFB7F-A42E-4F3C-9253-F8B4255A7BC9}" type="datetime1">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F599A-A902-4F36-B886-466ECFA93995}" type="slidenum">
              <a:rPr lang="en-IN" smtClean="0"/>
              <a:t>‹#›</a:t>
            </a:fld>
            <a:endParaRPr lang="en-IN"/>
          </a:p>
        </p:txBody>
      </p:sp>
    </p:spTree>
    <p:extLst>
      <p:ext uri="{BB962C8B-B14F-4D97-AF65-F5344CB8AC3E}">
        <p14:creationId xmlns:p14="http://schemas.microsoft.com/office/powerpoint/2010/main" val="370239929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D2003E-A9C2-467B-A0CB-63B817769E68}" type="datetime1">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F599A-A902-4F36-B886-466ECFA93995}" type="slidenum">
              <a:rPr lang="en-IN" smtClean="0"/>
              <a:t>‹#›</a:t>
            </a:fld>
            <a:endParaRPr lang="en-IN"/>
          </a:p>
        </p:txBody>
      </p:sp>
    </p:spTree>
    <p:extLst>
      <p:ext uri="{BB962C8B-B14F-4D97-AF65-F5344CB8AC3E}">
        <p14:creationId xmlns:p14="http://schemas.microsoft.com/office/powerpoint/2010/main" val="3684393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E7AFFB7F-A42E-4F3C-9253-F8B4255A7BC9}" type="datetime1">
              <a:rPr lang="en-IN" smtClean="0"/>
              <a:t>02-05-2023</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CD5F599A-A902-4F36-B886-466ECFA93995}" type="slidenum">
              <a:rPr lang="en-IN" smtClean="0"/>
              <a:t>‹#›</a:t>
            </a:fld>
            <a:endParaRPr lang="en-IN"/>
          </a:p>
        </p:txBody>
      </p:sp>
    </p:spTree>
    <p:extLst>
      <p:ext uri="{BB962C8B-B14F-4D97-AF65-F5344CB8AC3E}">
        <p14:creationId xmlns:p14="http://schemas.microsoft.com/office/powerpoint/2010/main" val="2411687318"/>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hf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7A6E0B-FA75-09DF-3312-6EC4DA497C33}"/>
              </a:ext>
            </a:extLst>
          </p:cNvPr>
          <p:cNvSpPr/>
          <p:nvPr/>
        </p:nvSpPr>
        <p:spPr>
          <a:xfrm>
            <a:off x="225566" y="1816452"/>
            <a:ext cx="11408358" cy="3170099"/>
          </a:xfrm>
          <a:prstGeom prst="rect">
            <a:avLst/>
          </a:prstGeom>
          <a:noFill/>
        </p:spPr>
        <p:txBody>
          <a:bodyPr wrap="square" lIns="91440" tIns="45720" rIns="91440" bIns="45720">
            <a:spAutoFit/>
          </a:bodyPr>
          <a:lstStyle/>
          <a:p>
            <a:pPr algn="ctr"/>
            <a:r>
              <a:rPr lang="en-IN" sz="6600" dirty="0">
                <a:ln w="0"/>
                <a:solidFill>
                  <a:srgbClr val="0070C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Patient Appointment</a:t>
            </a:r>
          </a:p>
          <a:p>
            <a:pPr algn="ctr"/>
            <a:r>
              <a:rPr lang="en-IN" sz="6600">
                <a:ln w="0"/>
                <a:solidFill>
                  <a:srgbClr val="0070C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Booking </a:t>
            </a:r>
            <a:endParaRPr lang="en-IN" sz="6600" dirty="0">
              <a:ln w="0"/>
              <a:solidFill>
                <a:srgbClr val="0070C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a:p>
            <a:pPr algn="ctr"/>
            <a:r>
              <a:rPr lang="en-IN" sz="2800" dirty="0">
                <a:ln w="0"/>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GB-2</a:t>
            </a:r>
          </a:p>
          <a:p>
            <a:pPr algn="ctr"/>
            <a:r>
              <a:rPr lang="en-IN" sz="4000" dirty="0">
                <a:ln w="0"/>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Project Goal:- Good Health and Well-Being</a:t>
            </a:r>
            <a:endParaRPr lang="en-IN" sz="4000" dirty="0">
              <a:ln w="0"/>
              <a:effectLst>
                <a:reflection blurRad="6350" stA="53000" endA="300" endPos="35500" dir="5400000" sy="-90000" algn="bl" rotWithShape="0"/>
              </a:effectLst>
            </a:endParaRPr>
          </a:p>
        </p:txBody>
      </p:sp>
      <p:sp>
        <p:nvSpPr>
          <p:cNvPr id="2" name="Slide Number Placeholder 1">
            <a:extLst>
              <a:ext uri="{FF2B5EF4-FFF2-40B4-BE49-F238E27FC236}">
                <a16:creationId xmlns:a16="http://schemas.microsoft.com/office/drawing/2014/main" id="{56C357DF-8B35-E915-A046-9E069E0C8BEE}"/>
              </a:ext>
            </a:extLst>
          </p:cNvPr>
          <p:cNvSpPr>
            <a:spLocks noGrp="1"/>
          </p:cNvSpPr>
          <p:nvPr>
            <p:ph type="sldNum" sz="quarter" idx="12"/>
          </p:nvPr>
        </p:nvSpPr>
        <p:spPr>
          <a:xfrm>
            <a:off x="10638702" y="5987184"/>
            <a:ext cx="915989" cy="496743"/>
          </a:xfrm>
        </p:spPr>
        <p:txBody>
          <a:bodyPr/>
          <a:lstStyle/>
          <a:p>
            <a:fld id="{CD5F599A-A902-4F36-B886-466ECFA93995}" type="slidenum">
              <a:rPr lang="en-IN" sz="1600" smtClean="0"/>
              <a:t>1</a:t>
            </a:fld>
            <a:endParaRPr lang="en-IN" sz="1600" dirty="0"/>
          </a:p>
        </p:txBody>
      </p:sp>
    </p:spTree>
    <p:extLst>
      <p:ext uri="{BB962C8B-B14F-4D97-AF65-F5344CB8AC3E}">
        <p14:creationId xmlns:p14="http://schemas.microsoft.com/office/powerpoint/2010/main" val="925242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12C3A-05EB-063E-BD6A-F96338676D1B}"/>
              </a:ext>
            </a:extLst>
          </p:cNvPr>
          <p:cNvSpPr>
            <a:spLocks noGrp="1"/>
          </p:cNvSpPr>
          <p:nvPr>
            <p:ph type="title"/>
          </p:nvPr>
        </p:nvSpPr>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IN" sz="6000"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TEAM MEMBERS</a:t>
            </a:r>
          </a:p>
        </p:txBody>
      </p:sp>
      <p:sp>
        <p:nvSpPr>
          <p:cNvPr id="3" name="Slide Number Placeholder 2">
            <a:extLst>
              <a:ext uri="{FF2B5EF4-FFF2-40B4-BE49-F238E27FC236}">
                <a16:creationId xmlns:a16="http://schemas.microsoft.com/office/drawing/2014/main" id="{9B1F1D28-3B74-5D8B-75FE-33C9D5D001C8}"/>
              </a:ext>
            </a:extLst>
          </p:cNvPr>
          <p:cNvSpPr>
            <a:spLocks noGrp="1"/>
          </p:cNvSpPr>
          <p:nvPr>
            <p:ph type="sldNum" sz="quarter" idx="12"/>
          </p:nvPr>
        </p:nvSpPr>
        <p:spPr/>
        <p:txBody>
          <a:bodyPr/>
          <a:lstStyle/>
          <a:p>
            <a:fld id="{CD5F599A-A902-4F36-B886-466ECFA93995}" type="slidenum">
              <a:rPr lang="en-IN" sz="1600" smtClean="0"/>
              <a:t>2</a:t>
            </a:fld>
            <a:endParaRPr lang="en-IN" sz="1600" dirty="0"/>
          </a:p>
        </p:txBody>
      </p:sp>
      <p:sp>
        <p:nvSpPr>
          <p:cNvPr id="4" name="TextBox 3">
            <a:extLst>
              <a:ext uri="{FF2B5EF4-FFF2-40B4-BE49-F238E27FC236}">
                <a16:creationId xmlns:a16="http://schemas.microsoft.com/office/drawing/2014/main" id="{B199DE78-B709-6CF8-B173-23DCE4F62B06}"/>
              </a:ext>
            </a:extLst>
          </p:cNvPr>
          <p:cNvSpPr txBox="1"/>
          <p:nvPr/>
        </p:nvSpPr>
        <p:spPr>
          <a:xfrm>
            <a:off x="1130710" y="2477729"/>
            <a:ext cx="10274709" cy="3046988"/>
          </a:xfrm>
          <a:prstGeom prst="rect">
            <a:avLst/>
          </a:prstGeom>
          <a:noFill/>
        </p:spPr>
        <p:txBody>
          <a:bodyPr wrap="square" rtlCol="0">
            <a:spAutoFit/>
          </a:bodyPr>
          <a:lstStyle/>
          <a:p>
            <a:pPr marL="342900" indent="-342900">
              <a:buFontTx/>
              <a:buAutoNum type="arabicPeriod"/>
            </a:pPr>
            <a:r>
              <a:rPr lang="en-IN" sz="3200" dirty="0">
                <a:latin typeface="Times New Roman" panose="02020603050405020304" pitchFamily="18" charset="0"/>
                <a:cs typeface="Times New Roman" panose="02020603050405020304" pitchFamily="18" charset="0"/>
              </a:rPr>
              <a:t>Shipra Aggarwal</a:t>
            </a:r>
          </a:p>
          <a:p>
            <a:pPr marL="342900" indent="-342900">
              <a:buAutoNum type="arabicPeriod"/>
            </a:pPr>
            <a:r>
              <a:rPr lang="en-IN" sz="3200" dirty="0">
                <a:latin typeface="Times New Roman" panose="02020603050405020304" pitchFamily="18" charset="0"/>
                <a:cs typeface="Times New Roman" panose="02020603050405020304" pitchFamily="18" charset="0"/>
              </a:rPr>
              <a:t>Mudit Kumar</a:t>
            </a:r>
          </a:p>
          <a:p>
            <a:pPr marL="342900" indent="-342900">
              <a:buAutoNum type="arabicPeriod"/>
            </a:pPr>
            <a:r>
              <a:rPr lang="en-IN" sz="3200" dirty="0">
                <a:latin typeface="Times New Roman" panose="02020603050405020304" pitchFamily="18" charset="0"/>
                <a:cs typeface="Times New Roman" panose="02020603050405020304" pitchFamily="18" charset="0"/>
              </a:rPr>
              <a:t>Gaurav Srivastav</a:t>
            </a:r>
          </a:p>
          <a:p>
            <a:pPr marL="342900" indent="-342900">
              <a:buAutoNum type="arabicPeriod"/>
            </a:pPr>
            <a:endParaRPr lang="en-IN" sz="3200" dirty="0">
              <a:latin typeface="Times New Roman" panose="02020603050405020304" pitchFamily="18" charset="0"/>
              <a:cs typeface="Times New Roman" panose="02020603050405020304" pitchFamily="18" charset="0"/>
            </a:endParaRPr>
          </a:p>
          <a:p>
            <a:r>
              <a:rPr lang="en-IN" sz="3200" b="1" dirty="0">
                <a:latin typeface="Times New Roman" panose="02020603050405020304" pitchFamily="18" charset="0"/>
                <a:cs typeface="Times New Roman" panose="02020603050405020304" pitchFamily="18" charset="0"/>
              </a:rPr>
              <a:t>Dr Vipin Kumar(Project Supervisor)</a:t>
            </a: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4893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B8AE2-0DBA-4328-4C46-3E0EF41B1B2A}"/>
              </a:ext>
            </a:extLst>
          </p:cNvPr>
          <p:cNvSpPr>
            <a:spLocks noGrp="1"/>
          </p:cNvSpPr>
          <p:nvPr>
            <p:ph type="title"/>
          </p:nvPr>
        </p:nvSpPr>
        <p:spPr/>
        <p:txBody>
          <a:bodyPr>
            <a:normAutofit/>
          </a:bodyPr>
          <a:lstStyle/>
          <a:p>
            <a:r>
              <a:rPr lang="en-IN" sz="6000"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INTRODUCTION</a:t>
            </a:r>
          </a:p>
        </p:txBody>
      </p:sp>
      <p:sp>
        <p:nvSpPr>
          <p:cNvPr id="4" name="Slide Number Placeholder 3">
            <a:extLst>
              <a:ext uri="{FF2B5EF4-FFF2-40B4-BE49-F238E27FC236}">
                <a16:creationId xmlns:a16="http://schemas.microsoft.com/office/drawing/2014/main" id="{D14B3BC8-0AFC-01D6-DC41-FB86F3715F2A}"/>
              </a:ext>
            </a:extLst>
          </p:cNvPr>
          <p:cNvSpPr>
            <a:spLocks noGrp="1"/>
          </p:cNvSpPr>
          <p:nvPr>
            <p:ph type="sldNum" sz="quarter" idx="12"/>
          </p:nvPr>
        </p:nvSpPr>
        <p:spPr/>
        <p:txBody>
          <a:bodyPr/>
          <a:lstStyle/>
          <a:p>
            <a:fld id="{CD5F599A-A902-4F36-B886-466ECFA93995}" type="slidenum">
              <a:rPr lang="en-IN" sz="1600" smtClean="0"/>
              <a:t>3</a:t>
            </a:fld>
            <a:endParaRPr lang="en-IN" sz="1600" dirty="0"/>
          </a:p>
        </p:txBody>
      </p:sp>
      <p:sp>
        <p:nvSpPr>
          <p:cNvPr id="3" name="TextBox 2">
            <a:extLst>
              <a:ext uri="{FF2B5EF4-FFF2-40B4-BE49-F238E27FC236}">
                <a16:creationId xmlns:a16="http://schemas.microsoft.com/office/drawing/2014/main" id="{6FCE2B9C-501D-9144-DE24-33127407EE86}"/>
              </a:ext>
            </a:extLst>
          </p:cNvPr>
          <p:cNvSpPr txBox="1"/>
          <p:nvPr/>
        </p:nvSpPr>
        <p:spPr>
          <a:xfrm>
            <a:off x="913775" y="2477729"/>
            <a:ext cx="10068232" cy="1888594"/>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"Doctor Appointment System" has been developed to override the problems prevailing in the practicing manual system. This software is supported to eliminate and in some cases reduce the hardships faced by this existing system. Moreover this system is designed for the particular need of the company to carry out operations in a smooth and effective manner.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172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1FF9C-4D8A-D81F-F104-369D67C98211}"/>
              </a:ext>
            </a:extLst>
          </p:cNvPr>
          <p:cNvSpPr>
            <a:spLocks noGrp="1"/>
          </p:cNvSpPr>
          <p:nvPr>
            <p:ph type="title"/>
          </p:nvPr>
        </p:nvSpPr>
        <p:spPr/>
        <p:txBody>
          <a:bodyPr>
            <a:normAutofit/>
          </a:bodyPr>
          <a:lstStyle/>
          <a:p>
            <a:r>
              <a:rPr lang="en-IN" sz="4800"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SOFTWARE REQUIREMENTS</a:t>
            </a:r>
          </a:p>
        </p:txBody>
      </p:sp>
      <p:sp>
        <p:nvSpPr>
          <p:cNvPr id="4" name="Slide Number Placeholder 3">
            <a:extLst>
              <a:ext uri="{FF2B5EF4-FFF2-40B4-BE49-F238E27FC236}">
                <a16:creationId xmlns:a16="http://schemas.microsoft.com/office/drawing/2014/main" id="{345A133D-D681-0C0F-252D-13A6C5B7E328}"/>
              </a:ext>
            </a:extLst>
          </p:cNvPr>
          <p:cNvSpPr>
            <a:spLocks noGrp="1"/>
          </p:cNvSpPr>
          <p:nvPr>
            <p:ph type="sldNum" sz="quarter" idx="12"/>
          </p:nvPr>
        </p:nvSpPr>
        <p:spPr/>
        <p:txBody>
          <a:bodyPr/>
          <a:lstStyle/>
          <a:p>
            <a:fld id="{CD5F599A-A902-4F36-B886-466ECFA93995}" type="slidenum">
              <a:rPr lang="en-IN" sz="1600" smtClean="0"/>
              <a:t>4</a:t>
            </a:fld>
            <a:endParaRPr lang="en-IN" sz="1600" dirty="0"/>
          </a:p>
        </p:txBody>
      </p:sp>
      <p:sp>
        <p:nvSpPr>
          <p:cNvPr id="3" name="TextBox 2">
            <a:extLst>
              <a:ext uri="{FF2B5EF4-FFF2-40B4-BE49-F238E27FC236}">
                <a16:creationId xmlns:a16="http://schemas.microsoft.com/office/drawing/2014/main" id="{6A9D6F02-BFCB-C2E3-0CF0-7CC77F2F5CE2}"/>
              </a:ext>
            </a:extLst>
          </p:cNvPr>
          <p:cNvSpPr txBox="1"/>
          <p:nvPr/>
        </p:nvSpPr>
        <p:spPr>
          <a:xfrm>
            <a:off x="1553497" y="2359742"/>
            <a:ext cx="6921909" cy="3108543"/>
          </a:xfrm>
          <a:prstGeom prst="rect">
            <a:avLst/>
          </a:prstGeom>
          <a:noFill/>
        </p:spPr>
        <p:txBody>
          <a:bodyPr wrap="square" rtlCol="0">
            <a:spAutoFit/>
          </a:bodyPr>
          <a:lstStyle/>
          <a:p>
            <a:pPr marL="342900" indent="-342900">
              <a:buAutoNum type="arabicPeriod"/>
            </a:pPr>
            <a:r>
              <a:rPr lang="en-IN" sz="2800" dirty="0">
                <a:latin typeface="Times New Roman" panose="02020603050405020304" pitchFamily="18" charset="0"/>
                <a:cs typeface="Times New Roman" panose="02020603050405020304" pitchFamily="18" charset="0"/>
              </a:rPr>
              <a:t>IntelliJ IDEA</a:t>
            </a:r>
          </a:p>
          <a:p>
            <a:pPr marL="342900" indent="-342900">
              <a:buAutoNum type="arabicPeriod"/>
            </a:pPr>
            <a:r>
              <a:rPr lang="en-IN" sz="2800" dirty="0">
                <a:latin typeface="Times New Roman" panose="02020603050405020304" pitchFamily="18" charset="0"/>
                <a:cs typeface="Times New Roman" panose="02020603050405020304" pitchFamily="18" charset="0"/>
              </a:rPr>
              <a:t>Web Browser:-Any Browser.</a:t>
            </a:r>
          </a:p>
          <a:p>
            <a:pPr marL="342900" indent="-342900">
              <a:buAutoNum type="arabicPeriod"/>
            </a:pPr>
            <a:r>
              <a:rPr lang="en-IN" sz="2800" dirty="0">
                <a:latin typeface="Times New Roman" panose="02020603050405020304" pitchFamily="18" charset="0"/>
                <a:cs typeface="Times New Roman" panose="02020603050405020304" pitchFamily="18" charset="0"/>
              </a:rPr>
              <a:t>Node </a:t>
            </a:r>
            <a:r>
              <a:rPr lang="en-IN" sz="2800" dirty="0" err="1">
                <a:latin typeface="Times New Roman" panose="02020603050405020304" pitchFamily="18" charset="0"/>
                <a:cs typeface="Times New Roman" panose="02020603050405020304" pitchFamily="18" charset="0"/>
              </a:rPr>
              <a:t>Js</a:t>
            </a:r>
            <a:endParaRPr lang="en-IN" sz="2800" dirty="0">
              <a:latin typeface="Times New Roman" panose="02020603050405020304" pitchFamily="18" charset="0"/>
              <a:cs typeface="Times New Roman" panose="02020603050405020304" pitchFamily="18" charset="0"/>
            </a:endParaRPr>
          </a:p>
          <a:p>
            <a:pPr marL="342900" indent="-342900">
              <a:buAutoNum type="arabicPeriod"/>
            </a:pPr>
            <a:r>
              <a:rPr lang="en-IN" sz="2800" dirty="0">
                <a:latin typeface="Times New Roman" panose="02020603050405020304" pitchFamily="18" charset="0"/>
                <a:cs typeface="Times New Roman" panose="02020603050405020304" pitchFamily="18" charset="0"/>
              </a:rPr>
              <a:t>MySQL Server</a:t>
            </a:r>
          </a:p>
          <a:p>
            <a:pPr marL="342900" indent="-342900">
              <a:buAutoNum type="arabicPeriod"/>
            </a:pPr>
            <a:r>
              <a:rPr lang="en-IN" sz="2800" dirty="0">
                <a:latin typeface="Times New Roman" panose="02020603050405020304" pitchFamily="18" charset="0"/>
                <a:cs typeface="Times New Roman" panose="02020603050405020304" pitchFamily="18" charset="0"/>
              </a:rPr>
              <a:t>Postman</a:t>
            </a:r>
          </a:p>
          <a:p>
            <a:pPr marL="342900" indent="-342900">
              <a:buAutoNum type="arabicPeriod"/>
            </a:pPr>
            <a:r>
              <a:rPr lang="en-IN" sz="2800" dirty="0">
                <a:latin typeface="Times New Roman" panose="02020603050405020304" pitchFamily="18" charset="0"/>
                <a:cs typeface="Times New Roman" panose="02020603050405020304" pitchFamily="18" charset="0"/>
              </a:rPr>
              <a:t>Operating System:- Windows ,Linux</a:t>
            </a:r>
          </a:p>
          <a:p>
            <a:pPr marL="342900" indent="-342900">
              <a:buAutoNum type="arabicPeriod"/>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427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2F85A-1CD6-1AD1-440F-2DF62054FB94}"/>
              </a:ext>
            </a:extLst>
          </p:cNvPr>
          <p:cNvSpPr>
            <a:spLocks noGrp="1"/>
          </p:cNvSpPr>
          <p:nvPr>
            <p:ph type="title"/>
          </p:nvPr>
        </p:nvSpPr>
        <p:spPr/>
        <p:txBody>
          <a:bodyPr>
            <a:normAutofit/>
          </a:bodyPr>
          <a:lstStyle/>
          <a:p>
            <a:r>
              <a:rPr lang="en-IN" sz="4800"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HARDWARE REQUIREMENTS</a:t>
            </a:r>
          </a:p>
        </p:txBody>
      </p:sp>
      <p:sp>
        <p:nvSpPr>
          <p:cNvPr id="4" name="Slide Number Placeholder 3">
            <a:extLst>
              <a:ext uri="{FF2B5EF4-FFF2-40B4-BE49-F238E27FC236}">
                <a16:creationId xmlns:a16="http://schemas.microsoft.com/office/drawing/2014/main" id="{98484006-F313-7339-1D39-7A736E707FBE}"/>
              </a:ext>
            </a:extLst>
          </p:cNvPr>
          <p:cNvSpPr>
            <a:spLocks noGrp="1"/>
          </p:cNvSpPr>
          <p:nvPr>
            <p:ph type="sldNum" sz="quarter" idx="12"/>
          </p:nvPr>
        </p:nvSpPr>
        <p:spPr/>
        <p:txBody>
          <a:bodyPr/>
          <a:lstStyle/>
          <a:p>
            <a:fld id="{CD5F599A-A902-4F36-B886-466ECFA93995}" type="slidenum">
              <a:rPr lang="en-IN" sz="1600" smtClean="0"/>
              <a:t>5</a:t>
            </a:fld>
            <a:endParaRPr lang="en-IN" sz="1600" dirty="0"/>
          </a:p>
        </p:txBody>
      </p:sp>
      <p:sp>
        <p:nvSpPr>
          <p:cNvPr id="3" name="TextBox 2">
            <a:extLst>
              <a:ext uri="{FF2B5EF4-FFF2-40B4-BE49-F238E27FC236}">
                <a16:creationId xmlns:a16="http://schemas.microsoft.com/office/drawing/2014/main" id="{EECC87A2-C4F2-5C3D-6F39-04A241042497}"/>
              </a:ext>
            </a:extLst>
          </p:cNvPr>
          <p:cNvSpPr txBox="1"/>
          <p:nvPr/>
        </p:nvSpPr>
        <p:spPr>
          <a:xfrm>
            <a:off x="1504335" y="2566219"/>
            <a:ext cx="8888362" cy="2585323"/>
          </a:xfrm>
          <a:prstGeom prst="rect">
            <a:avLst/>
          </a:prstGeom>
          <a:noFill/>
        </p:spPr>
        <p:txBody>
          <a:bodyPr wrap="square" rtlCol="0">
            <a:spAutoFit/>
          </a:bodyPr>
          <a:lstStyle/>
          <a:p>
            <a:pPr marL="342900" indent="-342900">
              <a:buAutoNum type="arabicPeriod"/>
            </a:pPr>
            <a:r>
              <a:rPr lang="en-IN" sz="3600" dirty="0">
                <a:latin typeface="Times New Roman" panose="02020603050405020304" pitchFamily="18" charset="0"/>
                <a:cs typeface="Times New Roman" panose="02020603050405020304" pitchFamily="18" charset="0"/>
              </a:rPr>
              <a:t>Processor:- Pentium 4 or Above(64bit)</a:t>
            </a:r>
          </a:p>
          <a:p>
            <a:pPr marL="342900" indent="-342900">
              <a:buAutoNum type="arabicPeriod"/>
            </a:pPr>
            <a:r>
              <a:rPr lang="en-IN" sz="3600" dirty="0">
                <a:latin typeface="Times New Roman" panose="02020603050405020304" pitchFamily="18" charset="0"/>
                <a:cs typeface="Times New Roman" panose="02020603050405020304" pitchFamily="18" charset="0"/>
              </a:rPr>
              <a:t>Ram:- 4GB or Above</a:t>
            </a:r>
          </a:p>
          <a:p>
            <a:pPr marL="342900" indent="-342900">
              <a:buAutoNum type="arabicPeriod"/>
            </a:pPr>
            <a:r>
              <a:rPr lang="en-IN" sz="3600" dirty="0">
                <a:latin typeface="Times New Roman" panose="02020603050405020304" pitchFamily="18" charset="0"/>
                <a:cs typeface="Times New Roman" panose="02020603050405020304" pitchFamily="18" charset="0"/>
              </a:rPr>
              <a:t>Disk Space:- 10GB</a:t>
            </a:r>
          </a:p>
          <a:p>
            <a:pPr marL="342900" indent="-342900">
              <a:buAutoNum type="arabicPeriod"/>
            </a:pPr>
            <a:r>
              <a:rPr lang="en-IN" sz="3600" dirty="0">
                <a:latin typeface="Times New Roman" panose="02020603050405020304" pitchFamily="18" charset="0"/>
                <a:cs typeface="Times New Roman" panose="02020603050405020304" pitchFamily="18" charset="0"/>
              </a:rPr>
              <a:t>Other Peripheral Devices</a:t>
            </a:r>
          </a:p>
          <a:p>
            <a:pPr marL="342900" indent="-342900">
              <a:buAutoNum type="arabicPeriod"/>
            </a:pPr>
            <a:endParaRPr lang="en-IN" dirty="0"/>
          </a:p>
        </p:txBody>
      </p:sp>
    </p:spTree>
    <p:extLst>
      <p:ext uri="{BB962C8B-B14F-4D97-AF65-F5344CB8AC3E}">
        <p14:creationId xmlns:p14="http://schemas.microsoft.com/office/powerpoint/2010/main" val="2927251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9B63D-51C3-474D-0162-EBB1F1853570}"/>
              </a:ext>
            </a:extLst>
          </p:cNvPr>
          <p:cNvSpPr>
            <a:spLocks noGrp="1"/>
          </p:cNvSpPr>
          <p:nvPr>
            <p:ph type="title"/>
          </p:nvPr>
        </p:nvSpPr>
        <p:spPr/>
        <p:txBody>
          <a:bodyPr>
            <a:normAutofit/>
          </a:bodyPr>
          <a:lstStyle/>
          <a:p>
            <a:r>
              <a:rPr lang="en-IN" sz="5400"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MODULES</a:t>
            </a:r>
          </a:p>
        </p:txBody>
      </p:sp>
      <p:sp>
        <p:nvSpPr>
          <p:cNvPr id="4" name="Slide Number Placeholder 3">
            <a:extLst>
              <a:ext uri="{FF2B5EF4-FFF2-40B4-BE49-F238E27FC236}">
                <a16:creationId xmlns:a16="http://schemas.microsoft.com/office/drawing/2014/main" id="{3DFFF2FB-1D66-44D6-617E-170E0E32C4CB}"/>
              </a:ext>
            </a:extLst>
          </p:cNvPr>
          <p:cNvSpPr>
            <a:spLocks noGrp="1"/>
          </p:cNvSpPr>
          <p:nvPr>
            <p:ph type="sldNum" sz="quarter" idx="12"/>
          </p:nvPr>
        </p:nvSpPr>
        <p:spPr/>
        <p:txBody>
          <a:bodyPr/>
          <a:lstStyle/>
          <a:p>
            <a:fld id="{CD5F599A-A902-4F36-B886-466ECFA93995}" type="slidenum">
              <a:rPr lang="en-IN" sz="1600" smtClean="0"/>
              <a:t>6</a:t>
            </a:fld>
            <a:endParaRPr lang="en-IN" sz="1600" dirty="0"/>
          </a:p>
        </p:txBody>
      </p:sp>
      <p:sp>
        <p:nvSpPr>
          <p:cNvPr id="3" name="TextBox 2">
            <a:extLst>
              <a:ext uri="{FF2B5EF4-FFF2-40B4-BE49-F238E27FC236}">
                <a16:creationId xmlns:a16="http://schemas.microsoft.com/office/drawing/2014/main" id="{302D2576-0AD7-D9FC-06B7-F0D0BBA79DBE}"/>
              </a:ext>
            </a:extLst>
          </p:cNvPr>
          <p:cNvSpPr txBox="1"/>
          <p:nvPr/>
        </p:nvSpPr>
        <p:spPr>
          <a:xfrm>
            <a:off x="1202919" y="2061181"/>
            <a:ext cx="9753601" cy="3477875"/>
          </a:xfrm>
          <a:prstGeom prst="rect">
            <a:avLst/>
          </a:prstGeom>
          <a:noFill/>
        </p:spPr>
        <p:txBody>
          <a:bodyPr wrap="square" rtlCol="0">
            <a:spAutoFit/>
          </a:bodyPr>
          <a:lstStyle/>
          <a:p>
            <a:pPr marL="342900" indent="-342900" algn="just">
              <a:buAutoNum type="arabicPeriod"/>
            </a:pPr>
            <a:r>
              <a:rPr lang="en-US" sz="2000" dirty="0">
                <a:latin typeface="Times New Roman" panose="02020603050405020304" pitchFamily="18" charset="0"/>
                <a:cs typeface="Times New Roman" panose="02020603050405020304" pitchFamily="18" charset="0"/>
              </a:rPr>
              <a:t>Login Module: Used for managing the login details </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Users Module: Used for managing the users of the system </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Doctor Module: Used for managing the Doctor details and checking appointments appointed to doctors.</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Medicine Module: Used for managing the details of Medicine and the medicine prescribed to patients </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Appointment Management Module: Used for managing the information and details of the Appointment. </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Patient Module: Used for managing the Patient details and patient appointment history </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Booking Module: Used for managing the appointment booking information and appointment details of the patients </a:t>
            </a:r>
          </a:p>
        </p:txBody>
      </p:sp>
    </p:spTree>
    <p:extLst>
      <p:ext uri="{BB962C8B-B14F-4D97-AF65-F5344CB8AC3E}">
        <p14:creationId xmlns:p14="http://schemas.microsoft.com/office/powerpoint/2010/main" val="4060848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287-A843-E476-0611-B402991C6D6A}"/>
              </a:ext>
            </a:extLst>
          </p:cNvPr>
          <p:cNvSpPr>
            <a:spLocks noGrp="1"/>
          </p:cNvSpPr>
          <p:nvPr>
            <p:ph type="title"/>
          </p:nvPr>
        </p:nvSpPr>
        <p:spPr/>
        <p:txBody>
          <a:bodyPr>
            <a:normAutofit/>
          </a:bodyPr>
          <a:lstStyle/>
          <a:p>
            <a:r>
              <a:rPr lang="en-IN" sz="6000"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OUTPUT</a:t>
            </a:r>
          </a:p>
        </p:txBody>
      </p:sp>
      <p:sp>
        <p:nvSpPr>
          <p:cNvPr id="4" name="Slide Number Placeholder 3">
            <a:extLst>
              <a:ext uri="{FF2B5EF4-FFF2-40B4-BE49-F238E27FC236}">
                <a16:creationId xmlns:a16="http://schemas.microsoft.com/office/drawing/2014/main" id="{51547E27-1C35-3852-CF3D-F303DDC5BA1D}"/>
              </a:ext>
            </a:extLst>
          </p:cNvPr>
          <p:cNvSpPr>
            <a:spLocks noGrp="1"/>
          </p:cNvSpPr>
          <p:nvPr>
            <p:ph type="sldNum" sz="quarter" idx="12"/>
          </p:nvPr>
        </p:nvSpPr>
        <p:spPr/>
        <p:txBody>
          <a:bodyPr/>
          <a:lstStyle/>
          <a:p>
            <a:fld id="{CD5F599A-A902-4F36-B886-466ECFA93995}" type="slidenum">
              <a:rPr lang="en-IN" sz="1600" smtClean="0"/>
              <a:t>7</a:t>
            </a:fld>
            <a:endParaRPr lang="en-IN" sz="1600" dirty="0"/>
          </a:p>
        </p:txBody>
      </p:sp>
      <p:sp>
        <p:nvSpPr>
          <p:cNvPr id="3" name="TextBox 2">
            <a:extLst>
              <a:ext uri="{FF2B5EF4-FFF2-40B4-BE49-F238E27FC236}">
                <a16:creationId xmlns:a16="http://schemas.microsoft.com/office/drawing/2014/main" id="{A9A793C1-4B6C-7B47-C7EA-5E453225E89A}"/>
              </a:ext>
            </a:extLst>
          </p:cNvPr>
          <p:cNvSpPr txBox="1"/>
          <p:nvPr/>
        </p:nvSpPr>
        <p:spPr>
          <a:xfrm>
            <a:off x="766916" y="2397948"/>
            <a:ext cx="11224194" cy="3539430"/>
          </a:xfrm>
          <a:prstGeom prst="rect">
            <a:avLst/>
          </a:prstGeom>
          <a:noFill/>
        </p:spPr>
        <p:txBody>
          <a:bodyPr wrap="square" rtlCol="0">
            <a:spAutoFit/>
          </a:bodyPr>
          <a:lstStyle/>
          <a:p>
            <a:pPr marL="342900" indent="-342900" algn="just">
              <a:buAutoNum type="arabicPeriod"/>
            </a:pPr>
            <a:r>
              <a:rPr lang="en-US" sz="3200" dirty="0">
                <a:latin typeface="Times New Roman" panose="02020603050405020304" pitchFamily="18" charset="0"/>
                <a:cs typeface="Times New Roman" panose="02020603050405020304" pitchFamily="18" charset="0"/>
              </a:rPr>
              <a:t>It generates the report on Doctor, Appointment, Test. </a:t>
            </a:r>
          </a:p>
          <a:p>
            <a:pPr marL="342900" indent="-342900" algn="just">
              <a:buAutoNum type="arabicPeriod"/>
            </a:pPr>
            <a:r>
              <a:rPr lang="en-US" sz="3200" dirty="0">
                <a:latin typeface="Times New Roman" panose="02020603050405020304" pitchFamily="18" charset="0"/>
                <a:cs typeface="Times New Roman" panose="02020603050405020304" pitchFamily="18" charset="0"/>
              </a:rPr>
              <a:t>Provide filter reports on Patient, Booking, Medicine. </a:t>
            </a:r>
          </a:p>
          <a:p>
            <a:pPr marL="342900" indent="-342900" algn="just">
              <a:buAutoNum type="arabicPeriod"/>
            </a:pPr>
            <a:r>
              <a:rPr lang="en-US" sz="3200" dirty="0">
                <a:latin typeface="Times New Roman" panose="02020603050405020304" pitchFamily="18" charset="0"/>
                <a:cs typeface="Times New Roman" panose="02020603050405020304" pitchFamily="18" charset="0"/>
              </a:rPr>
              <a:t>You can easily export PDF for the Doctor, Booking. </a:t>
            </a:r>
          </a:p>
          <a:p>
            <a:pPr marL="342900" indent="-342900" algn="just">
              <a:buAutoNum type="arabicPeriod"/>
            </a:pPr>
            <a:r>
              <a:rPr lang="en-US" sz="3200" dirty="0">
                <a:latin typeface="Times New Roman" panose="02020603050405020304" pitchFamily="18" charset="0"/>
                <a:cs typeface="Times New Roman" panose="02020603050405020304" pitchFamily="18" charset="0"/>
              </a:rPr>
              <a:t>Application also provides excel export for Appointment, Patient, Medicine. </a:t>
            </a:r>
          </a:p>
          <a:p>
            <a:pPr marL="342900" indent="-342900" algn="just">
              <a:buAutoNum type="arabicPeriod"/>
            </a:pPr>
            <a:r>
              <a:rPr lang="en-US" sz="3200" dirty="0">
                <a:latin typeface="Times New Roman" panose="02020603050405020304" pitchFamily="18" charset="0"/>
                <a:cs typeface="Times New Roman" panose="02020603050405020304" pitchFamily="18" charset="0"/>
              </a:rPr>
              <a:t>You can also export the report into csv format for Doctor, Appointment, Medicine.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8667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E4C18-F958-3151-DB8D-962983A4CFB6}"/>
              </a:ext>
            </a:extLst>
          </p:cNvPr>
          <p:cNvSpPr>
            <a:spLocks noGrp="1"/>
          </p:cNvSpPr>
          <p:nvPr>
            <p:ph type="title"/>
          </p:nvPr>
        </p:nvSpPr>
        <p:spPr/>
        <p:txBody>
          <a:bodyPr>
            <a:normAutofit/>
          </a:bodyPr>
          <a:lstStyle/>
          <a:p>
            <a:r>
              <a:rPr lang="en-IN" sz="6000"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CONCLUSION</a:t>
            </a:r>
          </a:p>
        </p:txBody>
      </p:sp>
      <p:sp>
        <p:nvSpPr>
          <p:cNvPr id="4" name="Slide Number Placeholder 3">
            <a:extLst>
              <a:ext uri="{FF2B5EF4-FFF2-40B4-BE49-F238E27FC236}">
                <a16:creationId xmlns:a16="http://schemas.microsoft.com/office/drawing/2014/main" id="{2AF73AA9-F3B5-2B1C-E8CB-61F6BE908B55}"/>
              </a:ext>
            </a:extLst>
          </p:cNvPr>
          <p:cNvSpPr>
            <a:spLocks noGrp="1"/>
          </p:cNvSpPr>
          <p:nvPr>
            <p:ph type="sldNum" sz="quarter" idx="12"/>
          </p:nvPr>
        </p:nvSpPr>
        <p:spPr/>
        <p:txBody>
          <a:bodyPr/>
          <a:lstStyle/>
          <a:p>
            <a:fld id="{CD5F599A-A902-4F36-B886-466ECFA93995}" type="slidenum">
              <a:rPr lang="en-IN" sz="1600" smtClean="0"/>
              <a:t>8</a:t>
            </a:fld>
            <a:endParaRPr lang="en-IN" sz="1600" dirty="0"/>
          </a:p>
        </p:txBody>
      </p:sp>
      <p:sp>
        <p:nvSpPr>
          <p:cNvPr id="3" name="TextBox 2">
            <a:extLst>
              <a:ext uri="{FF2B5EF4-FFF2-40B4-BE49-F238E27FC236}">
                <a16:creationId xmlns:a16="http://schemas.microsoft.com/office/drawing/2014/main" id="{93AA3363-DCD0-EE81-BABC-54D57C6EE80B}"/>
              </a:ext>
            </a:extLst>
          </p:cNvPr>
          <p:cNvSpPr txBox="1"/>
          <p:nvPr/>
        </p:nvSpPr>
        <p:spPr>
          <a:xfrm>
            <a:off x="913775" y="2143432"/>
            <a:ext cx="10364450" cy="3539430"/>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Our project is only a humble venture to satisfy the needs to manage their project work. Several user friendly coding have also adopted. This package shall prove to be a powerful package in satisfying all the requirements of the school. The objective of software planning is to provide a frame work that enables the manger to make reasonable estimates made within a limited time frame at the beginning of the software project and should be updated regularly as the project progresses.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05839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181</TotalTime>
  <Words>386</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Corbel</vt:lpstr>
      <vt:lpstr>Times New Roman</vt:lpstr>
      <vt:lpstr>Wingdings</vt:lpstr>
      <vt:lpstr>Banded</vt:lpstr>
      <vt:lpstr>PowerPoint Presentation</vt:lpstr>
      <vt:lpstr>TEAM MEMBERS</vt:lpstr>
      <vt:lpstr>INTRODUCTION</vt:lpstr>
      <vt:lpstr>SOFTWARE REQUIREMENTS</vt:lpstr>
      <vt:lpstr>HARDWARE REQUIREMENTS</vt:lpstr>
      <vt:lpstr>MODULES</vt:lpstr>
      <vt:lpstr>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Mudit Kumar</dc:creator>
  <cp:lastModifiedBy>Mudit Kumar</cp:lastModifiedBy>
  <cp:revision>17</cp:revision>
  <dcterms:created xsi:type="dcterms:W3CDTF">2022-09-09T15:56:17Z</dcterms:created>
  <dcterms:modified xsi:type="dcterms:W3CDTF">2023-05-02T08:55:14Z</dcterms:modified>
</cp:coreProperties>
</file>