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78" r:id="rId5"/>
    <p:sldId id="279" r:id="rId6"/>
    <p:sldId id="280" r:id="rId7"/>
    <p:sldId id="281" r:id="rId8"/>
    <p:sldId id="284" r:id="rId9"/>
    <p:sldId id="286" r:id="rId10"/>
    <p:sldId id="289" r:id="rId11"/>
    <p:sldId id="29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1B7B14-751F-4EE1-AA6B-8A72B353719D}" type="doc">
      <dgm:prSet loTypeId="urn:microsoft.com/office/officeart/2005/8/layout/default" loCatId="list" qsTypeId="urn:microsoft.com/office/officeart/2005/8/quickstyle/simple4" qsCatId="simple" csTypeId="urn:microsoft.com/office/officeart/2005/8/colors/accent6_2" csCatId="accent6" phldr="1"/>
      <dgm:spPr/>
      <dgm:t>
        <a:bodyPr/>
        <a:lstStyle/>
        <a:p>
          <a:endParaRPr lang="en-US"/>
        </a:p>
      </dgm:t>
    </dgm:pt>
    <dgm:pt modelId="{52850C41-28CE-4A35-8BF0-53BF89377E9E}">
      <dgm:prSet/>
      <dgm:spPr/>
      <dgm:t>
        <a:bodyPr/>
        <a:lstStyle/>
        <a:p>
          <a:r>
            <a:rPr lang="en-US" dirty="0"/>
            <a:t>This Aim of the project is to develop an application that will help the students  in their study.</a:t>
          </a:r>
        </a:p>
      </dgm:t>
    </dgm:pt>
    <dgm:pt modelId="{AF9EB4FF-03AA-4FBF-B7D2-0627218F864D}" type="parTrans" cxnId="{1C1AA7E3-9BB4-4A50-978A-048146DD5215}">
      <dgm:prSet/>
      <dgm:spPr/>
      <dgm:t>
        <a:bodyPr/>
        <a:lstStyle/>
        <a:p>
          <a:endParaRPr lang="en-US"/>
        </a:p>
      </dgm:t>
    </dgm:pt>
    <dgm:pt modelId="{3D14CED7-7793-45DC-BC2C-36392957CE06}" type="sibTrans" cxnId="{1C1AA7E3-9BB4-4A50-978A-048146DD5215}">
      <dgm:prSet/>
      <dgm:spPr/>
      <dgm:t>
        <a:bodyPr/>
        <a:lstStyle/>
        <a:p>
          <a:endParaRPr lang="en-US"/>
        </a:p>
      </dgm:t>
    </dgm:pt>
    <dgm:pt modelId="{B074DC7D-1573-49D6-9774-40506AD275CD}">
      <dgm:prSet/>
      <dgm:spPr/>
      <dgm:t>
        <a:bodyPr/>
        <a:lstStyle/>
        <a:p>
          <a:r>
            <a:rPr lang="en-US" dirty="0"/>
            <a:t>The Student tube application can be used by anyone who uses YouTube as a learning platform.</a:t>
          </a:r>
        </a:p>
      </dgm:t>
    </dgm:pt>
    <dgm:pt modelId="{4D0235B4-7D7F-4917-8D46-85FDAE45ED61}" type="parTrans" cxnId="{D365800C-099F-4204-9460-08C2EF198D7E}">
      <dgm:prSet/>
      <dgm:spPr/>
      <dgm:t>
        <a:bodyPr/>
        <a:lstStyle/>
        <a:p>
          <a:endParaRPr lang="en-US"/>
        </a:p>
      </dgm:t>
    </dgm:pt>
    <dgm:pt modelId="{92DFE661-E595-4F9A-B656-07B34CA0AFD9}" type="sibTrans" cxnId="{D365800C-099F-4204-9460-08C2EF198D7E}">
      <dgm:prSet/>
      <dgm:spPr/>
      <dgm:t>
        <a:bodyPr/>
        <a:lstStyle/>
        <a:p>
          <a:endParaRPr lang="en-US"/>
        </a:p>
      </dgm:t>
    </dgm:pt>
    <dgm:pt modelId="{9595F02E-9C43-4C34-AF24-711A2034BCEC}">
      <dgm:prSet/>
      <dgm:spPr/>
      <dgm:t>
        <a:bodyPr/>
        <a:lstStyle/>
        <a:p>
          <a:r>
            <a:rPr lang="en-US" dirty="0"/>
            <a:t>The project can download any video available online on the YouTube.</a:t>
          </a:r>
        </a:p>
      </dgm:t>
    </dgm:pt>
    <dgm:pt modelId="{18336FB7-F193-4ED0-B079-776C3ADE1F74}" type="parTrans" cxnId="{ECB45E3A-3E91-4D72-8EAF-9E19396A6144}">
      <dgm:prSet/>
      <dgm:spPr/>
      <dgm:t>
        <a:bodyPr/>
        <a:lstStyle/>
        <a:p>
          <a:endParaRPr lang="en-US"/>
        </a:p>
      </dgm:t>
    </dgm:pt>
    <dgm:pt modelId="{49066671-B25D-47E2-A6CA-713936F8CA34}" type="sibTrans" cxnId="{ECB45E3A-3E91-4D72-8EAF-9E19396A6144}">
      <dgm:prSet/>
      <dgm:spPr/>
      <dgm:t>
        <a:bodyPr/>
        <a:lstStyle/>
        <a:p>
          <a:endParaRPr lang="en-US"/>
        </a:p>
      </dgm:t>
    </dgm:pt>
    <dgm:pt modelId="{758F5A57-84E0-485B-987D-1A5EF7CDF7A6}">
      <dgm:prSet/>
      <dgm:spPr/>
      <dgm:t>
        <a:bodyPr/>
        <a:lstStyle/>
        <a:p>
          <a:r>
            <a:rPr lang="en-US" dirty="0"/>
            <a:t>It can also convert the format of the video to audio which makes it easier for sharing and consumes less internet</a:t>
          </a:r>
        </a:p>
      </dgm:t>
    </dgm:pt>
    <dgm:pt modelId="{7833AA4B-332B-4F20-822B-812D7C96008F}" type="parTrans" cxnId="{A37071D7-A9F3-4C86-9838-C8D945D69902}">
      <dgm:prSet/>
      <dgm:spPr/>
      <dgm:t>
        <a:bodyPr/>
        <a:lstStyle/>
        <a:p>
          <a:endParaRPr lang="en-US"/>
        </a:p>
      </dgm:t>
    </dgm:pt>
    <dgm:pt modelId="{DEC0612B-E752-47CD-B22F-834EE4DC575B}" type="sibTrans" cxnId="{A37071D7-A9F3-4C86-9838-C8D945D69902}">
      <dgm:prSet/>
      <dgm:spPr/>
      <dgm:t>
        <a:bodyPr/>
        <a:lstStyle/>
        <a:p>
          <a:endParaRPr lang="en-US"/>
        </a:p>
      </dgm:t>
    </dgm:pt>
    <dgm:pt modelId="{3A5954CD-6D9C-4BB8-855F-C15FCB469FB1}">
      <dgm:prSet/>
      <dgm:spPr/>
      <dgm:t>
        <a:bodyPr/>
        <a:lstStyle/>
        <a:p>
          <a:r>
            <a:rPr lang="en-US" dirty="0"/>
            <a:t>In the proposed system, the user must just provide the link of the video which they want to download, and the application will download the video or even the whole playlist for the user.</a:t>
          </a:r>
        </a:p>
      </dgm:t>
    </dgm:pt>
    <dgm:pt modelId="{77ECA977-5B38-4C3F-B703-E8C1CB46F567}" type="parTrans" cxnId="{D8E738A3-893F-4D9F-ABFC-B2692B64AC8D}">
      <dgm:prSet/>
      <dgm:spPr/>
      <dgm:t>
        <a:bodyPr/>
        <a:lstStyle/>
        <a:p>
          <a:endParaRPr lang="en-US"/>
        </a:p>
      </dgm:t>
    </dgm:pt>
    <dgm:pt modelId="{D0C6EF34-4684-4762-8E3B-CCAC83805A0B}" type="sibTrans" cxnId="{D8E738A3-893F-4D9F-ABFC-B2692B64AC8D}">
      <dgm:prSet/>
      <dgm:spPr/>
      <dgm:t>
        <a:bodyPr/>
        <a:lstStyle/>
        <a:p>
          <a:endParaRPr lang="en-US"/>
        </a:p>
      </dgm:t>
    </dgm:pt>
    <dgm:pt modelId="{C4C054AB-8376-4768-8A53-70502E1BBCF5}" type="pres">
      <dgm:prSet presAssocID="{E41B7B14-751F-4EE1-AA6B-8A72B353719D}" presName="diagram" presStyleCnt="0">
        <dgm:presLayoutVars>
          <dgm:dir/>
          <dgm:resizeHandles val="exact"/>
        </dgm:presLayoutVars>
      </dgm:prSet>
      <dgm:spPr/>
    </dgm:pt>
    <dgm:pt modelId="{5EFD80A8-F836-4646-995E-76E3F2201378}" type="pres">
      <dgm:prSet presAssocID="{52850C41-28CE-4A35-8BF0-53BF89377E9E}" presName="node" presStyleLbl="node1" presStyleIdx="0" presStyleCnt="5">
        <dgm:presLayoutVars>
          <dgm:bulletEnabled val="1"/>
        </dgm:presLayoutVars>
      </dgm:prSet>
      <dgm:spPr/>
    </dgm:pt>
    <dgm:pt modelId="{980F29B5-D9FF-4A9E-9AFC-A43E847F0C77}" type="pres">
      <dgm:prSet presAssocID="{3D14CED7-7793-45DC-BC2C-36392957CE06}" presName="sibTrans" presStyleCnt="0"/>
      <dgm:spPr/>
    </dgm:pt>
    <dgm:pt modelId="{77D68F06-0D9F-49BF-82F8-F1A5C3118B93}" type="pres">
      <dgm:prSet presAssocID="{B074DC7D-1573-49D6-9774-40506AD275CD}" presName="node" presStyleLbl="node1" presStyleIdx="1" presStyleCnt="5">
        <dgm:presLayoutVars>
          <dgm:bulletEnabled val="1"/>
        </dgm:presLayoutVars>
      </dgm:prSet>
      <dgm:spPr/>
    </dgm:pt>
    <dgm:pt modelId="{A27B1176-FFB1-4479-87B2-9F084DD26ADA}" type="pres">
      <dgm:prSet presAssocID="{92DFE661-E595-4F9A-B656-07B34CA0AFD9}" presName="sibTrans" presStyleCnt="0"/>
      <dgm:spPr/>
    </dgm:pt>
    <dgm:pt modelId="{B0205F1B-056B-456A-A78B-A783D36BE74C}" type="pres">
      <dgm:prSet presAssocID="{9595F02E-9C43-4C34-AF24-711A2034BCEC}" presName="node" presStyleLbl="node1" presStyleIdx="2" presStyleCnt="5">
        <dgm:presLayoutVars>
          <dgm:bulletEnabled val="1"/>
        </dgm:presLayoutVars>
      </dgm:prSet>
      <dgm:spPr/>
    </dgm:pt>
    <dgm:pt modelId="{5B29AEAF-2890-4D8F-8F12-3CA817E10DCE}" type="pres">
      <dgm:prSet presAssocID="{49066671-B25D-47E2-A6CA-713936F8CA34}" presName="sibTrans" presStyleCnt="0"/>
      <dgm:spPr/>
    </dgm:pt>
    <dgm:pt modelId="{6BBC32C1-6177-4A59-BA95-D4DA8AA1DBC6}" type="pres">
      <dgm:prSet presAssocID="{758F5A57-84E0-485B-987D-1A5EF7CDF7A6}" presName="node" presStyleLbl="node1" presStyleIdx="3" presStyleCnt="5">
        <dgm:presLayoutVars>
          <dgm:bulletEnabled val="1"/>
        </dgm:presLayoutVars>
      </dgm:prSet>
      <dgm:spPr/>
    </dgm:pt>
    <dgm:pt modelId="{F8F07983-AD72-4F44-BC69-192DAE06719A}" type="pres">
      <dgm:prSet presAssocID="{DEC0612B-E752-47CD-B22F-834EE4DC575B}" presName="sibTrans" presStyleCnt="0"/>
      <dgm:spPr/>
    </dgm:pt>
    <dgm:pt modelId="{6A6AD6FA-4692-46B4-8778-3347EE7AA011}" type="pres">
      <dgm:prSet presAssocID="{3A5954CD-6D9C-4BB8-855F-C15FCB469FB1}" presName="node" presStyleLbl="node1" presStyleIdx="4" presStyleCnt="5">
        <dgm:presLayoutVars>
          <dgm:bulletEnabled val="1"/>
        </dgm:presLayoutVars>
      </dgm:prSet>
      <dgm:spPr/>
    </dgm:pt>
  </dgm:ptLst>
  <dgm:cxnLst>
    <dgm:cxn modelId="{D365800C-099F-4204-9460-08C2EF198D7E}" srcId="{E41B7B14-751F-4EE1-AA6B-8A72B353719D}" destId="{B074DC7D-1573-49D6-9774-40506AD275CD}" srcOrd="1" destOrd="0" parTransId="{4D0235B4-7D7F-4917-8D46-85FDAE45ED61}" sibTransId="{92DFE661-E595-4F9A-B656-07B34CA0AFD9}"/>
    <dgm:cxn modelId="{52E15027-046C-488D-B3A5-76B1393D92C2}" type="presOf" srcId="{758F5A57-84E0-485B-987D-1A5EF7CDF7A6}" destId="{6BBC32C1-6177-4A59-BA95-D4DA8AA1DBC6}" srcOrd="0" destOrd="0" presId="urn:microsoft.com/office/officeart/2005/8/layout/default"/>
    <dgm:cxn modelId="{3537B230-3C47-4518-A974-3726FBD897BF}" type="presOf" srcId="{B074DC7D-1573-49D6-9774-40506AD275CD}" destId="{77D68F06-0D9F-49BF-82F8-F1A5C3118B93}" srcOrd="0" destOrd="0" presId="urn:microsoft.com/office/officeart/2005/8/layout/default"/>
    <dgm:cxn modelId="{ECB45E3A-3E91-4D72-8EAF-9E19396A6144}" srcId="{E41B7B14-751F-4EE1-AA6B-8A72B353719D}" destId="{9595F02E-9C43-4C34-AF24-711A2034BCEC}" srcOrd="2" destOrd="0" parTransId="{18336FB7-F193-4ED0-B079-776C3ADE1F74}" sibTransId="{49066671-B25D-47E2-A6CA-713936F8CA34}"/>
    <dgm:cxn modelId="{EBB1435E-E55E-426D-9FB0-9FA06659239A}" type="presOf" srcId="{9595F02E-9C43-4C34-AF24-711A2034BCEC}" destId="{B0205F1B-056B-456A-A78B-A783D36BE74C}" srcOrd="0" destOrd="0" presId="urn:microsoft.com/office/officeart/2005/8/layout/default"/>
    <dgm:cxn modelId="{066C4D6B-1676-4D77-BEF9-4102BC613565}" type="presOf" srcId="{3A5954CD-6D9C-4BB8-855F-C15FCB469FB1}" destId="{6A6AD6FA-4692-46B4-8778-3347EE7AA011}" srcOrd="0" destOrd="0" presId="urn:microsoft.com/office/officeart/2005/8/layout/default"/>
    <dgm:cxn modelId="{D8E738A3-893F-4D9F-ABFC-B2692B64AC8D}" srcId="{E41B7B14-751F-4EE1-AA6B-8A72B353719D}" destId="{3A5954CD-6D9C-4BB8-855F-C15FCB469FB1}" srcOrd="4" destOrd="0" parTransId="{77ECA977-5B38-4C3F-B703-E8C1CB46F567}" sibTransId="{D0C6EF34-4684-4762-8E3B-CCAC83805A0B}"/>
    <dgm:cxn modelId="{07C244CA-150F-4038-99B4-6C87EECF1777}" type="presOf" srcId="{E41B7B14-751F-4EE1-AA6B-8A72B353719D}" destId="{C4C054AB-8376-4768-8A53-70502E1BBCF5}" srcOrd="0" destOrd="0" presId="urn:microsoft.com/office/officeart/2005/8/layout/default"/>
    <dgm:cxn modelId="{A37071D7-A9F3-4C86-9838-C8D945D69902}" srcId="{E41B7B14-751F-4EE1-AA6B-8A72B353719D}" destId="{758F5A57-84E0-485B-987D-1A5EF7CDF7A6}" srcOrd="3" destOrd="0" parTransId="{7833AA4B-332B-4F20-822B-812D7C96008F}" sibTransId="{DEC0612B-E752-47CD-B22F-834EE4DC575B}"/>
    <dgm:cxn modelId="{1C1AA7E3-9BB4-4A50-978A-048146DD5215}" srcId="{E41B7B14-751F-4EE1-AA6B-8A72B353719D}" destId="{52850C41-28CE-4A35-8BF0-53BF89377E9E}" srcOrd="0" destOrd="0" parTransId="{AF9EB4FF-03AA-4FBF-B7D2-0627218F864D}" sibTransId="{3D14CED7-7793-45DC-BC2C-36392957CE06}"/>
    <dgm:cxn modelId="{2F12BCF1-A65E-4267-957D-A881D8259776}" type="presOf" srcId="{52850C41-28CE-4A35-8BF0-53BF89377E9E}" destId="{5EFD80A8-F836-4646-995E-76E3F2201378}" srcOrd="0" destOrd="0" presId="urn:microsoft.com/office/officeart/2005/8/layout/default"/>
    <dgm:cxn modelId="{3BCF5964-553B-41AB-B0FE-F53BBE58600F}" type="presParOf" srcId="{C4C054AB-8376-4768-8A53-70502E1BBCF5}" destId="{5EFD80A8-F836-4646-995E-76E3F2201378}" srcOrd="0" destOrd="0" presId="urn:microsoft.com/office/officeart/2005/8/layout/default"/>
    <dgm:cxn modelId="{4538114B-9C96-42A8-854A-C1CB1D04D35A}" type="presParOf" srcId="{C4C054AB-8376-4768-8A53-70502E1BBCF5}" destId="{980F29B5-D9FF-4A9E-9AFC-A43E847F0C77}" srcOrd="1" destOrd="0" presId="urn:microsoft.com/office/officeart/2005/8/layout/default"/>
    <dgm:cxn modelId="{2DD65FE9-AF4A-4D87-82FE-452FB6EF9ED6}" type="presParOf" srcId="{C4C054AB-8376-4768-8A53-70502E1BBCF5}" destId="{77D68F06-0D9F-49BF-82F8-F1A5C3118B93}" srcOrd="2" destOrd="0" presId="urn:microsoft.com/office/officeart/2005/8/layout/default"/>
    <dgm:cxn modelId="{7F9808D3-AA74-4733-BCEB-D638C4AB29FC}" type="presParOf" srcId="{C4C054AB-8376-4768-8A53-70502E1BBCF5}" destId="{A27B1176-FFB1-4479-87B2-9F084DD26ADA}" srcOrd="3" destOrd="0" presId="urn:microsoft.com/office/officeart/2005/8/layout/default"/>
    <dgm:cxn modelId="{94247E83-6934-4027-BF09-B2F3EFD0F4A1}" type="presParOf" srcId="{C4C054AB-8376-4768-8A53-70502E1BBCF5}" destId="{B0205F1B-056B-456A-A78B-A783D36BE74C}" srcOrd="4" destOrd="0" presId="urn:microsoft.com/office/officeart/2005/8/layout/default"/>
    <dgm:cxn modelId="{21BEB3FC-F9E5-4CBC-92B5-64115EDA1E03}" type="presParOf" srcId="{C4C054AB-8376-4768-8A53-70502E1BBCF5}" destId="{5B29AEAF-2890-4D8F-8F12-3CA817E10DCE}" srcOrd="5" destOrd="0" presId="urn:microsoft.com/office/officeart/2005/8/layout/default"/>
    <dgm:cxn modelId="{6461302A-99FB-4AAD-A5CB-3347CCE55932}" type="presParOf" srcId="{C4C054AB-8376-4768-8A53-70502E1BBCF5}" destId="{6BBC32C1-6177-4A59-BA95-D4DA8AA1DBC6}" srcOrd="6" destOrd="0" presId="urn:microsoft.com/office/officeart/2005/8/layout/default"/>
    <dgm:cxn modelId="{18663FAA-A17E-40BA-B610-7512D6CC523D}" type="presParOf" srcId="{C4C054AB-8376-4768-8A53-70502E1BBCF5}" destId="{F8F07983-AD72-4F44-BC69-192DAE06719A}" srcOrd="7" destOrd="0" presId="urn:microsoft.com/office/officeart/2005/8/layout/default"/>
    <dgm:cxn modelId="{712D9B21-2BD7-4398-9F1F-7D2F684F75D4}" type="presParOf" srcId="{C4C054AB-8376-4768-8A53-70502E1BBCF5}" destId="{6A6AD6FA-4692-46B4-8778-3347EE7AA011}" srcOrd="8" destOrd="0" presId="urn:microsoft.com/office/officeart/2005/8/layout/defaul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0F28F9-8E43-4A4C-83D5-02E7CFD7C9E9}"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0123CC4F-CA0C-43D7-8D9D-D020380DBEF7}">
      <dgm:prSet/>
      <dgm:spPr/>
      <dgm:t>
        <a:bodyPr/>
        <a:lstStyle/>
        <a:p>
          <a:pPr>
            <a:lnSpc>
              <a:spcPct val="100000"/>
            </a:lnSpc>
          </a:pPr>
          <a:r>
            <a:rPr lang="en-IN">
              <a:solidFill>
                <a:srgbClr val="0070C0"/>
              </a:solidFill>
              <a:latin typeface="Times New Roman" panose="02020603050405020304" pitchFamily="18" charset="0"/>
              <a:cs typeface="Times New Roman" panose="02020603050405020304" pitchFamily="18" charset="0"/>
            </a:rPr>
            <a:t>To design application for the daily  life usage of the students and teachers.</a:t>
          </a:r>
          <a:endParaRPr lang="en-US">
            <a:solidFill>
              <a:srgbClr val="0070C0"/>
            </a:solidFill>
            <a:latin typeface="Times New Roman" panose="02020603050405020304" pitchFamily="18" charset="0"/>
            <a:cs typeface="Times New Roman" panose="02020603050405020304" pitchFamily="18" charset="0"/>
          </a:endParaRPr>
        </a:p>
      </dgm:t>
    </dgm:pt>
    <dgm:pt modelId="{DAAC97B9-5752-47F6-A675-FA7765BF6824}" type="parTrans" cxnId="{B5DFDC1C-EBC2-4AED-96AA-BED12B9F655F}">
      <dgm:prSet/>
      <dgm:spPr/>
      <dgm:t>
        <a:bodyPr/>
        <a:lstStyle/>
        <a:p>
          <a:endParaRPr lang="en-US"/>
        </a:p>
      </dgm:t>
    </dgm:pt>
    <dgm:pt modelId="{F57C06A0-0782-4DD4-8A71-DBE2F8FDE3A7}" type="sibTrans" cxnId="{B5DFDC1C-EBC2-4AED-96AA-BED12B9F655F}">
      <dgm:prSet/>
      <dgm:spPr/>
      <dgm:t>
        <a:bodyPr/>
        <a:lstStyle/>
        <a:p>
          <a:pPr>
            <a:lnSpc>
              <a:spcPct val="100000"/>
            </a:lnSpc>
          </a:pPr>
          <a:endParaRPr lang="en-US"/>
        </a:p>
      </dgm:t>
    </dgm:pt>
    <dgm:pt modelId="{61D11289-0ADE-49B4-8D4D-C92AF92DF1DE}">
      <dgm:prSet/>
      <dgm:spPr/>
      <dgm:t>
        <a:bodyPr/>
        <a:lstStyle/>
        <a:p>
          <a:pPr>
            <a:lnSpc>
              <a:spcPct val="100000"/>
            </a:lnSpc>
          </a:pPr>
          <a:r>
            <a:rPr lang="en-US">
              <a:solidFill>
                <a:srgbClr val="0070C0"/>
              </a:solidFill>
            </a:rPr>
            <a:t>How can the consumption of the internet can be brought down or low.</a:t>
          </a:r>
        </a:p>
      </dgm:t>
    </dgm:pt>
    <dgm:pt modelId="{7B7D8A81-83F1-46EA-8116-A17E864BD570}" type="parTrans" cxnId="{061A1AA3-8AA2-4169-B008-95267AE725B4}">
      <dgm:prSet/>
      <dgm:spPr/>
      <dgm:t>
        <a:bodyPr/>
        <a:lstStyle/>
        <a:p>
          <a:endParaRPr lang="en-US"/>
        </a:p>
      </dgm:t>
    </dgm:pt>
    <dgm:pt modelId="{AFAA6768-79F0-4928-955E-E2063D15F840}" type="sibTrans" cxnId="{061A1AA3-8AA2-4169-B008-95267AE725B4}">
      <dgm:prSet/>
      <dgm:spPr/>
      <dgm:t>
        <a:bodyPr/>
        <a:lstStyle/>
        <a:p>
          <a:pPr>
            <a:lnSpc>
              <a:spcPct val="100000"/>
            </a:lnSpc>
          </a:pPr>
          <a:endParaRPr lang="en-US"/>
        </a:p>
      </dgm:t>
    </dgm:pt>
    <dgm:pt modelId="{CC24F61A-DD57-4FF2-A970-9420E4794C76}">
      <dgm:prSet/>
      <dgm:spPr/>
      <dgm:t>
        <a:bodyPr/>
        <a:lstStyle/>
        <a:p>
          <a:pPr>
            <a:lnSpc>
              <a:spcPct val="100000"/>
            </a:lnSpc>
          </a:pPr>
          <a:r>
            <a:rPr lang="en-US">
              <a:solidFill>
                <a:srgbClr val="0070C0"/>
              </a:solidFill>
            </a:rPr>
            <a:t>Can</a:t>
          </a:r>
          <a:r>
            <a:rPr lang="en-US" baseline="0">
              <a:solidFill>
                <a:srgbClr val="0070C0"/>
              </a:solidFill>
            </a:rPr>
            <a:t> only video can be shared, or the video can be converted into other format for easiness</a:t>
          </a:r>
          <a:endParaRPr lang="en-US">
            <a:solidFill>
              <a:srgbClr val="0070C0"/>
            </a:solidFill>
          </a:endParaRPr>
        </a:p>
      </dgm:t>
    </dgm:pt>
    <dgm:pt modelId="{2E7E5779-24AA-479D-BF0D-CA33DB5C87DB}" type="parTrans" cxnId="{1F00894B-8EBF-4F84-9403-07F8D4590477}">
      <dgm:prSet/>
      <dgm:spPr/>
      <dgm:t>
        <a:bodyPr/>
        <a:lstStyle/>
        <a:p>
          <a:endParaRPr lang="en-US"/>
        </a:p>
      </dgm:t>
    </dgm:pt>
    <dgm:pt modelId="{C10DA426-127B-457E-B68C-3EFC3B1A3D4A}" type="sibTrans" cxnId="{1F00894B-8EBF-4F84-9403-07F8D4590477}">
      <dgm:prSet/>
      <dgm:spPr/>
      <dgm:t>
        <a:bodyPr/>
        <a:lstStyle/>
        <a:p>
          <a:pPr>
            <a:lnSpc>
              <a:spcPct val="100000"/>
            </a:lnSpc>
          </a:pPr>
          <a:endParaRPr lang="en-US"/>
        </a:p>
      </dgm:t>
    </dgm:pt>
    <dgm:pt modelId="{D211756E-CF0E-423B-AE7E-E34D0116B93F}">
      <dgm:prSet/>
      <dgm:spPr/>
      <dgm:t>
        <a:bodyPr/>
        <a:lstStyle/>
        <a:p>
          <a:pPr>
            <a:lnSpc>
              <a:spcPct val="100000"/>
            </a:lnSpc>
          </a:pPr>
          <a:r>
            <a:rPr lang="en-IN">
              <a:solidFill>
                <a:srgbClr val="0070C0"/>
              </a:solidFill>
            </a:rPr>
            <a:t>Easy to use and cost effective</a:t>
          </a:r>
          <a:r>
            <a:rPr lang="en-IN"/>
            <a:t>.</a:t>
          </a:r>
          <a:endParaRPr lang="en-US"/>
        </a:p>
      </dgm:t>
    </dgm:pt>
    <dgm:pt modelId="{D4A8644A-0164-4C11-A0C3-256DCEB15CC0}" type="parTrans" cxnId="{0851128B-2AEA-482B-A4E2-217B8CEC93F3}">
      <dgm:prSet/>
      <dgm:spPr/>
      <dgm:t>
        <a:bodyPr/>
        <a:lstStyle/>
        <a:p>
          <a:endParaRPr lang="en-US"/>
        </a:p>
      </dgm:t>
    </dgm:pt>
    <dgm:pt modelId="{755D0371-67AB-4799-9811-C450396FCC1B}" type="sibTrans" cxnId="{0851128B-2AEA-482B-A4E2-217B8CEC93F3}">
      <dgm:prSet/>
      <dgm:spPr/>
      <dgm:t>
        <a:bodyPr/>
        <a:lstStyle/>
        <a:p>
          <a:endParaRPr lang="en-US"/>
        </a:p>
      </dgm:t>
    </dgm:pt>
    <dgm:pt modelId="{3C032B4C-5D35-4FF5-BFF0-8D701493867C}" type="pres">
      <dgm:prSet presAssocID="{970F28F9-8E43-4A4C-83D5-02E7CFD7C9E9}" presName="root" presStyleCnt="0">
        <dgm:presLayoutVars>
          <dgm:dir/>
          <dgm:resizeHandles val="exact"/>
        </dgm:presLayoutVars>
      </dgm:prSet>
      <dgm:spPr/>
    </dgm:pt>
    <dgm:pt modelId="{33C1ACE3-B71C-423F-9AE1-85E6CE8D2C2C}" type="pres">
      <dgm:prSet presAssocID="{970F28F9-8E43-4A4C-83D5-02E7CFD7C9E9}" presName="container" presStyleCnt="0">
        <dgm:presLayoutVars>
          <dgm:dir/>
          <dgm:resizeHandles val="exact"/>
        </dgm:presLayoutVars>
      </dgm:prSet>
      <dgm:spPr/>
    </dgm:pt>
    <dgm:pt modelId="{A1F76DC1-1A3A-440B-9833-6AC4BCC04117}" type="pres">
      <dgm:prSet presAssocID="{0123CC4F-CA0C-43D7-8D9D-D020380DBEF7}" presName="compNode" presStyleCnt="0"/>
      <dgm:spPr/>
    </dgm:pt>
    <dgm:pt modelId="{2BCE0386-30C2-42F4-9FD8-828ED006CAF8}" type="pres">
      <dgm:prSet presAssocID="{0123CC4F-CA0C-43D7-8D9D-D020380DBEF7}" presName="iconBgRect" presStyleLbl="bgShp" presStyleIdx="0" presStyleCnt="4"/>
      <dgm:spPr/>
    </dgm:pt>
    <dgm:pt modelId="{32CB7F67-3B93-4BA0-BB01-FF32194738EF}" type="pres">
      <dgm:prSet presAssocID="{0123CC4F-CA0C-43D7-8D9D-D020380DBEF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0575E3FF-0A47-407C-9715-B28B7C854495}" type="pres">
      <dgm:prSet presAssocID="{0123CC4F-CA0C-43D7-8D9D-D020380DBEF7}" presName="spaceRect" presStyleCnt="0"/>
      <dgm:spPr/>
    </dgm:pt>
    <dgm:pt modelId="{96C4A5F5-EC76-4D0E-93B9-7B7C0A71A776}" type="pres">
      <dgm:prSet presAssocID="{0123CC4F-CA0C-43D7-8D9D-D020380DBEF7}" presName="textRect" presStyleLbl="revTx" presStyleIdx="0" presStyleCnt="4">
        <dgm:presLayoutVars>
          <dgm:chMax val="1"/>
          <dgm:chPref val="1"/>
        </dgm:presLayoutVars>
      </dgm:prSet>
      <dgm:spPr/>
    </dgm:pt>
    <dgm:pt modelId="{42AD751F-F226-43A6-92F1-957F98D0719D}" type="pres">
      <dgm:prSet presAssocID="{F57C06A0-0782-4DD4-8A71-DBE2F8FDE3A7}" presName="sibTrans" presStyleLbl="sibTrans2D1" presStyleIdx="0" presStyleCnt="0"/>
      <dgm:spPr/>
    </dgm:pt>
    <dgm:pt modelId="{29D3DDBF-0275-4BC5-B489-925FAD5BB680}" type="pres">
      <dgm:prSet presAssocID="{61D11289-0ADE-49B4-8D4D-C92AF92DF1DE}" presName="compNode" presStyleCnt="0"/>
      <dgm:spPr/>
    </dgm:pt>
    <dgm:pt modelId="{CB0F6391-6501-4D14-A29A-F2042994846B}" type="pres">
      <dgm:prSet presAssocID="{61D11289-0ADE-49B4-8D4D-C92AF92DF1DE}" presName="iconBgRect" presStyleLbl="bgShp" presStyleIdx="1" presStyleCnt="4"/>
      <dgm:spPr/>
    </dgm:pt>
    <dgm:pt modelId="{DB6A4C41-D3CC-4B91-B4AF-9884E0318661}" type="pres">
      <dgm:prSet presAssocID="{61D11289-0ADE-49B4-8D4D-C92AF92DF1D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reless router"/>
        </a:ext>
      </dgm:extLst>
    </dgm:pt>
    <dgm:pt modelId="{9CEF03A7-AB6D-4F97-86A9-1F88903A0FB1}" type="pres">
      <dgm:prSet presAssocID="{61D11289-0ADE-49B4-8D4D-C92AF92DF1DE}" presName="spaceRect" presStyleCnt="0"/>
      <dgm:spPr/>
    </dgm:pt>
    <dgm:pt modelId="{DBA1C414-865C-4032-8E37-40774089A05C}" type="pres">
      <dgm:prSet presAssocID="{61D11289-0ADE-49B4-8D4D-C92AF92DF1DE}" presName="textRect" presStyleLbl="revTx" presStyleIdx="1" presStyleCnt="4">
        <dgm:presLayoutVars>
          <dgm:chMax val="1"/>
          <dgm:chPref val="1"/>
        </dgm:presLayoutVars>
      </dgm:prSet>
      <dgm:spPr/>
    </dgm:pt>
    <dgm:pt modelId="{6380BFCD-74CF-452D-9E1B-366060744760}" type="pres">
      <dgm:prSet presAssocID="{AFAA6768-79F0-4928-955E-E2063D15F840}" presName="sibTrans" presStyleLbl="sibTrans2D1" presStyleIdx="0" presStyleCnt="0"/>
      <dgm:spPr/>
    </dgm:pt>
    <dgm:pt modelId="{4C763511-85A2-4C66-BFFC-78AB7C7EC471}" type="pres">
      <dgm:prSet presAssocID="{CC24F61A-DD57-4FF2-A970-9420E4794C76}" presName="compNode" presStyleCnt="0"/>
      <dgm:spPr/>
    </dgm:pt>
    <dgm:pt modelId="{70318EF4-2B8A-4667-9FCA-FAE57C72746D}" type="pres">
      <dgm:prSet presAssocID="{CC24F61A-DD57-4FF2-A970-9420E4794C76}" presName="iconBgRect" presStyleLbl="bgShp" presStyleIdx="2" presStyleCnt="4"/>
      <dgm:spPr/>
    </dgm:pt>
    <dgm:pt modelId="{54E60ACB-C760-4C0B-8529-6CAFF725F957}" type="pres">
      <dgm:prSet presAssocID="{CC24F61A-DD57-4FF2-A970-9420E4794C7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Video camera"/>
        </a:ext>
      </dgm:extLst>
    </dgm:pt>
    <dgm:pt modelId="{EA32A601-BB93-45C5-9DB3-EF97DC159762}" type="pres">
      <dgm:prSet presAssocID="{CC24F61A-DD57-4FF2-A970-9420E4794C76}" presName="spaceRect" presStyleCnt="0"/>
      <dgm:spPr/>
    </dgm:pt>
    <dgm:pt modelId="{3319989F-4EC6-4A83-A098-A599BFC8C9D2}" type="pres">
      <dgm:prSet presAssocID="{CC24F61A-DD57-4FF2-A970-9420E4794C76}" presName="textRect" presStyleLbl="revTx" presStyleIdx="2" presStyleCnt="4">
        <dgm:presLayoutVars>
          <dgm:chMax val="1"/>
          <dgm:chPref val="1"/>
        </dgm:presLayoutVars>
      </dgm:prSet>
      <dgm:spPr/>
    </dgm:pt>
    <dgm:pt modelId="{74B99752-7E50-476F-9AEE-E50360195415}" type="pres">
      <dgm:prSet presAssocID="{C10DA426-127B-457E-B68C-3EFC3B1A3D4A}" presName="sibTrans" presStyleLbl="sibTrans2D1" presStyleIdx="0" presStyleCnt="0"/>
      <dgm:spPr/>
    </dgm:pt>
    <dgm:pt modelId="{3644A1FE-1EC1-438D-A2B2-6C7FF840DBD9}" type="pres">
      <dgm:prSet presAssocID="{D211756E-CF0E-423B-AE7E-E34D0116B93F}" presName="compNode" presStyleCnt="0"/>
      <dgm:spPr/>
    </dgm:pt>
    <dgm:pt modelId="{CE9A505A-C83B-41F3-B9E6-BB0666AD475D}" type="pres">
      <dgm:prSet presAssocID="{D211756E-CF0E-423B-AE7E-E34D0116B93F}" presName="iconBgRect" presStyleLbl="bgShp" presStyleIdx="3" presStyleCnt="4"/>
      <dgm:spPr/>
    </dgm:pt>
    <dgm:pt modelId="{99E29475-0D66-4A5A-86D2-1D1C89392AA2}" type="pres">
      <dgm:prSet presAssocID="{D211756E-CF0E-423B-AE7E-E34D0116B93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llar"/>
        </a:ext>
      </dgm:extLst>
    </dgm:pt>
    <dgm:pt modelId="{DDE71386-F133-4055-9374-1D47DF9AD380}" type="pres">
      <dgm:prSet presAssocID="{D211756E-CF0E-423B-AE7E-E34D0116B93F}" presName="spaceRect" presStyleCnt="0"/>
      <dgm:spPr/>
    </dgm:pt>
    <dgm:pt modelId="{544C99DD-A770-4062-8F00-07C3A20C8F6F}" type="pres">
      <dgm:prSet presAssocID="{D211756E-CF0E-423B-AE7E-E34D0116B93F}" presName="textRect" presStyleLbl="revTx" presStyleIdx="3" presStyleCnt="4">
        <dgm:presLayoutVars>
          <dgm:chMax val="1"/>
          <dgm:chPref val="1"/>
        </dgm:presLayoutVars>
      </dgm:prSet>
      <dgm:spPr/>
    </dgm:pt>
  </dgm:ptLst>
  <dgm:cxnLst>
    <dgm:cxn modelId="{369B5E0C-A207-4FD3-B7CC-55FBE4DBCD13}" type="presOf" srcId="{D211756E-CF0E-423B-AE7E-E34D0116B93F}" destId="{544C99DD-A770-4062-8F00-07C3A20C8F6F}" srcOrd="0" destOrd="0" presId="urn:microsoft.com/office/officeart/2018/2/layout/IconCircleList"/>
    <dgm:cxn modelId="{B5DFDC1C-EBC2-4AED-96AA-BED12B9F655F}" srcId="{970F28F9-8E43-4A4C-83D5-02E7CFD7C9E9}" destId="{0123CC4F-CA0C-43D7-8D9D-D020380DBEF7}" srcOrd="0" destOrd="0" parTransId="{DAAC97B9-5752-47F6-A675-FA7765BF6824}" sibTransId="{F57C06A0-0782-4DD4-8A71-DBE2F8FDE3A7}"/>
    <dgm:cxn modelId="{8E35992E-AB8C-49D1-91E1-195A8BAD1A35}" type="presOf" srcId="{CC24F61A-DD57-4FF2-A970-9420E4794C76}" destId="{3319989F-4EC6-4A83-A098-A599BFC8C9D2}" srcOrd="0" destOrd="0" presId="urn:microsoft.com/office/officeart/2018/2/layout/IconCircleList"/>
    <dgm:cxn modelId="{1F00894B-8EBF-4F84-9403-07F8D4590477}" srcId="{970F28F9-8E43-4A4C-83D5-02E7CFD7C9E9}" destId="{CC24F61A-DD57-4FF2-A970-9420E4794C76}" srcOrd="2" destOrd="0" parTransId="{2E7E5779-24AA-479D-BF0D-CA33DB5C87DB}" sibTransId="{C10DA426-127B-457E-B68C-3EFC3B1A3D4A}"/>
    <dgm:cxn modelId="{59E67275-167D-4A4C-AE6E-0D90F8F8BA15}" type="presOf" srcId="{AFAA6768-79F0-4928-955E-E2063D15F840}" destId="{6380BFCD-74CF-452D-9E1B-366060744760}" srcOrd="0" destOrd="0" presId="urn:microsoft.com/office/officeart/2018/2/layout/IconCircleList"/>
    <dgm:cxn modelId="{D45DA557-3032-460C-92F7-4A610D34462A}" type="presOf" srcId="{970F28F9-8E43-4A4C-83D5-02E7CFD7C9E9}" destId="{3C032B4C-5D35-4FF5-BFF0-8D701493867C}" srcOrd="0" destOrd="0" presId="urn:microsoft.com/office/officeart/2018/2/layout/IconCircleList"/>
    <dgm:cxn modelId="{0851128B-2AEA-482B-A4E2-217B8CEC93F3}" srcId="{970F28F9-8E43-4A4C-83D5-02E7CFD7C9E9}" destId="{D211756E-CF0E-423B-AE7E-E34D0116B93F}" srcOrd="3" destOrd="0" parTransId="{D4A8644A-0164-4C11-A0C3-256DCEB15CC0}" sibTransId="{755D0371-67AB-4799-9811-C450396FCC1B}"/>
    <dgm:cxn modelId="{061A1AA3-8AA2-4169-B008-95267AE725B4}" srcId="{970F28F9-8E43-4A4C-83D5-02E7CFD7C9E9}" destId="{61D11289-0ADE-49B4-8D4D-C92AF92DF1DE}" srcOrd="1" destOrd="0" parTransId="{7B7D8A81-83F1-46EA-8116-A17E864BD570}" sibTransId="{AFAA6768-79F0-4928-955E-E2063D15F840}"/>
    <dgm:cxn modelId="{B661AABB-5638-4301-A259-7A67E5FC48BA}" type="presOf" srcId="{F57C06A0-0782-4DD4-8A71-DBE2F8FDE3A7}" destId="{42AD751F-F226-43A6-92F1-957F98D0719D}" srcOrd="0" destOrd="0" presId="urn:microsoft.com/office/officeart/2018/2/layout/IconCircleList"/>
    <dgm:cxn modelId="{8F6EA4D4-E88C-416B-BF95-DE49187D1672}" type="presOf" srcId="{61D11289-0ADE-49B4-8D4D-C92AF92DF1DE}" destId="{DBA1C414-865C-4032-8E37-40774089A05C}" srcOrd="0" destOrd="0" presId="urn:microsoft.com/office/officeart/2018/2/layout/IconCircleList"/>
    <dgm:cxn modelId="{41C83BDA-9F7E-4270-8C3C-6A0B4189D691}" type="presOf" srcId="{0123CC4F-CA0C-43D7-8D9D-D020380DBEF7}" destId="{96C4A5F5-EC76-4D0E-93B9-7B7C0A71A776}" srcOrd="0" destOrd="0" presId="urn:microsoft.com/office/officeart/2018/2/layout/IconCircleList"/>
    <dgm:cxn modelId="{28AB9AF6-E972-4F4C-98DB-A13A2D538D61}" type="presOf" srcId="{C10DA426-127B-457E-B68C-3EFC3B1A3D4A}" destId="{74B99752-7E50-476F-9AEE-E50360195415}" srcOrd="0" destOrd="0" presId="urn:microsoft.com/office/officeart/2018/2/layout/IconCircleList"/>
    <dgm:cxn modelId="{15496A6B-3C97-4DF8-B921-57CA21B8A46D}" type="presParOf" srcId="{3C032B4C-5D35-4FF5-BFF0-8D701493867C}" destId="{33C1ACE3-B71C-423F-9AE1-85E6CE8D2C2C}" srcOrd="0" destOrd="0" presId="urn:microsoft.com/office/officeart/2018/2/layout/IconCircleList"/>
    <dgm:cxn modelId="{6A6A6FFB-F0B8-43C3-A6E7-267F09CE249F}" type="presParOf" srcId="{33C1ACE3-B71C-423F-9AE1-85E6CE8D2C2C}" destId="{A1F76DC1-1A3A-440B-9833-6AC4BCC04117}" srcOrd="0" destOrd="0" presId="urn:microsoft.com/office/officeart/2018/2/layout/IconCircleList"/>
    <dgm:cxn modelId="{1037E5BE-6EF1-4672-ACB5-59F48C86E4AD}" type="presParOf" srcId="{A1F76DC1-1A3A-440B-9833-6AC4BCC04117}" destId="{2BCE0386-30C2-42F4-9FD8-828ED006CAF8}" srcOrd="0" destOrd="0" presId="urn:microsoft.com/office/officeart/2018/2/layout/IconCircleList"/>
    <dgm:cxn modelId="{F76A5EBB-40BD-4B23-A6F0-B0AFC641518E}" type="presParOf" srcId="{A1F76DC1-1A3A-440B-9833-6AC4BCC04117}" destId="{32CB7F67-3B93-4BA0-BB01-FF32194738EF}" srcOrd="1" destOrd="0" presId="urn:microsoft.com/office/officeart/2018/2/layout/IconCircleList"/>
    <dgm:cxn modelId="{A5DD25C0-9462-476B-BE79-E344DC4D42FC}" type="presParOf" srcId="{A1F76DC1-1A3A-440B-9833-6AC4BCC04117}" destId="{0575E3FF-0A47-407C-9715-B28B7C854495}" srcOrd="2" destOrd="0" presId="urn:microsoft.com/office/officeart/2018/2/layout/IconCircleList"/>
    <dgm:cxn modelId="{6A2F2812-16C2-4390-BD16-015B86563848}" type="presParOf" srcId="{A1F76DC1-1A3A-440B-9833-6AC4BCC04117}" destId="{96C4A5F5-EC76-4D0E-93B9-7B7C0A71A776}" srcOrd="3" destOrd="0" presId="urn:microsoft.com/office/officeart/2018/2/layout/IconCircleList"/>
    <dgm:cxn modelId="{F4487306-7986-4E73-A855-8EFD247CCF56}" type="presParOf" srcId="{33C1ACE3-B71C-423F-9AE1-85E6CE8D2C2C}" destId="{42AD751F-F226-43A6-92F1-957F98D0719D}" srcOrd="1" destOrd="0" presId="urn:microsoft.com/office/officeart/2018/2/layout/IconCircleList"/>
    <dgm:cxn modelId="{FCC7996A-40CF-45E7-A44B-DE44C306BDA6}" type="presParOf" srcId="{33C1ACE3-B71C-423F-9AE1-85E6CE8D2C2C}" destId="{29D3DDBF-0275-4BC5-B489-925FAD5BB680}" srcOrd="2" destOrd="0" presId="urn:microsoft.com/office/officeart/2018/2/layout/IconCircleList"/>
    <dgm:cxn modelId="{388C59C2-4F71-4622-9498-BAFC0B6CAD47}" type="presParOf" srcId="{29D3DDBF-0275-4BC5-B489-925FAD5BB680}" destId="{CB0F6391-6501-4D14-A29A-F2042994846B}" srcOrd="0" destOrd="0" presId="urn:microsoft.com/office/officeart/2018/2/layout/IconCircleList"/>
    <dgm:cxn modelId="{147CA32D-F3DA-44CD-8DAD-A69E84598770}" type="presParOf" srcId="{29D3DDBF-0275-4BC5-B489-925FAD5BB680}" destId="{DB6A4C41-D3CC-4B91-B4AF-9884E0318661}" srcOrd="1" destOrd="0" presId="urn:microsoft.com/office/officeart/2018/2/layout/IconCircleList"/>
    <dgm:cxn modelId="{C59310C4-7F17-495F-B47E-6FAD06AFB14B}" type="presParOf" srcId="{29D3DDBF-0275-4BC5-B489-925FAD5BB680}" destId="{9CEF03A7-AB6D-4F97-86A9-1F88903A0FB1}" srcOrd="2" destOrd="0" presId="urn:microsoft.com/office/officeart/2018/2/layout/IconCircleList"/>
    <dgm:cxn modelId="{232622B8-CB66-4B0C-B83C-65E83B10D51B}" type="presParOf" srcId="{29D3DDBF-0275-4BC5-B489-925FAD5BB680}" destId="{DBA1C414-865C-4032-8E37-40774089A05C}" srcOrd="3" destOrd="0" presId="urn:microsoft.com/office/officeart/2018/2/layout/IconCircleList"/>
    <dgm:cxn modelId="{FFB7003B-33F6-4E24-A30B-15762631006F}" type="presParOf" srcId="{33C1ACE3-B71C-423F-9AE1-85E6CE8D2C2C}" destId="{6380BFCD-74CF-452D-9E1B-366060744760}" srcOrd="3" destOrd="0" presId="urn:microsoft.com/office/officeart/2018/2/layout/IconCircleList"/>
    <dgm:cxn modelId="{C5794EED-AD7B-4A1D-91A8-A1C86E8E17C8}" type="presParOf" srcId="{33C1ACE3-B71C-423F-9AE1-85E6CE8D2C2C}" destId="{4C763511-85A2-4C66-BFFC-78AB7C7EC471}" srcOrd="4" destOrd="0" presId="urn:microsoft.com/office/officeart/2018/2/layout/IconCircleList"/>
    <dgm:cxn modelId="{C82AE29F-887A-40DB-A775-BE29BD9A7160}" type="presParOf" srcId="{4C763511-85A2-4C66-BFFC-78AB7C7EC471}" destId="{70318EF4-2B8A-4667-9FCA-FAE57C72746D}" srcOrd="0" destOrd="0" presId="urn:microsoft.com/office/officeart/2018/2/layout/IconCircleList"/>
    <dgm:cxn modelId="{C77E85F5-62F4-4819-88DB-F93DB499CA57}" type="presParOf" srcId="{4C763511-85A2-4C66-BFFC-78AB7C7EC471}" destId="{54E60ACB-C760-4C0B-8529-6CAFF725F957}" srcOrd="1" destOrd="0" presId="urn:microsoft.com/office/officeart/2018/2/layout/IconCircleList"/>
    <dgm:cxn modelId="{E7E1F018-775E-4449-B20F-94ACEFC1443B}" type="presParOf" srcId="{4C763511-85A2-4C66-BFFC-78AB7C7EC471}" destId="{EA32A601-BB93-45C5-9DB3-EF97DC159762}" srcOrd="2" destOrd="0" presId="urn:microsoft.com/office/officeart/2018/2/layout/IconCircleList"/>
    <dgm:cxn modelId="{3DD387A3-044F-4851-B285-359D4644C45D}" type="presParOf" srcId="{4C763511-85A2-4C66-BFFC-78AB7C7EC471}" destId="{3319989F-4EC6-4A83-A098-A599BFC8C9D2}" srcOrd="3" destOrd="0" presId="urn:microsoft.com/office/officeart/2018/2/layout/IconCircleList"/>
    <dgm:cxn modelId="{BD11527B-D4F8-443A-852E-D4F231E36C94}" type="presParOf" srcId="{33C1ACE3-B71C-423F-9AE1-85E6CE8D2C2C}" destId="{74B99752-7E50-476F-9AEE-E50360195415}" srcOrd="5" destOrd="0" presId="urn:microsoft.com/office/officeart/2018/2/layout/IconCircleList"/>
    <dgm:cxn modelId="{2271BFE8-F226-4B53-BFBF-7FF002561A43}" type="presParOf" srcId="{33C1ACE3-B71C-423F-9AE1-85E6CE8D2C2C}" destId="{3644A1FE-1EC1-438D-A2B2-6C7FF840DBD9}" srcOrd="6" destOrd="0" presId="urn:microsoft.com/office/officeart/2018/2/layout/IconCircleList"/>
    <dgm:cxn modelId="{31F41B1B-3B86-42C7-8CE6-7819A12E67D0}" type="presParOf" srcId="{3644A1FE-1EC1-438D-A2B2-6C7FF840DBD9}" destId="{CE9A505A-C83B-41F3-B9E6-BB0666AD475D}" srcOrd="0" destOrd="0" presId="urn:microsoft.com/office/officeart/2018/2/layout/IconCircleList"/>
    <dgm:cxn modelId="{11815CDF-0799-4D54-A373-13133F9CDF28}" type="presParOf" srcId="{3644A1FE-1EC1-438D-A2B2-6C7FF840DBD9}" destId="{99E29475-0D66-4A5A-86D2-1D1C89392AA2}" srcOrd="1" destOrd="0" presId="urn:microsoft.com/office/officeart/2018/2/layout/IconCircleList"/>
    <dgm:cxn modelId="{2A927A60-4C96-4FAF-A561-54C6187A96AF}" type="presParOf" srcId="{3644A1FE-1EC1-438D-A2B2-6C7FF840DBD9}" destId="{DDE71386-F133-4055-9374-1D47DF9AD380}" srcOrd="2" destOrd="0" presId="urn:microsoft.com/office/officeart/2018/2/layout/IconCircleList"/>
    <dgm:cxn modelId="{D321CCCA-1297-4395-8E3E-119718C616BA}" type="presParOf" srcId="{3644A1FE-1EC1-438D-A2B2-6C7FF840DBD9}" destId="{544C99DD-A770-4062-8F00-07C3A20C8F6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6C8DDB-2946-4A47-8594-0171226C23D3}"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87AD1859-EE46-4E22-816B-3A273C340B1B}">
      <dgm:prSet custT="1"/>
      <dgm:spPr/>
      <dgm:t>
        <a:bodyPr/>
        <a:lstStyle/>
        <a:p>
          <a:pPr algn="l"/>
          <a:r>
            <a:rPr lang="en-US" sz="2000" dirty="0">
              <a:solidFill>
                <a:srgbClr val="FF0000"/>
              </a:solidFill>
              <a:effectLst/>
              <a:latin typeface="Times New Roman" panose="02020603050405020304" pitchFamily="18" charset="0"/>
              <a:ea typeface="Calibri" panose="020F0502020204030204" pitchFamily="34" charset="0"/>
              <a:cs typeface="Mangal" panose="02040503050203030202" pitchFamily="18" charset="0"/>
            </a:rPr>
            <a:t>	Processor:			Processor i5 and above</a:t>
          </a:r>
        </a:p>
        <a:p>
          <a:pPr algn="l"/>
          <a:r>
            <a:rPr lang="en-US" sz="2000" dirty="0">
              <a:solidFill>
                <a:srgbClr val="FF0000"/>
              </a:solidFill>
              <a:effectLst/>
              <a:latin typeface="Times New Roman" panose="02020603050405020304" pitchFamily="18" charset="0"/>
              <a:ea typeface="Calibri" panose="020F0502020204030204" pitchFamily="34" charset="0"/>
              <a:cs typeface="Mangal" panose="02040503050203030202" pitchFamily="18" charset="0"/>
            </a:rPr>
            <a:t>	System Type:			32-bit operating system</a:t>
          </a:r>
        </a:p>
        <a:p>
          <a:pPr algn="l"/>
          <a:r>
            <a:rPr lang="en-US" sz="2000" dirty="0">
              <a:solidFill>
                <a:srgbClr val="FF0000"/>
              </a:solidFill>
              <a:effectLst/>
              <a:latin typeface="Times New Roman" panose="02020603050405020304" pitchFamily="18" charset="0"/>
              <a:ea typeface="Calibri" panose="020F0502020204030204" pitchFamily="34" charset="0"/>
              <a:cs typeface="Mangal" panose="02040503050203030202" pitchFamily="18" charset="0"/>
            </a:rPr>
            <a:t>	Speed:				3.00 GHz</a:t>
          </a:r>
        </a:p>
        <a:p>
          <a:pPr algn="l"/>
          <a:r>
            <a:rPr lang="en-US" sz="2000" dirty="0">
              <a:solidFill>
                <a:srgbClr val="FF0000"/>
              </a:solidFill>
              <a:effectLst/>
              <a:latin typeface="Times New Roman" panose="02020603050405020304" pitchFamily="18" charset="0"/>
              <a:ea typeface="Calibri" panose="020F0502020204030204" pitchFamily="34" charset="0"/>
              <a:cs typeface="Mangal" panose="02040503050203030202" pitchFamily="18" charset="0"/>
            </a:rPr>
            <a:t>	Hard Disk Space:		256 GB</a:t>
          </a:r>
          <a:endParaRPr lang="en-IN" sz="200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p>
          <a:pPr algn="l"/>
          <a:r>
            <a:rPr lang="en-US" sz="2000" dirty="0">
              <a:solidFill>
                <a:srgbClr val="FF0000"/>
              </a:solidFill>
              <a:effectLst/>
              <a:latin typeface="Times New Roman" panose="02020603050405020304" pitchFamily="18" charset="0"/>
              <a:ea typeface="Calibri" panose="020F0502020204030204" pitchFamily="34" charset="0"/>
              <a:cs typeface="Mangal" panose="02040503050203030202" pitchFamily="18" charset="0"/>
            </a:rPr>
            <a:t>	Ram Memory:			4 GB</a:t>
          </a:r>
          <a:endParaRPr lang="en-IN" sz="200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p>
          <a:pPr algn="l"/>
          <a:r>
            <a:rPr lang="en-US" sz="2000" dirty="0">
              <a:solidFill>
                <a:srgbClr val="FF0000"/>
              </a:solidFill>
              <a:effectLst/>
              <a:latin typeface="Times New Roman" panose="02020603050405020304" pitchFamily="18" charset="0"/>
              <a:ea typeface="Calibri" panose="020F0502020204030204" pitchFamily="34" charset="0"/>
              <a:cs typeface="Mangal" panose="02040503050203030202" pitchFamily="18" charset="0"/>
            </a:rPr>
            <a:t>	Operating System:		Windows 8</a:t>
          </a:r>
          <a:endParaRPr lang="en-US" sz="2000" dirty="0">
            <a:solidFill>
              <a:srgbClr val="FF0000"/>
            </a:solidFill>
          </a:endParaRPr>
        </a:p>
      </dgm:t>
    </dgm:pt>
    <dgm:pt modelId="{DF51EFFB-D9EB-45CD-8D12-18901DBD3DE9}" type="parTrans" cxnId="{0240C284-E505-4BC2-BE22-9EC766C6B24E}">
      <dgm:prSet/>
      <dgm:spPr/>
      <dgm:t>
        <a:bodyPr/>
        <a:lstStyle/>
        <a:p>
          <a:endParaRPr lang="en-US"/>
        </a:p>
      </dgm:t>
    </dgm:pt>
    <dgm:pt modelId="{A91F0A7E-237B-4D3A-8A2F-2A8B97D709DC}" type="sibTrans" cxnId="{0240C284-E505-4BC2-BE22-9EC766C6B24E}">
      <dgm:prSet/>
      <dgm:spPr/>
      <dgm:t>
        <a:bodyPr/>
        <a:lstStyle/>
        <a:p>
          <a:endParaRPr lang="en-US"/>
        </a:p>
      </dgm:t>
    </dgm:pt>
    <dgm:pt modelId="{91AD594B-6053-46F9-87D6-875C587F8F82}" type="pres">
      <dgm:prSet presAssocID="{AD6C8DDB-2946-4A47-8594-0171226C23D3}" presName="Name0" presStyleCnt="0">
        <dgm:presLayoutVars>
          <dgm:dir/>
          <dgm:resizeHandles val="exact"/>
        </dgm:presLayoutVars>
      </dgm:prSet>
      <dgm:spPr/>
    </dgm:pt>
    <dgm:pt modelId="{64A5084B-0D0A-4985-9E2F-275EAEEA53D6}" type="pres">
      <dgm:prSet presAssocID="{87AD1859-EE46-4E22-816B-3A273C340B1B}" presName="node" presStyleLbl="node1" presStyleIdx="0" presStyleCnt="1" custScaleX="107647" custLinFactNeighborX="-551">
        <dgm:presLayoutVars>
          <dgm:bulletEnabled val="1"/>
        </dgm:presLayoutVars>
      </dgm:prSet>
      <dgm:spPr/>
    </dgm:pt>
  </dgm:ptLst>
  <dgm:cxnLst>
    <dgm:cxn modelId="{35B2A712-1ACD-4121-B63A-B118284DA20E}" type="presOf" srcId="{AD6C8DDB-2946-4A47-8594-0171226C23D3}" destId="{91AD594B-6053-46F9-87D6-875C587F8F82}" srcOrd="0" destOrd="0" presId="urn:microsoft.com/office/officeart/2016/7/layout/RepeatingBendingProcessNew"/>
    <dgm:cxn modelId="{537ABE83-BAAB-47F6-BD4C-7D4EC3018FEE}" type="presOf" srcId="{87AD1859-EE46-4E22-816B-3A273C340B1B}" destId="{64A5084B-0D0A-4985-9E2F-275EAEEA53D6}" srcOrd="0" destOrd="0" presId="urn:microsoft.com/office/officeart/2016/7/layout/RepeatingBendingProcessNew"/>
    <dgm:cxn modelId="{0240C284-E505-4BC2-BE22-9EC766C6B24E}" srcId="{AD6C8DDB-2946-4A47-8594-0171226C23D3}" destId="{87AD1859-EE46-4E22-816B-3A273C340B1B}" srcOrd="0" destOrd="0" parTransId="{DF51EFFB-D9EB-45CD-8D12-18901DBD3DE9}" sibTransId="{A91F0A7E-237B-4D3A-8A2F-2A8B97D709DC}"/>
    <dgm:cxn modelId="{0B47D854-18DE-492D-8590-6710F4BE81E3}" type="presParOf" srcId="{91AD594B-6053-46F9-87D6-875C587F8F82}" destId="{64A5084B-0D0A-4985-9E2F-275EAEEA53D6}" srcOrd="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3F36EA-5E33-43A5-828F-95549DDB8BA3}"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0B8902F-0725-49A0-9D53-0C3FCDD34C07}">
      <dgm:prSet/>
      <dgm:spPr/>
      <dgm:t>
        <a:bodyPr/>
        <a:lstStyle/>
        <a:p>
          <a:r>
            <a:rPr lang="en-US"/>
            <a:t>Video Downloader</a:t>
          </a:r>
        </a:p>
      </dgm:t>
    </dgm:pt>
    <dgm:pt modelId="{C11A4656-04DB-4B88-85A3-7B2A83AF9425}" type="parTrans" cxnId="{E3D49D7E-12A3-4546-94E6-C53FEA0F8378}">
      <dgm:prSet/>
      <dgm:spPr/>
      <dgm:t>
        <a:bodyPr/>
        <a:lstStyle/>
        <a:p>
          <a:endParaRPr lang="en-US"/>
        </a:p>
      </dgm:t>
    </dgm:pt>
    <dgm:pt modelId="{AB6A2F26-C65C-45EE-A2D7-6BA7EC646AA9}" type="sibTrans" cxnId="{E3D49D7E-12A3-4546-94E6-C53FEA0F8378}">
      <dgm:prSet/>
      <dgm:spPr/>
      <dgm:t>
        <a:bodyPr/>
        <a:lstStyle/>
        <a:p>
          <a:endParaRPr lang="en-US"/>
        </a:p>
      </dgm:t>
    </dgm:pt>
    <dgm:pt modelId="{29202B51-735E-45A0-BAD6-BB2B20AEA3DC}">
      <dgm:prSet/>
      <dgm:spPr/>
      <dgm:t>
        <a:bodyPr/>
        <a:lstStyle/>
        <a:p>
          <a:r>
            <a:rPr lang="en-US"/>
            <a:t>Playlist Downloader</a:t>
          </a:r>
        </a:p>
      </dgm:t>
    </dgm:pt>
    <dgm:pt modelId="{FE036363-10DF-4478-8C0D-9A36A6F7C6DC}" type="parTrans" cxnId="{85423CA4-92D6-4657-8D0F-152AD160745A}">
      <dgm:prSet/>
      <dgm:spPr/>
      <dgm:t>
        <a:bodyPr/>
        <a:lstStyle/>
        <a:p>
          <a:endParaRPr lang="en-US"/>
        </a:p>
      </dgm:t>
    </dgm:pt>
    <dgm:pt modelId="{B7E3413B-DABB-43B9-8A6D-717FC52E424B}" type="sibTrans" cxnId="{85423CA4-92D6-4657-8D0F-152AD160745A}">
      <dgm:prSet/>
      <dgm:spPr/>
      <dgm:t>
        <a:bodyPr/>
        <a:lstStyle/>
        <a:p>
          <a:endParaRPr lang="en-US"/>
        </a:p>
      </dgm:t>
    </dgm:pt>
    <dgm:pt modelId="{3B7C32C0-E4CF-46BB-868B-BB851750C75D}">
      <dgm:prSet/>
      <dgm:spPr/>
      <dgm:t>
        <a:bodyPr/>
        <a:lstStyle/>
        <a:p>
          <a:r>
            <a:rPr lang="en-US"/>
            <a:t>File Format Converter</a:t>
          </a:r>
        </a:p>
      </dgm:t>
    </dgm:pt>
    <dgm:pt modelId="{E0F64CFB-539B-457C-A8A9-DF1DFA8269CB}" type="parTrans" cxnId="{C3E2D89B-4D70-4023-BA7A-B8A5019FDF09}">
      <dgm:prSet/>
      <dgm:spPr/>
      <dgm:t>
        <a:bodyPr/>
        <a:lstStyle/>
        <a:p>
          <a:endParaRPr lang="en-US"/>
        </a:p>
      </dgm:t>
    </dgm:pt>
    <dgm:pt modelId="{8D7F82BF-9562-4901-8CF8-EF6A4C03CE1D}" type="sibTrans" cxnId="{C3E2D89B-4D70-4023-BA7A-B8A5019FDF09}">
      <dgm:prSet/>
      <dgm:spPr/>
      <dgm:t>
        <a:bodyPr/>
        <a:lstStyle/>
        <a:p>
          <a:endParaRPr lang="en-US"/>
        </a:p>
      </dgm:t>
    </dgm:pt>
    <dgm:pt modelId="{CE24A942-F5F2-44EB-8A55-6BAE41A91995}">
      <dgm:prSet/>
      <dgm:spPr/>
      <dgm:t>
        <a:bodyPr/>
        <a:lstStyle/>
        <a:p>
          <a:r>
            <a:rPr lang="en-US"/>
            <a:t>Video and Audio Player</a:t>
          </a:r>
        </a:p>
      </dgm:t>
    </dgm:pt>
    <dgm:pt modelId="{B10AE7C2-359A-4B63-984A-9F842CA9515D}" type="parTrans" cxnId="{A727E7BF-A773-49D0-91B4-9E910F8C5BDD}">
      <dgm:prSet/>
      <dgm:spPr/>
      <dgm:t>
        <a:bodyPr/>
        <a:lstStyle/>
        <a:p>
          <a:endParaRPr lang="en-US"/>
        </a:p>
      </dgm:t>
    </dgm:pt>
    <dgm:pt modelId="{6D2F135E-B0B4-4803-8927-FFC6939B1A44}" type="sibTrans" cxnId="{A727E7BF-A773-49D0-91B4-9E910F8C5BDD}">
      <dgm:prSet/>
      <dgm:spPr/>
      <dgm:t>
        <a:bodyPr/>
        <a:lstStyle/>
        <a:p>
          <a:endParaRPr lang="en-US"/>
        </a:p>
      </dgm:t>
    </dgm:pt>
    <dgm:pt modelId="{19ACEDF4-A2DF-408A-974D-2099650053BD}" type="pres">
      <dgm:prSet presAssocID="{0A3F36EA-5E33-43A5-828F-95549DDB8BA3}" presName="root" presStyleCnt="0">
        <dgm:presLayoutVars>
          <dgm:dir/>
          <dgm:resizeHandles val="exact"/>
        </dgm:presLayoutVars>
      </dgm:prSet>
      <dgm:spPr/>
    </dgm:pt>
    <dgm:pt modelId="{E37AF977-05CF-40D1-BD64-4C7FBC129D1E}" type="pres">
      <dgm:prSet presAssocID="{B0B8902F-0725-49A0-9D53-0C3FCDD34C07}" presName="compNode" presStyleCnt="0"/>
      <dgm:spPr/>
    </dgm:pt>
    <dgm:pt modelId="{E5F14943-8C4C-49A9-A722-D01BDE96F3BF}" type="pres">
      <dgm:prSet presAssocID="{B0B8902F-0725-49A0-9D53-0C3FCDD34C0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deo camera"/>
        </a:ext>
      </dgm:extLst>
    </dgm:pt>
    <dgm:pt modelId="{9C12CE7D-110C-44CB-8B99-F36F1B54EF16}" type="pres">
      <dgm:prSet presAssocID="{B0B8902F-0725-49A0-9D53-0C3FCDD34C07}" presName="spaceRect" presStyleCnt="0"/>
      <dgm:spPr/>
    </dgm:pt>
    <dgm:pt modelId="{9E194A6A-B8B2-448B-A3C1-64993F2D0DC9}" type="pres">
      <dgm:prSet presAssocID="{B0B8902F-0725-49A0-9D53-0C3FCDD34C07}" presName="textRect" presStyleLbl="revTx" presStyleIdx="0" presStyleCnt="4">
        <dgm:presLayoutVars>
          <dgm:chMax val="1"/>
          <dgm:chPref val="1"/>
        </dgm:presLayoutVars>
      </dgm:prSet>
      <dgm:spPr/>
    </dgm:pt>
    <dgm:pt modelId="{E807AEC1-5140-4D44-8F9E-7EE3BBDF07BA}" type="pres">
      <dgm:prSet presAssocID="{AB6A2F26-C65C-45EE-A2D7-6BA7EC646AA9}" presName="sibTrans" presStyleCnt="0"/>
      <dgm:spPr/>
    </dgm:pt>
    <dgm:pt modelId="{F1A33742-7E8B-4E13-A229-C4AA87D027E5}" type="pres">
      <dgm:prSet presAssocID="{29202B51-735E-45A0-BAD6-BB2B20AEA3DC}" presName="compNode" presStyleCnt="0"/>
      <dgm:spPr/>
    </dgm:pt>
    <dgm:pt modelId="{8332C003-487D-4489-A243-CA45FA908BF4}" type="pres">
      <dgm:prSet presAssocID="{29202B51-735E-45A0-BAD6-BB2B20AEA3D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1C42858B-99D5-4C1A-B722-70DEB5B4E710}" type="pres">
      <dgm:prSet presAssocID="{29202B51-735E-45A0-BAD6-BB2B20AEA3DC}" presName="spaceRect" presStyleCnt="0"/>
      <dgm:spPr/>
    </dgm:pt>
    <dgm:pt modelId="{89127ADE-B469-4A59-85AB-B0BA7EBEC23B}" type="pres">
      <dgm:prSet presAssocID="{29202B51-735E-45A0-BAD6-BB2B20AEA3DC}" presName="textRect" presStyleLbl="revTx" presStyleIdx="1" presStyleCnt="4">
        <dgm:presLayoutVars>
          <dgm:chMax val="1"/>
          <dgm:chPref val="1"/>
        </dgm:presLayoutVars>
      </dgm:prSet>
      <dgm:spPr/>
    </dgm:pt>
    <dgm:pt modelId="{4FEB2FD1-BFB8-49D7-916B-C8C929B65694}" type="pres">
      <dgm:prSet presAssocID="{B7E3413B-DABB-43B9-8A6D-717FC52E424B}" presName="sibTrans" presStyleCnt="0"/>
      <dgm:spPr/>
    </dgm:pt>
    <dgm:pt modelId="{F7C9DF26-DEFD-4739-8D9B-577CD4E0769E}" type="pres">
      <dgm:prSet presAssocID="{3B7C32C0-E4CF-46BB-868B-BB851750C75D}" presName="compNode" presStyleCnt="0"/>
      <dgm:spPr/>
    </dgm:pt>
    <dgm:pt modelId="{5605E175-EF8C-4E2E-935E-E11CAAFB3332}" type="pres">
      <dgm:prSet presAssocID="{3B7C32C0-E4CF-46BB-868B-BB851750C75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2B70BF25-425E-4B48-BC2D-0FA14F2EACF1}" type="pres">
      <dgm:prSet presAssocID="{3B7C32C0-E4CF-46BB-868B-BB851750C75D}" presName="spaceRect" presStyleCnt="0"/>
      <dgm:spPr/>
    </dgm:pt>
    <dgm:pt modelId="{CA57420A-BFEF-4C1F-BC9F-3955F5606CEC}" type="pres">
      <dgm:prSet presAssocID="{3B7C32C0-E4CF-46BB-868B-BB851750C75D}" presName="textRect" presStyleLbl="revTx" presStyleIdx="2" presStyleCnt="4">
        <dgm:presLayoutVars>
          <dgm:chMax val="1"/>
          <dgm:chPref val="1"/>
        </dgm:presLayoutVars>
      </dgm:prSet>
      <dgm:spPr/>
    </dgm:pt>
    <dgm:pt modelId="{9F440D88-D22C-4DFB-9060-3D857310B5B3}" type="pres">
      <dgm:prSet presAssocID="{8D7F82BF-9562-4901-8CF8-EF6A4C03CE1D}" presName="sibTrans" presStyleCnt="0"/>
      <dgm:spPr/>
    </dgm:pt>
    <dgm:pt modelId="{F12B91D6-711E-4409-A17A-9854A506F848}" type="pres">
      <dgm:prSet presAssocID="{CE24A942-F5F2-44EB-8A55-6BAE41A91995}" presName="compNode" presStyleCnt="0"/>
      <dgm:spPr/>
    </dgm:pt>
    <dgm:pt modelId="{8B78FD69-9D95-48AF-848E-FCBF12DF68DC}" type="pres">
      <dgm:prSet presAssocID="{CE24A942-F5F2-44EB-8A55-6BAE41A9199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lay"/>
        </a:ext>
      </dgm:extLst>
    </dgm:pt>
    <dgm:pt modelId="{70A5C2C3-3A7A-42D7-B64D-3DB2DDC8DADF}" type="pres">
      <dgm:prSet presAssocID="{CE24A942-F5F2-44EB-8A55-6BAE41A91995}" presName="spaceRect" presStyleCnt="0"/>
      <dgm:spPr/>
    </dgm:pt>
    <dgm:pt modelId="{A5F3C594-C9E8-472C-9285-6262951EB44A}" type="pres">
      <dgm:prSet presAssocID="{CE24A942-F5F2-44EB-8A55-6BAE41A91995}" presName="textRect" presStyleLbl="revTx" presStyleIdx="3" presStyleCnt="4">
        <dgm:presLayoutVars>
          <dgm:chMax val="1"/>
          <dgm:chPref val="1"/>
        </dgm:presLayoutVars>
      </dgm:prSet>
      <dgm:spPr/>
    </dgm:pt>
  </dgm:ptLst>
  <dgm:cxnLst>
    <dgm:cxn modelId="{934AD301-594A-4AC7-9B77-D69DA6480AB3}" type="presOf" srcId="{3B7C32C0-E4CF-46BB-868B-BB851750C75D}" destId="{CA57420A-BFEF-4C1F-BC9F-3955F5606CEC}" srcOrd="0" destOrd="0" presId="urn:microsoft.com/office/officeart/2018/2/layout/IconLabelList"/>
    <dgm:cxn modelId="{07140A3A-0D09-453B-BC50-C173B2585BD3}" type="presOf" srcId="{B0B8902F-0725-49A0-9D53-0C3FCDD34C07}" destId="{9E194A6A-B8B2-448B-A3C1-64993F2D0DC9}" srcOrd="0" destOrd="0" presId="urn:microsoft.com/office/officeart/2018/2/layout/IconLabelList"/>
    <dgm:cxn modelId="{FA2CA86E-2316-4A63-865F-9D5CA121F81B}" type="presOf" srcId="{29202B51-735E-45A0-BAD6-BB2B20AEA3DC}" destId="{89127ADE-B469-4A59-85AB-B0BA7EBEC23B}" srcOrd="0" destOrd="0" presId="urn:microsoft.com/office/officeart/2018/2/layout/IconLabelList"/>
    <dgm:cxn modelId="{E3D49D7E-12A3-4546-94E6-C53FEA0F8378}" srcId="{0A3F36EA-5E33-43A5-828F-95549DDB8BA3}" destId="{B0B8902F-0725-49A0-9D53-0C3FCDD34C07}" srcOrd="0" destOrd="0" parTransId="{C11A4656-04DB-4B88-85A3-7B2A83AF9425}" sibTransId="{AB6A2F26-C65C-45EE-A2D7-6BA7EC646AA9}"/>
    <dgm:cxn modelId="{C3E2D89B-4D70-4023-BA7A-B8A5019FDF09}" srcId="{0A3F36EA-5E33-43A5-828F-95549DDB8BA3}" destId="{3B7C32C0-E4CF-46BB-868B-BB851750C75D}" srcOrd="2" destOrd="0" parTransId="{E0F64CFB-539B-457C-A8A9-DF1DFA8269CB}" sibTransId="{8D7F82BF-9562-4901-8CF8-EF6A4C03CE1D}"/>
    <dgm:cxn modelId="{85423CA4-92D6-4657-8D0F-152AD160745A}" srcId="{0A3F36EA-5E33-43A5-828F-95549DDB8BA3}" destId="{29202B51-735E-45A0-BAD6-BB2B20AEA3DC}" srcOrd="1" destOrd="0" parTransId="{FE036363-10DF-4478-8C0D-9A36A6F7C6DC}" sibTransId="{B7E3413B-DABB-43B9-8A6D-717FC52E424B}"/>
    <dgm:cxn modelId="{A727E7BF-A773-49D0-91B4-9E910F8C5BDD}" srcId="{0A3F36EA-5E33-43A5-828F-95549DDB8BA3}" destId="{CE24A942-F5F2-44EB-8A55-6BAE41A91995}" srcOrd="3" destOrd="0" parTransId="{B10AE7C2-359A-4B63-984A-9F842CA9515D}" sibTransId="{6D2F135E-B0B4-4803-8927-FFC6939B1A44}"/>
    <dgm:cxn modelId="{C4D70DD7-9D97-4FF3-954E-21918BE6A9CE}" type="presOf" srcId="{CE24A942-F5F2-44EB-8A55-6BAE41A91995}" destId="{A5F3C594-C9E8-472C-9285-6262951EB44A}" srcOrd="0" destOrd="0" presId="urn:microsoft.com/office/officeart/2018/2/layout/IconLabelList"/>
    <dgm:cxn modelId="{D0519FEF-FFEF-4BDD-A2E2-901C1762CA51}" type="presOf" srcId="{0A3F36EA-5E33-43A5-828F-95549DDB8BA3}" destId="{19ACEDF4-A2DF-408A-974D-2099650053BD}" srcOrd="0" destOrd="0" presId="urn:microsoft.com/office/officeart/2018/2/layout/IconLabelList"/>
    <dgm:cxn modelId="{1B282CB8-7BDC-4420-ADB1-DE38BD33DA44}" type="presParOf" srcId="{19ACEDF4-A2DF-408A-974D-2099650053BD}" destId="{E37AF977-05CF-40D1-BD64-4C7FBC129D1E}" srcOrd="0" destOrd="0" presId="urn:microsoft.com/office/officeart/2018/2/layout/IconLabelList"/>
    <dgm:cxn modelId="{0C5E9E1F-7803-4C0E-BE93-80DC73441C6D}" type="presParOf" srcId="{E37AF977-05CF-40D1-BD64-4C7FBC129D1E}" destId="{E5F14943-8C4C-49A9-A722-D01BDE96F3BF}" srcOrd="0" destOrd="0" presId="urn:microsoft.com/office/officeart/2018/2/layout/IconLabelList"/>
    <dgm:cxn modelId="{C1902DFF-8648-43F0-87CF-895E73DC7A08}" type="presParOf" srcId="{E37AF977-05CF-40D1-BD64-4C7FBC129D1E}" destId="{9C12CE7D-110C-44CB-8B99-F36F1B54EF16}" srcOrd="1" destOrd="0" presId="urn:microsoft.com/office/officeart/2018/2/layout/IconLabelList"/>
    <dgm:cxn modelId="{A2557D29-05A2-4F98-93DC-4D9A152B643C}" type="presParOf" srcId="{E37AF977-05CF-40D1-BD64-4C7FBC129D1E}" destId="{9E194A6A-B8B2-448B-A3C1-64993F2D0DC9}" srcOrd="2" destOrd="0" presId="urn:microsoft.com/office/officeart/2018/2/layout/IconLabelList"/>
    <dgm:cxn modelId="{D289F3B9-28A4-4A5E-82DB-E010D2DD76E9}" type="presParOf" srcId="{19ACEDF4-A2DF-408A-974D-2099650053BD}" destId="{E807AEC1-5140-4D44-8F9E-7EE3BBDF07BA}" srcOrd="1" destOrd="0" presId="urn:microsoft.com/office/officeart/2018/2/layout/IconLabelList"/>
    <dgm:cxn modelId="{4E53E766-F214-48F4-8BBF-9CBE5937DB02}" type="presParOf" srcId="{19ACEDF4-A2DF-408A-974D-2099650053BD}" destId="{F1A33742-7E8B-4E13-A229-C4AA87D027E5}" srcOrd="2" destOrd="0" presId="urn:microsoft.com/office/officeart/2018/2/layout/IconLabelList"/>
    <dgm:cxn modelId="{A561A199-7685-42E7-943B-9BA993D33082}" type="presParOf" srcId="{F1A33742-7E8B-4E13-A229-C4AA87D027E5}" destId="{8332C003-487D-4489-A243-CA45FA908BF4}" srcOrd="0" destOrd="0" presId="urn:microsoft.com/office/officeart/2018/2/layout/IconLabelList"/>
    <dgm:cxn modelId="{91BE49DC-0F84-4437-9AEC-07E473987EF8}" type="presParOf" srcId="{F1A33742-7E8B-4E13-A229-C4AA87D027E5}" destId="{1C42858B-99D5-4C1A-B722-70DEB5B4E710}" srcOrd="1" destOrd="0" presId="urn:microsoft.com/office/officeart/2018/2/layout/IconLabelList"/>
    <dgm:cxn modelId="{BCAEDD7A-2C85-4484-AFB2-79BCCF83041B}" type="presParOf" srcId="{F1A33742-7E8B-4E13-A229-C4AA87D027E5}" destId="{89127ADE-B469-4A59-85AB-B0BA7EBEC23B}" srcOrd="2" destOrd="0" presId="urn:microsoft.com/office/officeart/2018/2/layout/IconLabelList"/>
    <dgm:cxn modelId="{03BB70A5-EBF7-40E7-8BA4-CD2F7F2F728B}" type="presParOf" srcId="{19ACEDF4-A2DF-408A-974D-2099650053BD}" destId="{4FEB2FD1-BFB8-49D7-916B-C8C929B65694}" srcOrd="3" destOrd="0" presId="urn:microsoft.com/office/officeart/2018/2/layout/IconLabelList"/>
    <dgm:cxn modelId="{C2A8395C-3978-4D73-A388-CFACD942FB0B}" type="presParOf" srcId="{19ACEDF4-A2DF-408A-974D-2099650053BD}" destId="{F7C9DF26-DEFD-4739-8D9B-577CD4E0769E}" srcOrd="4" destOrd="0" presId="urn:microsoft.com/office/officeart/2018/2/layout/IconLabelList"/>
    <dgm:cxn modelId="{64313E30-A1E5-492F-996C-65DD9790F0B6}" type="presParOf" srcId="{F7C9DF26-DEFD-4739-8D9B-577CD4E0769E}" destId="{5605E175-EF8C-4E2E-935E-E11CAAFB3332}" srcOrd="0" destOrd="0" presId="urn:microsoft.com/office/officeart/2018/2/layout/IconLabelList"/>
    <dgm:cxn modelId="{6C9E1A82-2B1F-4715-B144-E57AC3111B03}" type="presParOf" srcId="{F7C9DF26-DEFD-4739-8D9B-577CD4E0769E}" destId="{2B70BF25-425E-4B48-BC2D-0FA14F2EACF1}" srcOrd="1" destOrd="0" presId="urn:microsoft.com/office/officeart/2018/2/layout/IconLabelList"/>
    <dgm:cxn modelId="{58C6C255-0FB9-4693-87BA-1B4DA670735F}" type="presParOf" srcId="{F7C9DF26-DEFD-4739-8D9B-577CD4E0769E}" destId="{CA57420A-BFEF-4C1F-BC9F-3955F5606CEC}" srcOrd="2" destOrd="0" presId="urn:microsoft.com/office/officeart/2018/2/layout/IconLabelList"/>
    <dgm:cxn modelId="{19428FFF-5878-4CCE-8F37-BD294419B290}" type="presParOf" srcId="{19ACEDF4-A2DF-408A-974D-2099650053BD}" destId="{9F440D88-D22C-4DFB-9060-3D857310B5B3}" srcOrd="5" destOrd="0" presId="urn:microsoft.com/office/officeart/2018/2/layout/IconLabelList"/>
    <dgm:cxn modelId="{AB301DC8-8E13-4353-95EA-636C505BBAB7}" type="presParOf" srcId="{19ACEDF4-A2DF-408A-974D-2099650053BD}" destId="{F12B91D6-711E-4409-A17A-9854A506F848}" srcOrd="6" destOrd="0" presId="urn:microsoft.com/office/officeart/2018/2/layout/IconLabelList"/>
    <dgm:cxn modelId="{2A9D5F57-3E72-4D91-93E2-7868DBBEE755}" type="presParOf" srcId="{F12B91D6-711E-4409-A17A-9854A506F848}" destId="{8B78FD69-9D95-48AF-848E-FCBF12DF68DC}" srcOrd="0" destOrd="0" presId="urn:microsoft.com/office/officeart/2018/2/layout/IconLabelList"/>
    <dgm:cxn modelId="{1EB37F87-2196-44B8-B7E3-423390C461C9}" type="presParOf" srcId="{F12B91D6-711E-4409-A17A-9854A506F848}" destId="{70A5C2C3-3A7A-42D7-B64D-3DB2DDC8DADF}" srcOrd="1" destOrd="0" presId="urn:microsoft.com/office/officeart/2018/2/layout/IconLabelList"/>
    <dgm:cxn modelId="{E9BAD44E-C596-4BF8-87A2-FDFAD3B2BDF3}" type="presParOf" srcId="{F12B91D6-711E-4409-A17A-9854A506F848}" destId="{A5F3C594-C9E8-472C-9285-6262951EB44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FD80A8-F836-4646-995E-76E3F2201378}">
      <dsp:nvSpPr>
        <dsp:cNvPr id="0" name=""/>
        <dsp:cNvSpPr/>
      </dsp:nvSpPr>
      <dsp:spPr>
        <a:xfrm>
          <a:off x="615380" y="1337"/>
          <a:ext cx="2771184" cy="1662710"/>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This Aim of the project is to develop an application that will help the students  in their study.</a:t>
          </a:r>
        </a:p>
      </dsp:txBody>
      <dsp:txXfrm>
        <a:off x="615380" y="1337"/>
        <a:ext cx="2771184" cy="1662710"/>
      </dsp:txXfrm>
    </dsp:sp>
    <dsp:sp modelId="{77D68F06-0D9F-49BF-82F8-F1A5C3118B93}">
      <dsp:nvSpPr>
        <dsp:cNvPr id="0" name=""/>
        <dsp:cNvSpPr/>
      </dsp:nvSpPr>
      <dsp:spPr>
        <a:xfrm>
          <a:off x="3663683" y="1337"/>
          <a:ext cx="2771184" cy="1662710"/>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The Student tube application can be used by anyone who uses YouTube as a learning platform.</a:t>
          </a:r>
        </a:p>
      </dsp:txBody>
      <dsp:txXfrm>
        <a:off x="3663683" y="1337"/>
        <a:ext cx="2771184" cy="1662710"/>
      </dsp:txXfrm>
    </dsp:sp>
    <dsp:sp modelId="{B0205F1B-056B-456A-A78B-A783D36BE74C}">
      <dsp:nvSpPr>
        <dsp:cNvPr id="0" name=""/>
        <dsp:cNvSpPr/>
      </dsp:nvSpPr>
      <dsp:spPr>
        <a:xfrm>
          <a:off x="6711986" y="1337"/>
          <a:ext cx="2771184" cy="1662710"/>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The project can download any video available online on the YouTube.</a:t>
          </a:r>
        </a:p>
      </dsp:txBody>
      <dsp:txXfrm>
        <a:off x="6711986" y="1337"/>
        <a:ext cx="2771184" cy="1662710"/>
      </dsp:txXfrm>
    </dsp:sp>
    <dsp:sp modelId="{6BBC32C1-6177-4A59-BA95-D4DA8AA1DBC6}">
      <dsp:nvSpPr>
        <dsp:cNvPr id="0" name=""/>
        <dsp:cNvSpPr/>
      </dsp:nvSpPr>
      <dsp:spPr>
        <a:xfrm>
          <a:off x="2139532" y="1941167"/>
          <a:ext cx="2771184" cy="1662710"/>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It can also convert the format of the video to audio which makes it easier for sharing and consumes less internet</a:t>
          </a:r>
        </a:p>
      </dsp:txBody>
      <dsp:txXfrm>
        <a:off x="2139532" y="1941167"/>
        <a:ext cx="2771184" cy="1662710"/>
      </dsp:txXfrm>
    </dsp:sp>
    <dsp:sp modelId="{6A6AD6FA-4692-46B4-8778-3347EE7AA011}">
      <dsp:nvSpPr>
        <dsp:cNvPr id="0" name=""/>
        <dsp:cNvSpPr/>
      </dsp:nvSpPr>
      <dsp:spPr>
        <a:xfrm>
          <a:off x="5187835" y="1941167"/>
          <a:ext cx="2771184" cy="1662710"/>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In the proposed system, the user must just provide the link of the video which they want to download, and the application will download the video or even the whole playlist for the user.</a:t>
          </a:r>
        </a:p>
      </dsp:txBody>
      <dsp:txXfrm>
        <a:off x="5187835" y="1941167"/>
        <a:ext cx="2771184" cy="16627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CE0386-30C2-42F4-9FD8-828ED006CAF8}">
      <dsp:nvSpPr>
        <dsp:cNvPr id="0" name=""/>
        <dsp:cNvSpPr/>
      </dsp:nvSpPr>
      <dsp:spPr>
        <a:xfrm>
          <a:off x="55510" y="707540"/>
          <a:ext cx="1254973" cy="125497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CB7F67-3B93-4BA0-BB01-FF32194738EF}">
      <dsp:nvSpPr>
        <dsp:cNvPr id="0" name=""/>
        <dsp:cNvSpPr/>
      </dsp:nvSpPr>
      <dsp:spPr>
        <a:xfrm>
          <a:off x="319054" y="971085"/>
          <a:ext cx="727884" cy="7278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C4A5F5-EC76-4D0E-93B9-7B7C0A71A776}">
      <dsp:nvSpPr>
        <dsp:cNvPr id="0" name=""/>
        <dsp:cNvSpPr/>
      </dsp:nvSpPr>
      <dsp:spPr>
        <a:xfrm>
          <a:off x="1579406" y="707540"/>
          <a:ext cx="2958150" cy="125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IN" sz="2000" kern="1200">
              <a:solidFill>
                <a:srgbClr val="0070C0"/>
              </a:solidFill>
              <a:latin typeface="Times New Roman" panose="02020603050405020304" pitchFamily="18" charset="0"/>
              <a:cs typeface="Times New Roman" panose="02020603050405020304" pitchFamily="18" charset="0"/>
            </a:rPr>
            <a:t>To design application for the daily  life usage of the students and teachers.</a:t>
          </a:r>
          <a:endParaRPr lang="en-US" sz="2000" kern="1200">
            <a:solidFill>
              <a:srgbClr val="0070C0"/>
            </a:solidFill>
            <a:latin typeface="Times New Roman" panose="02020603050405020304" pitchFamily="18" charset="0"/>
            <a:cs typeface="Times New Roman" panose="02020603050405020304" pitchFamily="18" charset="0"/>
          </a:endParaRPr>
        </a:p>
      </dsp:txBody>
      <dsp:txXfrm>
        <a:off x="1579406" y="707540"/>
        <a:ext cx="2958150" cy="1254973"/>
      </dsp:txXfrm>
    </dsp:sp>
    <dsp:sp modelId="{CB0F6391-6501-4D14-A29A-F2042994846B}">
      <dsp:nvSpPr>
        <dsp:cNvPr id="0" name=""/>
        <dsp:cNvSpPr/>
      </dsp:nvSpPr>
      <dsp:spPr>
        <a:xfrm>
          <a:off x="5052992" y="707540"/>
          <a:ext cx="1254973" cy="125497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6A4C41-D3CC-4B91-B4AF-9884E0318661}">
      <dsp:nvSpPr>
        <dsp:cNvPr id="0" name=""/>
        <dsp:cNvSpPr/>
      </dsp:nvSpPr>
      <dsp:spPr>
        <a:xfrm>
          <a:off x="5316537" y="971085"/>
          <a:ext cx="727884" cy="7278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A1C414-865C-4032-8E37-40774089A05C}">
      <dsp:nvSpPr>
        <dsp:cNvPr id="0" name=""/>
        <dsp:cNvSpPr/>
      </dsp:nvSpPr>
      <dsp:spPr>
        <a:xfrm>
          <a:off x="6576888" y="707540"/>
          <a:ext cx="2958150" cy="125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solidFill>
                <a:srgbClr val="0070C0"/>
              </a:solidFill>
            </a:rPr>
            <a:t>How can the consumption of the internet can be brought down or low.</a:t>
          </a:r>
        </a:p>
      </dsp:txBody>
      <dsp:txXfrm>
        <a:off x="6576888" y="707540"/>
        <a:ext cx="2958150" cy="1254973"/>
      </dsp:txXfrm>
    </dsp:sp>
    <dsp:sp modelId="{70318EF4-2B8A-4667-9FCA-FAE57C72746D}">
      <dsp:nvSpPr>
        <dsp:cNvPr id="0" name=""/>
        <dsp:cNvSpPr/>
      </dsp:nvSpPr>
      <dsp:spPr>
        <a:xfrm>
          <a:off x="55510" y="2766435"/>
          <a:ext cx="1254973" cy="125497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E60ACB-C760-4C0B-8529-6CAFF725F957}">
      <dsp:nvSpPr>
        <dsp:cNvPr id="0" name=""/>
        <dsp:cNvSpPr/>
      </dsp:nvSpPr>
      <dsp:spPr>
        <a:xfrm>
          <a:off x="319054" y="3029979"/>
          <a:ext cx="727884" cy="7278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19989F-4EC6-4A83-A098-A599BFC8C9D2}">
      <dsp:nvSpPr>
        <dsp:cNvPr id="0" name=""/>
        <dsp:cNvSpPr/>
      </dsp:nvSpPr>
      <dsp:spPr>
        <a:xfrm>
          <a:off x="1579406" y="2766435"/>
          <a:ext cx="2958150" cy="125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solidFill>
                <a:srgbClr val="0070C0"/>
              </a:solidFill>
            </a:rPr>
            <a:t>Can</a:t>
          </a:r>
          <a:r>
            <a:rPr lang="en-US" sz="2000" kern="1200" baseline="0">
              <a:solidFill>
                <a:srgbClr val="0070C0"/>
              </a:solidFill>
            </a:rPr>
            <a:t> only video can be shared, or the video can be converted into other format for easiness</a:t>
          </a:r>
          <a:endParaRPr lang="en-US" sz="2000" kern="1200">
            <a:solidFill>
              <a:srgbClr val="0070C0"/>
            </a:solidFill>
          </a:endParaRPr>
        </a:p>
      </dsp:txBody>
      <dsp:txXfrm>
        <a:off x="1579406" y="2766435"/>
        <a:ext cx="2958150" cy="1254973"/>
      </dsp:txXfrm>
    </dsp:sp>
    <dsp:sp modelId="{CE9A505A-C83B-41F3-B9E6-BB0666AD475D}">
      <dsp:nvSpPr>
        <dsp:cNvPr id="0" name=""/>
        <dsp:cNvSpPr/>
      </dsp:nvSpPr>
      <dsp:spPr>
        <a:xfrm>
          <a:off x="5052992" y="2766435"/>
          <a:ext cx="1254973" cy="125497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E29475-0D66-4A5A-86D2-1D1C89392AA2}">
      <dsp:nvSpPr>
        <dsp:cNvPr id="0" name=""/>
        <dsp:cNvSpPr/>
      </dsp:nvSpPr>
      <dsp:spPr>
        <a:xfrm>
          <a:off x="5316537" y="3029979"/>
          <a:ext cx="727884" cy="7278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4C99DD-A770-4062-8F00-07C3A20C8F6F}">
      <dsp:nvSpPr>
        <dsp:cNvPr id="0" name=""/>
        <dsp:cNvSpPr/>
      </dsp:nvSpPr>
      <dsp:spPr>
        <a:xfrm>
          <a:off x="6576888" y="2766435"/>
          <a:ext cx="2958150" cy="125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IN" sz="2000" kern="1200">
              <a:solidFill>
                <a:srgbClr val="0070C0"/>
              </a:solidFill>
            </a:rPr>
            <a:t>Easy to use and cost effective</a:t>
          </a:r>
          <a:r>
            <a:rPr lang="en-IN" sz="2000" kern="1200"/>
            <a:t>.</a:t>
          </a:r>
          <a:endParaRPr lang="en-US" sz="2000" kern="1200"/>
        </a:p>
      </dsp:txBody>
      <dsp:txXfrm>
        <a:off x="6576888" y="2766435"/>
        <a:ext cx="2958150" cy="12549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5084B-0D0A-4985-9E2F-275EAEEA53D6}">
      <dsp:nvSpPr>
        <dsp:cNvPr id="0" name=""/>
        <dsp:cNvSpPr/>
      </dsp:nvSpPr>
      <dsp:spPr>
        <a:xfrm>
          <a:off x="542961" y="760"/>
          <a:ext cx="8418446" cy="469225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3207" tIns="402243" rIns="383207" bIns="402243"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0000"/>
              </a:solidFill>
              <a:effectLst/>
              <a:latin typeface="Times New Roman" panose="02020603050405020304" pitchFamily="18" charset="0"/>
              <a:ea typeface="Calibri" panose="020F0502020204030204" pitchFamily="34" charset="0"/>
              <a:cs typeface="Mangal" panose="02040503050203030202" pitchFamily="18" charset="0"/>
            </a:rPr>
            <a:t>	Processor:			Processor i5 and above</a:t>
          </a:r>
        </a:p>
        <a:p>
          <a:pPr marL="0" lvl="0" indent="0" algn="l" defTabSz="889000">
            <a:lnSpc>
              <a:spcPct val="90000"/>
            </a:lnSpc>
            <a:spcBef>
              <a:spcPct val="0"/>
            </a:spcBef>
            <a:spcAft>
              <a:spcPct val="35000"/>
            </a:spcAft>
            <a:buNone/>
          </a:pPr>
          <a:r>
            <a:rPr lang="en-US" sz="2000" kern="1200" dirty="0">
              <a:solidFill>
                <a:srgbClr val="FF0000"/>
              </a:solidFill>
              <a:effectLst/>
              <a:latin typeface="Times New Roman" panose="02020603050405020304" pitchFamily="18" charset="0"/>
              <a:ea typeface="Calibri" panose="020F0502020204030204" pitchFamily="34" charset="0"/>
              <a:cs typeface="Mangal" panose="02040503050203030202" pitchFamily="18" charset="0"/>
            </a:rPr>
            <a:t>	System Type:			32-bit operating system</a:t>
          </a:r>
        </a:p>
        <a:p>
          <a:pPr marL="0" lvl="0" indent="0" algn="l" defTabSz="889000">
            <a:lnSpc>
              <a:spcPct val="90000"/>
            </a:lnSpc>
            <a:spcBef>
              <a:spcPct val="0"/>
            </a:spcBef>
            <a:spcAft>
              <a:spcPct val="35000"/>
            </a:spcAft>
            <a:buNone/>
          </a:pPr>
          <a:r>
            <a:rPr lang="en-US" sz="2000" kern="1200" dirty="0">
              <a:solidFill>
                <a:srgbClr val="FF0000"/>
              </a:solidFill>
              <a:effectLst/>
              <a:latin typeface="Times New Roman" panose="02020603050405020304" pitchFamily="18" charset="0"/>
              <a:ea typeface="Calibri" panose="020F0502020204030204" pitchFamily="34" charset="0"/>
              <a:cs typeface="Mangal" panose="02040503050203030202" pitchFamily="18" charset="0"/>
            </a:rPr>
            <a:t>	Speed:				3.00 GHz</a:t>
          </a:r>
        </a:p>
        <a:p>
          <a:pPr marL="0" lvl="0" indent="0" algn="l" defTabSz="889000">
            <a:lnSpc>
              <a:spcPct val="90000"/>
            </a:lnSpc>
            <a:spcBef>
              <a:spcPct val="0"/>
            </a:spcBef>
            <a:spcAft>
              <a:spcPct val="35000"/>
            </a:spcAft>
            <a:buNone/>
          </a:pPr>
          <a:r>
            <a:rPr lang="en-US" sz="2000" kern="1200" dirty="0">
              <a:solidFill>
                <a:srgbClr val="FF0000"/>
              </a:solidFill>
              <a:effectLst/>
              <a:latin typeface="Times New Roman" panose="02020603050405020304" pitchFamily="18" charset="0"/>
              <a:ea typeface="Calibri" panose="020F0502020204030204" pitchFamily="34" charset="0"/>
              <a:cs typeface="Mangal" panose="02040503050203030202" pitchFamily="18" charset="0"/>
            </a:rPr>
            <a:t>	Hard Disk Space:		256 GB</a:t>
          </a:r>
          <a:endParaRPr lang="en-IN" sz="2000" kern="120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p>
          <a:pPr marL="0" lvl="0" indent="0" algn="l" defTabSz="889000">
            <a:lnSpc>
              <a:spcPct val="90000"/>
            </a:lnSpc>
            <a:spcBef>
              <a:spcPct val="0"/>
            </a:spcBef>
            <a:spcAft>
              <a:spcPct val="35000"/>
            </a:spcAft>
            <a:buNone/>
          </a:pPr>
          <a:r>
            <a:rPr lang="en-US" sz="2000" kern="1200" dirty="0">
              <a:solidFill>
                <a:srgbClr val="FF0000"/>
              </a:solidFill>
              <a:effectLst/>
              <a:latin typeface="Times New Roman" panose="02020603050405020304" pitchFamily="18" charset="0"/>
              <a:ea typeface="Calibri" panose="020F0502020204030204" pitchFamily="34" charset="0"/>
              <a:cs typeface="Mangal" panose="02040503050203030202" pitchFamily="18" charset="0"/>
            </a:rPr>
            <a:t>	Ram Memory:			4 GB</a:t>
          </a:r>
          <a:endParaRPr lang="en-IN" sz="2000" kern="120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p>
          <a:pPr marL="0" lvl="0" indent="0" algn="l" defTabSz="889000">
            <a:lnSpc>
              <a:spcPct val="90000"/>
            </a:lnSpc>
            <a:spcBef>
              <a:spcPct val="0"/>
            </a:spcBef>
            <a:spcAft>
              <a:spcPct val="35000"/>
            </a:spcAft>
            <a:buNone/>
          </a:pPr>
          <a:r>
            <a:rPr lang="en-US" sz="2000" kern="1200" dirty="0">
              <a:solidFill>
                <a:srgbClr val="FF0000"/>
              </a:solidFill>
              <a:effectLst/>
              <a:latin typeface="Times New Roman" panose="02020603050405020304" pitchFamily="18" charset="0"/>
              <a:ea typeface="Calibri" panose="020F0502020204030204" pitchFamily="34" charset="0"/>
              <a:cs typeface="Mangal" panose="02040503050203030202" pitchFamily="18" charset="0"/>
            </a:rPr>
            <a:t>	Operating System:		Windows 8</a:t>
          </a:r>
          <a:endParaRPr lang="en-US" sz="2000" kern="1200" dirty="0">
            <a:solidFill>
              <a:srgbClr val="FF0000"/>
            </a:solidFill>
          </a:endParaRPr>
        </a:p>
      </dsp:txBody>
      <dsp:txXfrm>
        <a:off x="542961" y="760"/>
        <a:ext cx="8418446" cy="46922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F14943-8C4C-49A9-A722-D01BDE96F3BF}">
      <dsp:nvSpPr>
        <dsp:cNvPr id="0" name=""/>
        <dsp:cNvSpPr/>
      </dsp:nvSpPr>
      <dsp:spPr>
        <a:xfrm>
          <a:off x="1068074" y="600875"/>
          <a:ext cx="930286" cy="9302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194A6A-B8B2-448B-A3C1-64993F2D0DC9}">
      <dsp:nvSpPr>
        <dsp:cNvPr id="0" name=""/>
        <dsp:cNvSpPr/>
      </dsp:nvSpPr>
      <dsp:spPr>
        <a:xfrm>
          <a:off x="499565" y="1822540"/>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Video Downloader</a:t>
          </a:r>
        </a:p>
      </dsp:txBody>
      <dsp:txXfrm>
        <a:off x="499565" y="1822540"/>
        <a:ext cx="2067302" cy="720000"/>
      </dsp:txXfrm>
    </dsp:sp>
    <dsp:sp modelId="{8332C003-487D-4489-A243-CA45FA908BF4}">
      <dsp:nvSpPr>
        <dsp:cNvPr id="0" name=""/>
        <dsp:cNvSpPr/>
      </dsp:nvSpPr>
      <dsp:spPr>
        <a:xfrm>
          <a:off x="3497154" y="600875"/>
          <a:ext cx="930286" cy="9302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9127ADE-B469-4A59-85AB-B0BA7EBEC23B}">
      <dsp:nvSpPr>
        <dsp:cNvPr id="0" name=""/>
        <dsp:cNvSpPr/>
      </dsp:nvSpPr>
      <dsp:spPr>
        <a:xfrm>
          <a:off x="2928646" y="1822540"/>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Playlist Downloader</a:t>
          </a:r>
        </a:p>
      </dsp:txBody>
      <dsp:txXfrm>
        <a:off x="2928646" y="1822540"/>
        <a:ext cx="2067302" cy="720000"/>
      </dsp:txXfrm>
    </dsp:sp>
    <dsp:sp modelId="{5605E175-EF8C-4E2E-935E-E11CAAFB3332}">
      <dsp:nvSpPr>
        <dsp:cNvPr id="0" name=""/>
        <dsp:cNvSpPr/>
      </dsp:nvSpPr>
      <dsp:spPr>
        <a:xfrm>
          <a:off x="5926234" y="600875"/>
          <a:ext cx="930286" cy="9302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57420A-BFEF-4C1F-BC9F-3955F5606CEC}">
      <dsp:nvSpPr>
        <dsp:cNvPr id="0" name=""/>
        <dsp:cNvSpPr/>
      </dsp:nvSpPr>
      <dsp:spPr>
        <a:xfrm>
          <a:off x="5357726" y="1822540"/>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File Format Converter</a:t>
          </a:r>
        </a:p>
      </dsp:txBody>
      <dsp:txXfrm>
        <a:off x="5357726" y="1822540"/>
        <a:ext cx="2067302" cy="720000"/>
      </dsp:txXfrm>
    </dsp:sp>
    <dsp:sp modelId="{8B78FD69-9D95-48AF-848E-FCBF12DF68DC}">
      <dsp:nvSpPr>
        <dsp:cNvPr id="0" name=""/>
        <dsp:cNvSpPr/>
      </dsp:nvSpPr>
      <dsp:spPr>
        <a:xfrm>
          <a:off x="8355314" y="600875"/>
          <a:ext cx="930286" cy="9302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5F3C594-C9E8-472C-9285-6262951EB44A}">
      <dsp:nvSpPr>
        <dsp:cNvPr id="0" name=""/>
        <dsp:cNvSpPr/>
      </dsp:nvSpPr>
      <dsp:spPr>
        <a:xfrm>
          <a:off x="7786806" y="1822540"/>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Video and Audio Player</a:t>
          </a:r>
        </a:p>
      </dsp:txBody>
      <dsp:txXfrm>
        <a:off x="7786806" y="1822540"/>
        <a:ext cx="2067302"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3/25/2023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3/25/2023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3/25/2023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xml"/><Relationship Id="rId7" Type="http://schemas.openxmlformats.org/officeDocument/2006/relationships/diagramLayout" Target="../diagrams/layout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Data" Target="../diagrams/data1.xml"/><Relationship Id="rId5" Type="http://schemas.openxmlformats.org/officeDocument/2006/relationships/image" Target="../media/image7.jpeg"/><Relationship Id="rId10" Type="http://schemas.microsoft.com/office/2007/relationships/diagramDrawing" Target="../diagrams/drawing1.xml"/><Relationship Id="rId4" Type="http://schemas.openxmlformats.org/officeDocument/2006/relationships/image" Target="../media/image1.jpeg"/><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5.jpeg"/></Relationships>
</file>

<file path=ppt/slides/_rels/slide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10"/>
            <a:ext cx="12191980" cy="6857990"/>
          </a:xfrm>
          <a:prstGeom prst="rect">
            <a:avLst/>
          </a:prstGeom>
        </p:spPr>
      </p:pic>
      <p:sp useBgFill="1">
        <p:nvSpPr>
          <p:cNvPr id="17"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2575983" y="848485"/>
            <a:ext cx="7219954" cy="1828801"/>
          </a:xfrm>
        </p:spPr>
        <p:txBody>
          <a:bodyPr vert="horz" lIns="91440" tIns="45720" rIns="91440" bIns="45720" rtlCol="0">
            <a:normAutofit/>
          </a:bodyPr>
          <a:lstStyle/>
          <a:p>
            <a:r>
              <a:rPr lang="en-US" sz="4800" dirty="0"/>
              <a:t>STUDENT TUBE</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2493784" y="3129631"/>
            <a:ext cx="7219954" cy="1828801"/>
          </a:xfrm>
        </p:spPr>
        <p:txBody>
          <a:bodyPr vert="horz" lIns="91440" tIns="45720" rIns="91440" bIns="45720" rtlCol="0">
            <a:normAutofit fontScale="25000" lnSpcReduction="20000"/>
          </a:bodyPr>
          <a:lstStyle/>
          <a:p>
            <a:pPr>
              <a:lnSpc>
                <a:spcPct val="100000"/>
              </a:lnSpc>
            </a:pPr>
            <a:r>
              <a:rPr lang="en-US" sz="8000" dirty="0"/>
              <a:t>Presented By- 						      Mentored by-</a:t>
            </a:r>
          </a:p>
          <a:p>
            <a:pPr>
              <a:lnSpc>
                <a:spcPct val="100000"/>
              </a:lnSpc>
            </a:pPr>
            <a:r>
              <a:rPr lang="en-US" sz="8000" b="1" dirty="0"/>
              <a:t>Aditya Agarwal 							  Ankit Verma Sir</a:t>
            </a:r>
          </a:p>
          <a:p>
            <a:pPr>
              <a:lnSpc>
                <a:spcPct val="100000"/>
              </a:lnSpc>
            </a:pPr>
            <a:r>
              <a:rPr lang="en-US" sz="8000" b="1" dirty="0"/>
              <a:t>Yogesh Sharma											</a:t>
            </a:r>
          </a:p>
          <a:p>
            <a:pPr>
              <a:lnSpc>
                <a:spcPct val="100000"/>
              </a:lnSpc>
            </a:pPr>
            <a:r>
              <a:rPr lang="en-US" sz="8000" b="1" dirty="0" err="1"/>
              <a:t>Koshinder</a:t>
            </a:r>
            <a:r>
              <a:rPr lang="en-US" sz="8000" b="1" dirty="0"/>
              <a:t> Chauhan		</a:t>
            </a:r>
            <a:r>
              <a:rPr lang="en-US" sz="5000" b="1" dirty="0"/>
              <a:t>								</a:t>
            </a:r>
          </a:p>
          <a:p>
            <a:pPr>
              <a:lnSpc>
                <a:spcPct val="100000"/>
              </a:lnSpc>
            </a:pPr>
            <a:endParaRPr lang="en-US" sz="1200" dirty="0"/>
          </a:p>
          <a:p>
            <a:pPr>
              <a:lnSpc>
                <a:spcPct val="100000"/>
              </a:lnSpc>
            </a:pPr>
            <a:r>
              <a:rPr lang="en-US" sz="1200" dirty="0"/>
              <a:t>										</a:t>
            </a:r>
          </a:p>
          <a:p>
            <a:pPr>
              <a:lnSpc>
                <a:spcPct val="100000"/>
              </a:lnSpc>
            </a:pPr>
            <a:r>
              <a:rPr lang="en-US" sz="1200" b="1" dirty="0"/>
              <a:t>										</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t="24969" b="24968"/>
          <a:stretch/>
        </p:blipFill>
        <p:spPr>
          <a:xfrm>
            <a:off x="20" y="10"/>
            <a:ext cx="12191980" cy="6857990"/>
          </a:xfrm>
          <a:prstGeom prst="rect">
            <a:avLst/>
          </a:prstGeom>
        </p:spPr>
      </p:pic>
      <p:sp useBgFill="1">
        <p:nvSpPr>
          <p:cNvPr id="31" name="Freeform 5">
            <a:extLst>
              <a:ext uri="{FF2B5EF4-FFF2-40B4-BE49-F238E27FC236}">
                <a16:creationId xmlns:a16="http://schemas.microsoft.com/office/drawing/2014/main" id="{051F07E2-B05C-41F9-A9EE-4AC115603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1874" y="586660"/>
            <a:ext cx="10777950" cy="5679835"/>
          </a:xfrm>
          <a:custGeom>
            <a:avLst/>
            <a:gdLst>
              <a:gd name="T0" fmla="*/ 2209 w 2250"/>
              <a:gd name="T1" fmla="*/ 0 h 1185"/>
              <a:gd name="T2" fmla="*/ 1419 w 2250"/>
              <a:gd name="T3" fmla="*/ 0 h 1185"/>
              <a:gd name="T4" fmla="*/ 830 w 2250"/>
              <a:gd name="T5" fmla="*/ 0 h 1185"/>
              <a:gd name="T6" fmla="*/ 40 w 2250"/>
              <a:gd name="T7" fmla="*/ 0 h 1185"/>
              <a:gd name="T8" fmla="*/ 0 w 2250"/>
              <a:gd name="T9" fmla="*/ 46 h 1185"/>
              <a:gd name="T10" fmla="*/ 0 w 2250"/>
              <a:gd name="T11" fmla="*/ 1140 h 1185"/>
              <a:gd name="T12" fmla="*/ 40 w 2250"/>
              <a:gd name="T13" fmla="*/ 1185 h 1185"/>
              <a:gd name="T14" fmla="*/ 830 w 2250"/>
              <a:gd name="T15" fmla="*/ 1185 h 1185"/>
              <a:gd name="T16" fmla="*/ 1419 w 2250"/>
              <a:gd name="T17" fmla="*/ 1185 h 1185"/>
              <a:gd name="T18" fmla="*/ 2209 w 2250"/>
              <a:gd name="T19" fmla="*/ 1185 h 1185"/>
              <a:gd name="T20" fmla="*/ 2250 w 2250"/>
              <a:gd name="T21" fmla="*/ 1140 h 1185"/>
              <a:gd name="T22" fmla="*/ 2250 w 2250"/>
              <a:gd name="T23" fmla="*/ 46 h 1185"/>
              <a:gd name="T24" fmla="*/ 2209 w 2250"/>
              <a:gd name="T25" fmla="*/ 0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0" h="1185">
                <a:moveTo>
                  <a:pt x="2209" y="0"/>
                </a:moveTo>
                <a:cubicBezTo>
                  <a:pt x="1419" y="0"/>
                  <a:pt x="1419" y="0"/>
                  <a:pt x="1419" y="0"/>
                </a:cubicBezTo>
                <a:cubicBezTo>
                  <a:pt x="830" y="0"/>
                  <a:pt x="830" y="0"/>
                  <a:pt x="830" y="0"/>
                </a:cubicBezTo>
                <a:cubicBezTo>
                  <a:pt x="40" y="0"/>
                  <a:pt x="40" y="0"/>
                  <a:pt x="40" y="0"/>
                </a:cubicBezTo>
                <a:cubicBezTo>
                  <a:pt x="18" y="0"/>
                  <a:pt x="0" y="20"/>
                  <a:pt x="0" y="46"/>
                </a:cubicBezTo>
                <a:cubicBezTo>
                  <a:pt x="0" y="1140"/>
                  <a:pt x="0" y="1140"/>
                  <a:pt x="0" y="1140"/>
                </a:cubicBezTo>
                <a:cubicBezTo>
                  <a:pt x="0" y="1165"/>
                  <a:pt x="18" y="1185"/>
                  <a:pt x="40" y="1185"/>
                </a:cubicBezTo>
                <a:cubicBezTo>
                  <a:pt x="830" y="1185"/>
                  <a:pt x="830" y="1185"/>
                  <a:pt x="830" y="1185"/>
                </a:cubicBezTo>
                <a:cubicBezTo>
                  <a:pt x="1419" y="1185"/>
                  <a:pt x="1419" y="1185"/>
                  <a:pt x="1419" y="1185"/>
                </a:cubicBezTo>
                <a:cubicBezTo>
                  <a:pt x="2209" y="1185"/>
                  <a:pt x="2209" y="1185"/>
                  <a:pt x="2209" y="1185"/>
                </a:cubicBezTo>
                <a:cubicBezTo>
                  <a:pt x="2232" y="1185"/>
                  <a:pt x="2250" y="1165"/>
                  <a:pt x="2250" y="1140"/>
                </a:cubicBezTo>
                <a:cubicBezTo>
                  <a:pt x="2250" y="46"/>
                  <a:pt x="2250" y="46"/>
                  <a:pt x="2250" y="46"/>
                </a:cubicBezTo>
                <a:cubicBezTo>
                  <a:pt x="2250" y="20"/>
                  <a:pt x="2232" y="0"/>
                  <a:pt x="2209"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041399" y="855133"/>
            <a:ext cx="10098553" cy="1123791"/>
          </a:xfrm>
        </p:spPr>
        <p:txBody>
          <a:bodyPr>
            <a:normAutofit/>
          </a:bodyPr>
          <a:lstStyle/>
          <a:p>
            <a:r>
              <a:rPr lang="en-US" dirty="0">
                <a:latin typeface="Times New Roman" panose="02020603050405020304" pitchFamily="18" charset="0"/>
                <a:cs typeface="Times New Roman" panose="02020603050405020304" pitchFamily="18" charset="0"/>
              </a:rPr>
              <a:t>Introduction</a:t>
            </a:r>
            <a:r>
              <a:rPr lang="en-US" dirty="0"/>
              <a:t>	</a:t>
            </a:r>
          </a:p>
        </p:txBody>
      </p:sp>
      <p:graphicFrame>
        <p:nvGraphicFramePr>
          <p:cNvPr id="26" name="Content Placeholder 2">
            <a:extLst>
              <a:ext uri="{FF2B5EF4-FFF2-40B4-BE49-F238E27FC236}">
                <a16:creationId xmlns:a16="http://schemas.microsoft.com/office/drawing/2014/main" id="{D389ED3C-915E-CE2A-EA4C-328661F76430}"/>
              </a:ext>
            </a:extLst>
          </p:cNvPr>
          <p:cNvGraphicFramePr>
            <a:graphicFrameLocks noGrp="1"/>
          </p:cNvGraphicFramePr>
          <p:nvPr>
            <p:ph idx="1"/>
            <p:extLst>
              <p:ext uri="{D42A27DB-BD31-4B8C-83A1-F6EECF244321}">
                <p14:modId xmlns:p14="http://schemas.microsoft.com/office/powerpoint/2010/main" val="1904718632"/>
              </p:ext>
            </p:extLst>
          </p:nvPr>
        </p:nvGraphicFramePr>
        <p:xfrm>
          <a:off x="1041400" y="2185984"/>
          <a:ext cx="10098552" cy="360521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A68B7-0439-F52E-3713-4FE0F64568D1}"/>
              </a:ext>
            </a:extLst>
          </p:cNvPr>
          <p:cNvSpPr>
            <a:spLocks noGrp="1"/>
          </p:cNvSpPr>
          <p:nvPr>
            <p:ph type="title"/>
          </p:nvPr>
        </p:nvSpPr>
        <p:spPr>
          <a:xfrm>
            <a:off x="1295401" y="409433"/>
            <a:ext cx="9590550" cy="1173707"/>
          </a:xfrm>
        </p:spPr>
        <p:txBody>
          <a:bodyPr>
            <a:normAutofit/>
          </a:bodyPr>
          <a:lstStyle/>
          <a:p>
            <a:r>
              <a:rPr lang="en-IN" sz="4400">
                <a:latin typeface="Times New Roman" panose="02020603050405020304" pitchFamily="18" charset="0"/>
                <a:cs typeface="Times New Roman" panose="02020603050405020304" pitchFamily="18" charset="0"/>
              </a:rPr>
              <a:t>Problem Statement</a:t>
            </a:r>
            <a:endParaRPr lang="en-IN" sz="4400" dirty="0">
              <a:latin typeface="Times New Roman" panose="02020603050405020304" pitchFamily="18" charset="0"/>
              <a:cs typeface="Times New Roman" panose="02020603050405020304" pitchFamily="18" charset="0"/>
            </a:endParaRPr>
          </a:p>
        </p:txBody>
      </p:sp>
      <p:graphicFrame>
        <p:nvGraphicFramePr>
          <p:cNvPr id="5" name="Text Placeholder 2">
            <a:extLst>
              <a:ext uri="{FF2B5EF4-FFF2-40B4-BE49-F238E27FC236}">
                <a16:creationId xmlns:a16="http://schemas.microsoft.com/office/drawing/2014/main" id="{34BAACB4-1556-C2C2-AF8A-F452B1EEBADC}"/>
              </a:ext>
            </a:extLst>
          </p:cNvPr>
          <p:cNvGraphicFramePr/>
          <p:nvPr>
            <p:extLst>
              <p:ext uri="{D42A27DB-BD31-4B8C-83A1-F6EECF244321}">
                <p14:modId xmlns:p14="http://schemas.microsoft.com/office/powerpoint/2010/main" val="1282336927"/>
              </p:ext>
            </p:extLst>
          </p:nvPr>
        </p:nvGraphicFramePr>
        <p:xfrm>
          <a:off x="1295401" y="1719618"/>
          <a:ext cx="9590550" cy="47289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5438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AAB769-9635-4A0E-8861-BB3FE8396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CC7C9-D9FA-5BB9-9E11-1865FC67EE3A}"/>
              </a:ext>
            </a:extLst>
          </p:cNvPr>
          <p:cNvSpPr>
            <a:spLocks noGrp="1"/>
          </p:cNvSpPr>
          <p:nvPr>
            <p:ph type="title"/>
          </p:nvPr>
        </p:nvSpPr>
        <p:spPr>
          <a:xfrm>
            <a:off x="5369441" y="352425"/>
            <a:ext cx="5441285" cy="923925"/>
          </a:xfrm>
        </p:spPr>
        <p:txBody>
          <a:bodyPr vert="horz" lIns="91440" tIns="45720" rIns="91440" bIns="45720" rtlCol="0" anchor="b">
            <a:normAutofit/>
          </a:bodyPr>
          <a:lstStyle/>
          <a:p>
            <a:r>
              <a:rPr lang="en-US" sz="5400" dirty="0"/>
              <a:t>Proposed System</a:t>
            </a:r>
          </a:p>
        </p:txBody>
      </p:sp>
      <p:sp>
        <p:nvSpPr>
          <p:cNvPr id="3" name="Text Placeholder 2">
            <a:extLst>
              <a:ext uri="{FF2B5EF4-FFF2-40B4-BE49-F238E27FC236}">
                <a16:creationId xmlns:a16="http://schemas.microsoft.com/office/drawing/2014/main" id="{40A6A9E9-FDF4-BA5A-5289-4606A2CB33E5}"/>
              </a:ext>
            </a:extLst>
          </p:cNvPr>
          <p:cNvSpPr>
            <a:spLocks noGrp="1"/>
          </p:cNvSpPr>
          <p:nvPr>
            <p:ph type="body" idx="1"/>
          </p:nvPr>
        </p:nvSpPr>
        <p:spPr>
          <a:xfrm>
            <a:off x="5369441" y="1628776"/>
            <a:ext cx="5441286" cy="4524374"/>
          </a:xfrm>
        </p:spPr>
        <p:txBody>
          <a:bodyPr vert="horz" lIns="91440" tIns="45720" rIns="91440" bIns="45720" rtlCol="0" anchor="t">
            <a:normAutofit/>
          </a:bodyPr>
          <a:lstStyle/>
          <a:p>
            <a:r>
              <a:rPr lang="en-US" dirty="0">
                <a:solidFill>
                  <a:srgbClr val="FF0000"/>
                </a:solidFill>
              </a:rPr>
              <a:t>Start Application</a:t>
            </a:r>
          </a:p>
          <a:p>
            <a:endParaRPr lang="en-US" dirty="0">
              <a:solidFill>
                <a:srgbClr val="FF0000"/>
              </a:solidFill>
            </a:endParaRPr>
          </a:p>
          <a:p>
            <a:r>
              <a:rPr lang="en-US" dirty="0">
                <a:solidFill>
                  <a:srgbClr val="FF0000"/>
                </a:solidFill>
              </a:rPr>
              <a:t>Provide Link</a:t>
            </a:r>
          </a:p>
          <a:p>
            <a:endParaRPr lang="en-US" dirty="0">
              <a:solidFill>
                <a:srgbClr val="FF0000"/>
              </a:solidFill>
            </a:endParaRPr>
          </a:p>
          <a:p>
            <a:r>
              <a:rPr lang="en-US" dirty="0">
                <a:solidFill>
                  <a:srgbClr val="FF0000"/>
                </a:solidFill>
              </a:rPr>
              <a:t>Select Quality</a:t>
            </a:r>
          </a:p>
          <a:p>
            <a:endParaRPr lang="en-US" dirty="0">
              <a:solidFill>
                <a:srgbClr val="FF0000"/>
              </a:solidFill>
            </a:endParaRPr>
          </a:p>
          <a:p>
            <a:r>
              <a:rPr lang="en-US" dirty="0">
                <a:solidFill>
                  <a:srgbClr val="FF0000"/>
                </a:solidFill>
              </a:rPr>
              <a:t>Select Format</a:t>
            </a:r>
          </a:p>
          <a:p>
            <a:endParaRPr lang="en-US" dirty="0">
              <a:solidFill>
                <a:srgbClr val="FF0000"/>
              </a:solidFill>
            </a:endParaRPr>
          </a:p>
          <a:p>
            <a:r>
              <a:rPr lang="en-US" dirty="0">
                <a:solidFill>
                  <a:srgbClr val="FF0000"/>
                </a:solidFill>
              </a:rPr>
              <a:t>Download</a:t>
            </a:r>
          </a:p>
        </p:txBody>
      </p:sp>
      <p:pic>
        <p:nvPicPr>
          <p:cNvPr id="11" name="Picture 10">
            <a:extLst>
              <a:ext uri="{FF2B5EF4-FFF2-40B4-BE49-F238E27FC236}">
                <a16:creationId xmlns:a16="http://schemas.microsoft.com/office/drawing/2014/main" id="{DBF7BBCC-A085-493E-83D9-01D4F8E8892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5" name="Picture 4">
            <a:extLst>
              <a:ext uri="{FF2B5EF4-FFF2-40B4-BE49-F238E27FC236}">
                <a16:creationId xmlns:a16="http://schemas.microsoft.com/office/drawing/2014/main" id="{ABCD542A-28A6-0889-3679-FCA45100C288}"/>
              </a:ext>
            </a:extLst>
          </p:cNvPr>
          <p:cNvPicPr>
            <a:picLocks noChangeAspect="1"/>
          </p:cNvPicPr>
          <p:nvPr/>
        </p:nvPicPr>
        <p:blipFill rotWithShape="1">
          <a:blip r:embed="rId4"/>
          <a:srcRect l="16665" r="38838" b="-1"/>
          <a:stretch/>
        </p:blipFill>
        <p:spPr>
          <a:xfrm>
            <a:off x="20" y="10"/>
            <a:ext cx="4571629" cy="6857990"/>
          </a:xfrm>
          <a:prstGeom prst="rect">
            <a:avLst/>
          </a:prstGeom>
        </p:spPr>
      </p:pic>
      <p:sp>
        <p:nvSpPr>
          <p:cNvPr id="4" name="Arrow: Down 3">
            <a:extLst>
              <a:ext uri="{FF2B5EF4-FFF2-40B4-BE49-F238E27FC236}">
                <a16:creationId xmlns:a16="http://schemas.microsoft.com/office/drawing/2014/main" id="{4518EBFC-F7F1-8C58-515D-05FA876013B2}"/>
              </a:ext>
            </a:extLst>
          </p:cNvPr>
          <p:cNvSpPr/>
          <p:nvPr/>
        </p:nvSpPr>
        <p:spPr>
          <a:xfrm>
            <a:off x="8048625" y="2199771"/>
            <a:ext cx="208967" cy="366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Down 5">
            <a:extLst>
              <a:ext uri="{FF2B5EF4-FFF2-40B4-BE49-F238E27FC236}">
                <a16:creationId xmlns:a16="http://schemas.microsoft.com/office/drawing/2014/main" id="{426DFECD-C028-2527-69D1-FE02CCF17F7C}"/>
              </a:ext>
            </a:extLst>
          </p:cNvPr>
          <p:cNvSpPr/>
          <p:nvPr/>
        </p:nvSpPr>
        <p:spPr>
          <a:xfrm>
            <a:off x="8048626" y="3058187"/>
            <a:ext cx="208966" cy="366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Down 6">
            <a:extLst>
              <a:ext uri="{FF2B5EF4-FFF2-40B4-BE49-F238E27FC236}">
                <a16:creationId xmlns:a16="http://schemas.microsoft.com/office/drawing/2014/main" id="{74850186-4D46-68F3-51BB-D5B6CE646090}"/>
              </a:ext>
            </a:extLst>
          </p:cNvPr>
          <p:cNvSpPr/>
          <p:nvPr/>
        </p:nvSpPr>
        <p:spPr>
          <a:xfrm>
            <a:off x="8048625" y="4109009"/>
            <a:ext cx="208966" cy="366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Arrow: Down 7">
            <a:extLst>
              <a:ext uri="{FF2B5EF4-FFF2-40B4-BE49-F238E27FC236}">
                <a16:creationId xmlns:a16="http://schemas.microsoft.com/office/drawing/2014/main" id="{FF486C92-EB7C-48E1-F478-DB8E8C910D6F}"/>
              </a:ext>
            </a:extLst>
          </p:cNvPr>
          <p:cNvSpPr/>
          <p:nvPr/>
        </p:nvSpPr>
        <p:spPr>
          <a:xfrm>
            <a:off x="8044363" y="4976757"/>
            <a:ext cx="208966" cy="366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40740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chemeClr val="bg1">
                  <a:alpha val="30000"/>
                </a:schemeClr>
              </a:gs>
              <a:gs pos="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406F6-26A0-9630-3277-2516D93654D0}"/>
              </a:ext>
            </a:extLst>
          </p:cNvPr>
          <p:cNvSpPr>
            <a:spLocks noGrp="1"/>
          </p:cNvSpPr>
          <p:nvPr>
            <p:ph type="title"/>
          </p:nvPr>
        </p:nvSpPr>
        <p:spPr>
          <a:xfrm>
            <a:off x="321733" y="290195"/>
            <a:ext cx="11548532" cy="4260844"/>
          </a:xfrm>
        </p:spPr>
        <p:txBody>
          <a:bodyPr vert="horz" lIns="91440" tIns="45720" rIns="91440" bIns="45720" rtlCol="0" anchor="t">
            <a:normAutofit/>
          </a:bodyPr>
          <a:lstStyle/>
          <a:p>
            <a:pPr algn="l"/>
            <a:r>
              <a:rPr lang="en-US" sz="11500">
                <a:solidFill>
                  <a:schemeClr val="tx1"/>
                </a:solidFill>
              </a:rPr>
              <a:t>REQUIREMENTS</a:t>
            </a:r>
          </a:p>
        </p:txBody>
      </p:sp>
      <p:sp>
        <p:nvSpPr>
          <p:cNvPr id="12" name="Rectangle 11">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7" y="4704862"/>
            <a:ext cx="12191999" cy="2155484"/>
          </a:xfrm>
          <a:prstGeom prst="rect">
            <a:avLst/>
          </a:prstGeom>
          <a:gradFill flip="none" rotWithShape="1">
            <a:gsLst>
              <a:gs pos="59000">
                <a:schemeClr val="bg1">
                  <a:alpha val="30000"/>
                </a:schemeClr>
              </a:gs>
              <a:gs pos="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009E0672-1813-1D80-F6EB-ACC8BF064F70}"/>
              </a:ext>
            </a:extLst>
          </p:cNvPr>
          <p:cNvGraphicFramePr/>
          <p:nvPr>
            <p:extLst>
              <p:ext uri="{D42A27DB-BD31-4B8C-83A1-F6EECF244321}">
                <p14:modId xmlns:p14="http://schemas.microsoft.com/office/powerpoint/2010/main" val="4122907492"/>
              </p:ext>
            </p:extLst>
          </p:nvPr>
        </p:nvGraphicFramePr>
        <p:xfrm>
          <a:off x="1295401" y="1924050"/>
          <a:ext cx="9590550" cy="4693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9372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0D653-6770-2FA9-31B4-17629C52AE0C}"/>
              </a:ext>
            </a:extLst>
          </p:cNvPr>
          <p:cNvSpPr>
            <a:spLocks noGrp="1"/>
          </p:cNvSpPr>
          <p:nvPr>
            <p:ph type="title"/>
          </p:nvPr>
        </p:nvSpPr>
        <p:spPr>
          <a:xfrm>
            <a:off x="913795" y="609600"/>
            <a:ext cx="10353762" cy="1257300"/>
          </a:xfrm>
        </p:spPr>
        <p:txBody>
          <a:bodyPr vert="horz" lIns="91440" tIns="45720" rIns="91440" bIns="45720" rtlCol="0" anchor="ctr">
            <a:normAutofit/>
          </a:bodyPr>
          <a:lstStyle/>
          <a:p>
            <a:r>
              <a:rPr lang="en-US" sz="4000">
                <a:solidFill>
                  <a:srgbClr val="FFFFFF"/>
                </a:solidFill>
              </a:rPr>
              <a:t>MODULES PROPOSED</a:t>
            </a:r>
            <a:br>
              <a:rPr lang="en-US" sz="4000">
                <a:solidFill>
                  <a:srgbClr val="FFFFFF"/>
                </a:solidFill>
              </a:rPr>
            </a:br>
            <a:endParaRPr lang="en-US" sz="4000">
              <a:solidFill>
                <a:srgbClr val="FFFFFF"/>
              </a:solidFill>
            </a:endParaRPr>
          </a:p>
        </p:txBody>
      </p:sp>
      <p:pic>
        <p:nvPicPr>
          <p:cNvPr id="12" name="Picture 11">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8" name="Content Placeholder 3">
            <a:extLst>
              <a:ext uri="{FF2B5EF4-FFF2-40B4-BE49-F238E27FC236}">
                <a16:creationId xmlns:a16="http://schemas.microsoft.com/office/drawing/2014/main" id="{958783E9-D205-1B18-E324-DE04D1E4AC03}"/>
              </a:ext>
            </a:extLst>
          </p:cNvPr>
          <p:cNvGraphicFramePr>
            <a:graphicFrameLocks noGrp="1"/>
          </p:cNvGraphicFramePr>
          <p:nvPr>
            <p:ph sz="half" idx="1"/>
            <p:extLst>
              <p:ext uri="{D42A27DB-BD31-4B8C-83A1-F6EECF244321}">
                <p14:modId xmlns:p14="http://schemas.microsoft.com/office/powerpoint/2010/main" val="3624808596"/>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322302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AAB769-9635-4A0E-8861-BB3FE8396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7B9672-CA29-5F6A-A13D-9CB2EB04838F}"/>
              </a:ext>
            </a:extLst>
          </p:cNvPr>
          <p:cNvSpPr>
            <a:spLocks noGrp="1"/>
          </p:cNvSpPr>
          <p:nvPr>
            <p:ph type="ctrTitle"/>
          </p:nvPr>
        </p:nvSpPr>
        <p:spPr>
          <a:xfrm>
            <a:off x="5369441" y="1233378"/>
            <a:ext cx="5441285" cy="1243122"/>
          </a:xfrm>
        </p:spPr>
        <p:txBody>
          <a:bodyPr>
            <a:normAutofit/>
          </a:bodyPr>
          <a:lstStyle/>
          <a:p>
            <a:r>
              <a:rPr lang="en-IN" dirty="0">
                <a:latin typeface="Times New Roman" panose="02020603050405020304" pitchFamily="18" charset="0"/>
                <a:cs typeface="Times New Roman" panose="02020603050405020304" pitchFamily="18" charset="0"/>
              </a:rPr>
              <a:t>Future Scope</a:t>
            </a:r>
          </a:p>
        </p:txBody>
      </p:sp>
      <p:sp>
        <p:nvSpPr>
          <p:cNvPr id="3" name="Subtitle 2">
            <a:extLst>
              <a:ext uri="{FF2B5EF4-FFF2-40B4-BE49-F238E27FC236}">
                <a16:creationId xmlns:a16="http://schemas.microsoft.com/office/drawing/2014/main" id="{4C2C26BD-15DF-DF8B-32D7-0FAD18F3B561}"/>
              </a:ext>
            </a:extLst>
          </p:cNvPr>
          <p:cNvSpPr>
            <a:spLocks noGrp="1"/>
          </p:cNvSpPr>
          <p:nvPr>
            <p:ph type="subTitle" idx="1"/>
          </p:nvPr>
        </p:nvSpPr>
        <p:spPr>
          <a:xfrm>
            <a:off x="5369441" y="2743201"/>
            <a:ext cx="5441286" cy="3067049"/>
          </a:xfrm>
        </p:spPr>
        <p:txBody>
          <a:bodyPr>
            <a:noAutofit/>
          </a:bodyPr>
          <a:lstStyle/>
          <a:p>
            <a:pPr marL="342900" indent="-342900">
              <a:buFont typeface="Arial" panose="020B0604020202020204" pitchFamily="34" charset="0"/>
              <a:buChar char="•"/>
            </a:pPr>
            <a:r>
              <a:rPr lang="en-IN" sz="2800">
                <a:solidFill>
                  <a:srgbClr val="FFFF00"/>
                </a:solidFill>
                <a:latin typeface="Times New Roman" panose="02020603050405020304" pitchFamily="18" charset="0"/>
                <a:cs typeface="Times New Roman" panose="02020603050405020304" pitchFamily="18" charset="0"/>
              </a:rPr>
              <a:t>It reduces workspace and burden of extra hardware devices.</a:t>
            </a:r>
          </a:p>
          <a:p>
            <a:pPr marL="342900" indent="-342900">
              <a:buFont typeface="Arial" panose="020B0604020202020204" pitchFamily="34" charset="0"/>
              <a:buChar char="•"/>
            </a:pPr>
            <a:r>
              <a:rPr lang="en-IN" sz="2800">
                <a:solidFill>
                  <a:srgbClr val="FFFF00"/>
                </a:solidFill>
                <a:latin typeface="Times New Roman" panose="02020603050405020304" pitchFamily="18" charset="0"/>
                <a:cs typeface="Times New Roman" panose="02020603050405020304" pitchFamily="18" charset="0"/>
              </a:rPr>
              <a:t>It removes the burdens of devices, it brings the user and the workspace more closer</a:t>
            </a:r>
            <a:endParaRPr lang="en-IN" sz="2800" dirty="0">
              <a:solidFill>
                <a:srgbClr val="FFFF00"/>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DBF7BBCC-A085-493E-83D9-01D4F8E8892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5" name="Picture 4" descr="Abstract background of data">
            <a:extLst>
              <a:ext uri="{FF2B5EF4-FFF2-40B4-BE49-F238E27FC236}">
                <a16:creationId xmlns:a16="http://schemas.microsoft.com/office/drawing/2014/main" id="{6C32EDAE-D573-0216-C37C-247FD5350A6F}"/>
              </a:ext>
            </a:extLst>
          </p:cNvPr>
          <p:cNvPicPr>
            <a:picLocks noChangeAspect="1"/>
          </p:cNvPicPr>
          <p:nvPr/>
        </p:nvPicPr>
        <p:blipFill rotWithShape="1">
          <a:blip r:embed="rId4"/>
          <a:srcRect l="27042" r="35461"/>
          <a:stretch/>
        </p:blipFill>
        <p:spPr>
          <a:xfrm>
            <a:off x="20" y="10"/>
            <a:ext cx="4571629" cy="6857990"/>
          </a:xfrm>
          <a:prstGeom prst="rect">
            <a:avLst/>
          </a:prstGeom>
        </p:spPr>
      </p:pic>
    </p:spTree>
    <p:extLst>
      <p:ext uri="{BB962C8B-B14F-4D97-AF65-F5344CB8AC3E}">
        <p14:creationId xmlns:p14="http://schemas.microsoft.com/office/powerpoint/2010/main" val="1038867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97529807-2814-7C36-9A4E-0B1E13504A18}"/>
              </a:ext>
            </a:extLst>
          </p:cNvPr>
          <p:cNvPicPr>
            <a:picLocks noChangeAspect="1"/>
          </p:cNvPicPr>
          <p:nvPr/>
        </p:nvPicPr>
        <p:blipFill rotWithShape="1">
          <a:blip r:embed="rId3">
            <a:alphaModFix amt="35000"/>
          </a:blip>
          <a:srcRect l="5500" r="5611"/>
          <a:stretch/>
        </p:blipFill>
        <p:spPr>
          <a:xfrm>
            <a:off x="20" y="10"/>
            <a:ext cx="12191980" cy="6857990"/>
          </a:xfrm>
          <a:prstGeom prst="rect">
            <a:avLst/>
          </a:prstGeom>
        </p:spPr>
      </p:pic>
      <p:sp>
        <p:nvSpPr>
          <p:cNvPr id="2" name="Title 1">
            <a:extLst>
              <a:ext uri="{FF2B5EF4-FFF2-40B4-BE49-F238E27FC236}">
                <a16:creationId xmlns:a16="http://schemas.microsoft.com/office/drawing/2014/main" id="{B9ED100B-6B55-FAF7-424F-5F0F5B86743E}"/>
              </a:ext>
            </a:extLst>
          </p:cNvPr>
          <p:cNvSpPr>
            <a:spLocks noGrp="1"/>
          </p:cNvSpPr>
          <p:nvPr>
            <p:ph type="ctrTitle"/>
          </p:nvPr>
        </p:nvSpPr>
        <p:spPr>
          <a:xfrm>
            <a:off x="1370693" y="1769540"/>
            <a:ext cx="9440034" cy="1828801"/>
          </a:xfrm>
        </p:spPr>
        <p:txBody>
          <a:bodyPr>
            <a:normAutofit/>
          </a:bodyPr>
          <a:lstStyle/>
          <a:p>
            <a:r>
              <a:rPr lang="en-IN"/>
              <a:t>THANK YOU</a:t>
            </a:r>
            <a:endParaRPr lang="en-IN" dirty="0"/>
          </a:p>
        </p:txBody>
      </p:sp>
    </p:spTree>
    <p:extLst>
      <p:ext uri="{BB962C8B-B14F-4D97-AF65-F5344CB8AC3E}">
        <p14:creationId xmlns:p14="http://schemas.microsoft.com/office/powerpoint/2010/main" val="2218350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{69E498D5-4C89-49C6-B6D9-0FD8839DD7C6}tf55705232_win32</Template>
  <TotalTime>3107</TotalTime>
  <Words>346</Words>
  <Application>Microsoft Office PowerPoint</Application>
  <PresentationFormat>Widescreen</PresentationFormat>
  <Paragraphs>46</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Goudy Old Style</vt:lpstr>
      <vt:lpstr>Times New Roman</vt:lpstr>
      <vt:lpstr>Wingdings 2</vt:lpstr>
      <vt:lpstr>SlateVTI</vt:lpstr>
      <vt:lpstr>STUDENT TUBE</vt:lpstr>
      <vt:lpstr>Introduction </vt:lpstr>
      <vt:lpstr>Problem Statement</vt:lpstr>
      <vt:lpstr>Proposed System</vt:lpstr>
      <vt:lpstr>REQUIREMENTS</vt:lpstr>
      <vt:lpstr>MODULES PROPOSED </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Mouse using Hand Gesture Recognition</dc:title>
  <dc:creator>APURVA GUPTA</dc:creator>
  <cp:lastModifiedBy>Aditya Agarwal</cp:lastModifiedBy>
  <cp:revision>26</cp:revision>
  <dcterms:created xsi:type="dcterms:W3CDTF">2023-03-18T12:50:41Z</dcterms:created>
  <dcterms:modified xsi:type="dcterms:W3CDTF">2023-03-25T07:52:14Z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