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charts/chart2.xml" ContentType="application/vnd.openxmlformats-officedocument.drawingml.char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bar"/>
        <c:grouping val="stacked"/>
        <c:varyColors val="0"/>
        <c:ser>
          <c:idx val="0"/>
          <c:order val="0"/>
          <c:tx>
            <c:strRef>
              <c:f>label 0</c:f>
              <c:strCache>
                <c:ptCount val="1"/>
                <c:pt idx="0">
                  <c:v>Start Date</c:v>
                </c:pt>
              </c:strCache>
            </c:strRef>
          </c:tx>
          <c:spPr>
            <a:noFill/>
            <a:ln w="0">
              <a:noFill/>
            </a:ln>
          </c:spPr>
          <c:invertIfNegative val="0"/>
          <c:dLbls>
            <c:txPr>
              <a:bodyPr wrap="square"/>
              <a:lstStyle/>
              <a:p>
                <a:pPr>
                  <a:defRPr b="0" sz="1200" spc="-1" strike="noStrike">
                    <a:solidFill>
                      <a:srgbClr val="ffffff"/>
                    </a:solidFill>
                    <a:latin typeface="Tw Cen MT"/>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9"/>
                <c:pt idx="0">
                  <c:v>Feasibility Study and requirements gathering</c:v>
                </c:pt>
                <c:pt idx="1">
                  <c:v>Research and Study</c:v>
                </c:pt>
                <c:pt idx="2">
                  <c:v>Intent classificaition using ML models</c:v>
                </c:pt>
                <c:pt idx="3">
                  <c:v>Basic questions using RASA</c:v>
                </c:pt>
                <c:pt idx="4">
                  <c:v>Combining RASA with Python</c:v>
                </c:pt>
                <c:pt idx="5">
                  <c:v>Frontend in ReactJS</c:v>
                </c:pt>
                <c:pt idx="6">
                  <c:v>Database using Google Firebase </c:v>
                </c:pt>
                <c:pt idx="7">
                  <c:v>API creation</c:v>
                </c:pt>
                <c:pt idx="8">
                  <c:v>Deployment</c:v>
                </c:pt>
              </c:strCache>
            </c:strRef>
          </c:cat>
          <c:val>
            <c:numRef>
              <c:f>0</c:f>
              <c:numCache>
                <c:formatCode>General</c:formatCode>
                <c:ptCount val="9"/>
                <c:pt idx="0">
                  <c:v>44999</c:v>
                </c:pt>
                <c:pt idx="1">
                  <c:v>45002</c:v>
                </c:pt>
                <c:pt idx="2">
                  <c:v>45009</c:v>
                </c:pt>
                <c:pt idx="3">
                  <c:v>45023</c:v>
                </c:pt>
                <c:pt idx="4">
                  <c:v>45030</c:v>
                </c:pt>
                <c:pt idx="5">
                  <c:v>45037</c:v>
                </c:pt>
                <c:pt idx="6">
                  <c:v>45049</c:v>
                </c:pt>
                <c:pt idx="7">
                  <c:v>45056</c:v>
                </c:pt>
                <c:pt idx="8">
                  <c:v>45063</c:v>
                </c:pt>
              </c:numCache>
            </c:numRef>
          </c:val>
        </c:ser>
        <c:ser>
          <c:idx val="1"/>
          <c:order val="1"/>
          <c:spPr>
            <a:solidFill>
              <a:srgbClr val="54bcdf"/>
            </a:solidFill>
            <a:ln w="0">
              <a:noFill/>
            </a:ln>
          </c:spPr>
          <c:invertIfNegative val="0"/>
          <c:dLbls>
            <c:txPr>
              <a:bodyPr wrap="square"/>
              <a:lstStyle/>
              <a:p>
                <a:pPr>
                  <a:defRPr b="0" sz="1200" spc="-1" strike="noStrike">
                    <a:solidFill>
                      <a:srgbClr val="ffffff"/>
                    </a:solidFill>
                    <a:latin typeface="Tw Cen MT"/>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9"/>
                <c:pt idx="0">
                  <c:v>Feasibility Study and requirements gathering</c:v>
                </c:pt>
                <c:pt idx="1">
                  <c:v>Research and Study</c:v>
                </c:pt>
                <c:pt idx="2">
                  <c:v>Intent classificaition using ML models</c:v>
                </c:pt>
                <c:pt idx="3">
                  <c:v>Basic questions using RASA</c:v>
                </c:pt>
                <c:pt idx="4">
                  <c:v>Combining RASA with Python</c:v>
                </c:pt>
                <c:pt idx="5">
                  <c:v>Frontend in ReactJS</c:v>
                </c:pt>
                <c:pt idx="6">
                  <c:v>Database using Google Firebase </c:v>
                </c:pt>
                <c:pt idx="7">
                  <c:v>API creation</c:v>
                </c:pt>
                <c:pt idx="8">
                  <c:v>Deployment</c:v>
                </c:pt>
              </c:strCache>
            </c:strRef>
          </c:cat>
          <c:val>
            <c:numRef>
              <c:f>1</c:f>
              <c:numCache>
                <c:formatCode>General</c:formatCode>
                <c:ptCount val="9"/>
                <c:pt idx="0">
                  <c:v>2</c:v>
                </c:pt>
                <c:pt idx="1">
                  <c:v>6</c:v>
                </c:pt>
                <c:pt idx="2">
                  <c:v>13</c:v>
                </c:pt>
                <c:pt idx="3">
                  <c:v>6</c:v>
                </c:pt>
                <c:pt idx="4">
                  <c:v>6</c:v>
                </c:pt>
                <c:pt idx="5">
                  <c:v>11</c:v>
                </c:pt>
                <c:pt idx="6">
                  <c:v>6</c:v>
                </c:pt>
                <c:pt idx="7">
                  <c:v>6</c:v>
                </c:pt>
                <c:pt idx="8">
                  <c:v>2</c:v>
                </c:pt>
              </c:numCache>
            </c:numRef>
          </c:val>
        </c:ser>
        <c:gapWidth val="150"/>
        <c:overlap val="100"/>
        <c:axId val="80426844"/>
        <c:axId val="19784922"/>
      </c:barChart>
      <c:catAx>
        <c:axId val="80426844"/>
        <c:scaling>
          <c:orientation val="maxMin"/>
        </c:scaling>
        <c:delete val="0"/>
        <c:axPos val="b"/>
        <c:numFmt formatCode="General" sourceLinked="0"/>
        <c:majorTickMark val="none"/>
        <c:minorTickMark val="none"/>
        <c:tickLblPos val="nextTo"/>
        <c:spPr>
          <a:ln w="9360">
            <a:solidFill>
              <a:srgbClr val="ffffff"/>
            </a:solidFill>
            <a:round/>
          </a:ln>
        </c:spPr>
        <c:txPr>
          <a:bodyPr/>
          <a:lstStyle/>
          <a:p>
            <a:pPr>
              <a:defRPr b="0" sz="1200" spc="-1" strike="noStrike">
                <a:solidFill>
                  <a:srgbClr val="ffffff"/>
                </a:solidFill>
                <a:latin typeface="Tw Cen MT"/>
              </a:defRPr>
            </a:pPr>
          </a:p>
        </c:txPr>
        <c:crossAx val="19784922"/>
        <c:crosses val="autoZero"/>
        <c:auto val="1"/>
        <c:lblAlgn val="ctr"/>
        <c:lblOffset val="100"/>
        <c:noMultiLvlLbl val="0"/>
      </c:catAx>
      <c:valAx>
        <c:axId val="19784922"/>
        <c:scaling>
          <c:orientation val="minMax"/>
          <c:min val="44999"/>
        </c:scaling>
        <c:delete val="0"/>
        <c:axPos val="l"/>
        <c:majorGridlines>
          <c:spPr>
            <a:ln w="9360">
              <a:solidFill>
                <a:srgbClr val="ffffff"/>
              </a:solidFill>
              <a:round/>
            </a:ln>
          </c:spPr>
        </c:majorGridlines>
        <c:numFmt formatCode="d\-mmm" sourceLinked="0"/>
        <c:majorTickMark val="none"/>
        <c:minorTickMark val="none"/>
        <c:tickLblPos val="nextTo"/>
        <c:spPr>
          <a:ln w="9360">
            <a:noFill/>
          </a:ln>
        </c:spPr>
        <c:txPr>
          <a:bodyPr/>
          <a:lstStyle/>
          <a:p>
            <a:pPr>
              <a:defRPr b="0" sz="1200" spc="-1" strike="noStrike">
                <a:solidFill>
                  <a:srgbClr val="ffffff"/>
                </a:solidFill>
                <a:latin typeface="Tw Cen MT"/>
              </a:defRPr>
            </a:pPr>
          </a:p>
        </c:txPr>
        <c:crossAx val="80426844"/>
        <c:crosses val="autoZero"/>
        <c:crossBetween val="between"/>
      </c:valAx>
      <c:spPr>
        <a:noFill/>
        <a:ln w="0">
          <a:noFill/>
        </a:ln>
      </c:spPr>
    </c:plotArea>
    <c:plotVisOnly val="1"/>
    <c:dispBlanksAs val="gap"/>
  </c:chart>
  <c:spPr>
    <a:solidFill>
      <a:srgbClr val="36404f"/>
    </a:solidFill>
    <a:ln w="936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A5069A7-12BB-4204-9F1A-B110C870554F}"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5C565EA-E4CD-4505-B4D6-733485F41ED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36165B8-E966-49E1-AC82-0AB876569BE6}"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B274F55-3179-440C-BF14-3BB8B7A8B83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E5F1CDB-7ED2-4B86-91C7-31B87BE6C098}"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8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B7FE207-17C4-4313-829B-BA20D00D55E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8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28C3FA2-7954-4F39-8706-62986227F3FA}"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C23D24F-E688-4869-BD58-78AE95BB457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BBEC677-7DB4-4C63-83EB-9F18EF7D3BA3}"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141560" y="618480"/>
            <a:ext cx="9905760" cy="6853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49BB7F0-0872-4EC8-AA45-646801E159C1}"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D761679-598F-47CB-B741-B3AD716E222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A89F35B-E450-4F96-BF43-E38F776392A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0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1ED3963-4090-41F9-8902-93896D1F037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0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D1D4C9E-8A97-4CCB-838F-92CA04E16DC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0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0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5EE4F5F-06D8-4EE6-AE3E-0F9582D943F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1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97BBBEB-9EDA-4E3C-81C0-4CE4BEFE6FF4}"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1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1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1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1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1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1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0B68938-AD9B-46F1-A73E-935230A1AC9B}"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EB721F2-D460-44AB-9DBF-6ED9D3B652DB}"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6"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C75D5E2-74F5-46A5-B768-3DB3C8DB868E}"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74B3868-D313-4427-ABC7-56CB100E21B8}"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5AE2653-4CBE-42B6-92E4-7D0B4D3517F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3"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BD99B93-0144-4739-A23D-D36ADE36CCE4}"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43A2447-1E4C-49EF-A6F2-3F488AADB57A}"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4" name="PlaceHolder 1"/>
          <p:cNvSpPr>
            <a:spLocks noGrp="1"/>
          </p:cNvSpPr>
          <p:nvPr>
            <p:ph type="subTitle"/>
          </p:nvPr>
        </p:nvSpPr>
        <p:spPr>
          <a:xfrm>
            <a:off x="1141560" y="618480"/>
            <a:ext cx="9905760" cy="6853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283BFEA4-A4AD-4164-9203-D5708AABDA85}"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E742321-B604-4D55-9685-4593067D979A}"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BCCC2C2-7391-499B-9227-F179C095D07B}"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2116444-38CE-4389-A768-73BFF56D504B}"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284BC8F-F844-49CB-911B-539900D566E8}"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31508266-75AB-4555-A481-7D1357F36671}"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2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2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3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3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6F61ED1E-B341-4776-ADB1-312DF440C903}"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A05F5D2-D567-4116-A876-F56A1C526EB8}"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C2500B9-BAFE-490D-B862-9931D26C315C}"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141560" y="618480"/>
            <a:ext cx="9905760" cy="6853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1071905-8E37-41CE-9B1D-A03BD7947B2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5DBAE24-D61F-432F-9610-52674B56FA8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E3B02D4-E561-4FFD-8AAA-B83DF049705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endParaRPr b="0" lang="en-US" sz="1800" spc="-1" strike="noStrike">
              <a:solidFill>
                <a:srgbClr val="ffffff"/>
              </a:solidFill>
              <a:latin typeface="Tw Cen MT"/>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37AFB82-4DF9-445A-AD4C-803ADFCEFE58}"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2" descr="\\DROBO-FS\QuickDrops\JB\PPTX NG\Droplets\LightingOverlay.png"/>
          <p:cNvPicPr/>
          <p:nvPr/>
        </p:nvPicPr>
        <p:blipFill>
          <a:blip r:embed="rId3">
            <a:alphaModFix amt="30000"/>
          </a:blip>
          <a:stretch/>
        </p:blipFill>
        <p:spPr>
          <a:xfrm>
            <a:off x="0" y="0"/>
            <a:ext cx="12191760" cy="6857640"/>
          </a:xfrm>
          <a:prstGeom prst="rect">
            <a:avLst/>
          </a:prstGeom>
          <a:ln w="0">
            <a:noFill/>
          </a:ln>
        </p:spPr>
      </p:pic>
      <p:grpSp>
        <p:nvGrpSpPr>
          <p:cNvPr id="1" name="Group 7"/>
          <p:cNvGrpSpPr/>
          <p:nvPr/>
        </p:nvGrpSpPr>
        <p:grpSpPr>
          <a:xfrm>
            <a:off x="-14400" y="0"/>
            <a:ext cx="12053520" cy="6857640"/>
            <a:chOff x="-14400" y="0"/>
            <a:chExt cx="12053520" cy="6857640"/>
          </a:xfrm>
        </p:grpSpPr>
        <p:grpSp>
          <p:nvGrpSpPr>
            <p:cNvPr id="2" name="Group 8"/>
            <p:cNvGrpSpPr/>
            <p:nvPr/>
          </p:nvGrpSpPr>
          <p:grpSpPr>
            <a:xfrm>
              <a:off x="-14400" y="0"/>
              <a:ext cx="1220760" cy="6857640"/>
              <a:chOff x="-14400" y="0"/>
              <a:chExt cx="1220760" cy="6857640"/>
            </a:xfrm>
          </p:grpSpPr>
          <p:sp>
            <p:nvSpPr>
              <p:cNvPr id="3" name="Rectangle 5"/>
              <p:cNvSpPr/>
              <p:nvPr/>
            </p:nvSpPr>
            <p:spPr>
              <a:xfrm>
                <a:off x="114480" y="468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4" name="Freeform 6"/>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 name="Freeform 7"/>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 name="Freeform 8"/>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 name="Freeform 9"/>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 name="Freeform 10"/>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 name="Freeform 11"/>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0" name="Freeform 12"/>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1" name="Freeform 13"/>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2" name="Freeform 14"/>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3" name="Freeform 15"/>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 name="Line 16"/>
              <p:cNvSpPr/>
              <p:nvPr/>
            </p:nvSpPr>
            <p:spPr>
              <a:xfrm>
                <a:off x="-4680" y="9360"/>
                <a:ext cx="360" cy="360"/>
              </a:xfrm>
              <a:prstGeom prst="line">
                <a:avLst/>
              </a:prstGeom>
              <a:ln w="15">
                <a:solidFill>
                  <a:srgbClr val="ffffff"/>
                </a:solidFill>
              </a:ln>
            </p:spPr>
            <p:style>
              <a:lnRef idx="0"/>
              <a:fillRef idx="0"/>
              <a:effectRef idx="0"/>
              <a:fontRef idx="minor"/>
            </p:style>
          </p:sp>
          <p:sp>
            <p:nvSpPr>
              <p:cNvPr id="15" name="Freeform 17"/>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 name="Freeform 18"/>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 name="Freeform 19"/>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8" name="Freeform 20"/>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9" name="Rectangle 21"/>
              <p:cNvSpPr/>
              <p:nvPr/>
            </p:nvSpPr>
            <p:spPr>
              <a:xfrm>
                <a:off x="133200" y="466236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20" name="Freeform 22"/>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1" name="Freeform 23"/>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2" name="Freeform 24"/>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 name="Freeform 25"/>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 name="Freeform 26"/>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5" name="Freeform 27"/>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6" name="Freeform 28"/>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7" name="Freeform 29"/>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8" name="Freeform 30"/>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9" name="Freeform 31"/>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grpSp>
        <p:grpSp>
          <p:nvGrpSpPr>
            <p:cNvPr id="30" name="Group 9"/>
            <p:cNvGrpSpPr/>
            <p:nvPr/>
          </p:nvGrpSpPr>
          <p:grpSpPr>
            <a:xfrm>
              <a:off x="11364840" y="0"/>
              <a:ext cx="674280" cy="6848280"/>
              <a:chOff x="11364840" y="0"/>
              <a:chExt cx="674280" cy="6848280"/>
            </a:xfrm>
          </p:grpSpPr>
          <p:sp>
            <p:nvSpPr>
              <p:cNvPr id="31" name="Freeform 32"/>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2" name="Freeform 33"/>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3" name="Freeform 34"/>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4" name="Freeform 35"/>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5" name="Freeform 36"/>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6" name="Freeform 37"/>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7" name="Freeform 38"/>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8" name="Freeform 39"/>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39" name="Freeform 40"/>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40" name="Rectangle 41"/>
              <p:cNvSpPr/>
              <p:nvPr/>
            </p:nvSpPr>
            <p:spPr>
              <a:xfrm>
                <a:off x="11939760" y="6595920"/>
                <a:ext cx="23400" cy="25200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grpSp>
      </p:grpSp>
      <p:pic>
        <p:nvPicPr>
          <p:cNvPr id="41" name="Picture 2" descr="\\DROBO-FS\QuickDrops\JB\PPTX NG\Droplets\LightingOverlay.png"/>
          <p:cNvPicPr/>
          <p:nvPr/>
        </p:nvPicPr>
        <p:blipFill>
          <a:blip r:embed="rId4">
            <a:alphaModFix amt="30000"/>
          </a:blip>
          <a:stretch/>
        </p:blipFill>
        <p:spPr>
          <a:xfrm>
            <a:off x="0" y="0"/>
            <a:ext cx="12191760" cy="6857640"/>
          </a:xfrm>
          <a:prstGeom prst="rect">
            <a:avLst/>
          </a:prstGeom>
          <a:ln w="0">
            <a:noFill/>
          </a:ln>
        </p:spPr>
      </p:pic>
      <p:grpSp>
        <p:nvGrpSpPr>
          <p:cNvPr id="42" name="Group 10"/>
          <p:cNvGrpSpPr/>
          <p:nvPr/>
        </p:nvGrpSpPr>
        <p:grpSpPr>
          <a:xfrm>
            <a:off x="0" y="0"/>
            <a:ext cx="2304720" cy="6857640"/>
            <a:chOff x="0" y="0"/>
            <a:chExt cx="2304720" cy="6857640"/>
          </a:xfrm>
        </p:grpSpPr>
        <p:sp>
          <p:nvSpPr>
            <p:cNvPr id="43" name="Rectangle 5"/>
            <p:cNvSpPr/>
            <p:nvPr/>
          </p:nvSpPr>
          <p:spPr>
            <a:xfrm>
              <a:off x="1209600" y="468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44" name="Freeform 6"/>
            <p:cNvSpPr/>
            <p:nvPr/>
          </p:nvSpPr>
          <p:spPr>
            <a:xfrm>
              <a:off x="112860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45" name="Freeform 7"/>
            <p:cNvSpPr/>
            <p:nvPr/>
          </p:nvSpPr>
          <p:spPr>
            <a:xfrm>
              <a:off x="112392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46" name="Rectangle 8"/>
            <p:cNvSpPr/>
            <p:nvPr/>
          </p:nvSpPr>
          <p:spPr>
            <a:xfrm>
              <a:off x="414360" y="9360"/>
              <a:ext cx="28080" cy="44812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47" name="Freeform 9"/>
            <p:cNvSpPr/>
            <p:nvPr/>
          </p:nvSpPr>
          <p:spPr>
            <a:xfrm>
              <a:off x="3333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48" name="Freeform 10"/>
            <p:cNvSpPr/>
            <p:nvPr/>
          </p:nvSpPr>
          <p:spPr>
            <a:xfrm>
              <a:off x="190440" y="9360"/>
              <a:ext cx="151920" cy="90756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49" name="Freeform 11"/>
            <p:cNvSpPr/>
            <p:nvPr/>
          </p:nvSpPr>
          <p:spPr>
            <a:xfrm>
              <a:off x="1290600" y="14400"/>
              <a:ext cx="375840" cy="180144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0" name="Freeform 12"/>
            <p:cNvSpPr/>
            <p:nvPr/>
          </p:nvSpPr>
          <p:spPr>
            <a:xfrm>
              <a:off x="1600200" y="18018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1" name="Freeform 13"/>
            <p:cNvSpPr/>
            <p:nvPr/>
          </p:nvSpPr>
          <p:spPr>
            <a:xfrm>
              <a:off x="1380960" y="9360"/>
              <a:ext cx="371160" cy="142524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2" name="Freeform 14"/>
            <p:cNvSpPr/>
            <p:nvPr/>
          </p:nvSpPr>
          <p:spPr>
            <a:xfrm>
              <a:off x="164304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3" name="Freeform 15"/>
            <p:cNvSpPr/>
            <p:nvPr/>
          </p:nvSpPr>
          <p:spPr>
            <a:xfrm>
              <a:off x="1685880" y="14209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4" name="Freeform 16"/>
            <p:cNvSpPr/>
            <p:nvPr/>
          </p:nvSpPr>
          <p:spPr>
            <a:xfrm>
              <a:off x="1685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5" name="Freeform 17"/>
            <p:cNvSpPr/>
            <p:nvPr/>
          </p:nvSpPr>
          <p:spPr>
            <a:xfrm>
              <a:off x="1743120" y="4680"/>
              <a:ext cx="418680" cy="52200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6" name="Freeform 18"/>
            <p:cNvSpPr/>
            <p:nvPr/>
          </p:nvSpPr>
          <p:spPr>
            <a:xfrm>
              <a:off x="211932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7" name="Freeform 19"/>
            <p:cNvSpPr/>
            <p:nvPr/>
          </p:nvSpPr>
          <p:spPr>
            <a:xfrm>
              <a:off x="952560" y="4680"/>
              <a:ext cx="151920" cy="90756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8" name="Freeform 20"/>
            <p:cNvSpPr/>
            <p:nvPr/>
          </p:nvSpPr>
          <p:spPr>
            <a:xfrm>
              <a:off x="866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59" name="Freeform 21"/>
            <p:cNvSpPr/>
            <p:nvPr/>
          </p:nvSpPr>
          <p:spPr>
            <a:xfrm>
              <a:off x="890640" y="15541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0" name="Freeform 22"/>
            <p:cNvSpPr/>
            <p:nvPr/>
          </p:nvSpPr>
          <p:spPr>
            <a:xfrm>
              <a:off x="738360" y="5622840"/>
              <a:ext cx="337680" cy="121572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1" name="Freeform 23"/>
            <p:cNvSpPr/>
            <p:nvPr/>
          </p:nvSpPr>
          <p:spPr>
            <a:xfrm>
              <a:off x="647640" y="5479920"/>
              <a:ext cx="156960" cy="15696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2" name="Freeform 24"/>
            <p:cNvSpPr/>
            <p:nvPr/>
          </p:nvSpPr>
          <p:spPr>
            <a:xfrm>
              <a:off x="66600" y="903240"/>
              <a:ext cx="190080" cy="19008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3" name="Freeform 25"/>
            <p:cNvSpPr/>
            <p:nvPr/>
          </p:nvSpPr>
          <p:spPr>
            <a:xfrm>
              <a:off x="0" y="3897360"/>
              <a:ext cx="132840" cy="266400"/>
            </a:xfrm>
            <a:custGeom>
              <a:avLst/>
              <a:gdLst/>
              <a:ahLst/>
              <a:rect l="l" t="t" r="r" b="b"/>
              <a:pathLst>
                <a:path w="84" h="168">
                  <a:moveTo>
                    <a:pt x="69" y="168"/>
                  </a:moveTo>
                  <a:lnTo>
                    <a:pt x="0" y="6"/>
                  </a:lnTo>
                  <a:lnTo>
                    <a:pt x="12" y="0"/>
                  </a:lnTo>
                  <a:lnTo>
                    <a:pt x="84" y="162"/>
                  </a:lnTo>
                  <a:lnTo>
                    <a:pt x="69" y="16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4" name="Freeform 26"/>
            <p:cNvSpPr/>
            <p:nvPr/>
          </p:nvSpPr>
          <p:spPr>
            <a:xfrm>
              <a:off x="66600" y="414972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5" name="Freeform 27"/>
            <p:cNvSpPr/>
            <p:nvPr/>
          </p:nvSpPr>
          <p:spPr>
            <a:xfrm>
              <a:off x="0" y="1644480"/>
              <a:ext cx="132840" cy="269640"/>
            </a:xfrm>
            <a:custGeom>
              <a:avLst/>
              <a:gdLst/>
              <a:ahLst/>
              <a:rect l="l" t="t" r="r" b="b"/>
              <a:pathLst>
                <a:path w="84" h="170">
                  <a:moveTo>
                    <a:pt x="12" y="170"/>
                  </a:moveTo>
                  <a:lnTo>
                    <a:pt x="0" y="164"/>
                  </a:lnTo>
                  <a:lnTo>
                    <a:pt x="69" y="0"/>
                  </a:lnTo>
                  <a:lnTo>
                    <a:pt x="84" y="6"/>
                  </a:lnTo>
                  <a:lnTo>
                    <a:pt x="12" y="17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6" name="Freeform 28"/>
            <p:cNvSpPr/>
            <p:nvPr/>
          </p:nvSpPr>
          <p:spPr>
            <a:xfrm>
              <a:off x="66600" y="14684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7" name="Freeform 29"/>
            <p:cNvSpPr/>
            <p:nvPr/>
          </p:nvSpPr>
          <p:spPr>
            <a:xfrm>
              <a:off x="695160" y="4680"/>
              <a:ext cx="309240" cy="155844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8" name="Freeform 30"/>
            <p:cNvSpPr/>
            <p:nvPr/>
          </p:nvSpPr>
          <p:spPr>
            <a:xfrm>
              <a:off x="57240" y="48816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69" name="Freeform 31"/>
            <p:cNvSpPr/>
            <p:nvPr/>
          </p:nvSpPr>
          <p:spPr>
            <a:xfrm>
              <a:off x="138240" y="5060880"/>
              <a:ext cx="304560" cy="177768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0" name="Freeform 32"/>
            <p:cNvSpPr/>
            <p:nvPr/>
          </p:nvSpPr>
          <p:spPr>
            <a:xfrm>
              <a:off x="561960" y="64310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1" name="Rectangle 33"/>
            <p:cNvSpPr/>
            <p:nvPr/>
          </p:nvSpPr>
          <p:spPr>
            <a:xfrm>
              <a:off x="642960" y="6610320"/>
              <a:ext cx="23400" cy="24264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72" name="Freeform 34"/>
            <p:cNvSpPr/>
            <p:nvPr/>
          </p:nvSpPr>
          <p:spPr>
            <a:xfrm>
              <a:off x="76320" y="6431040"/>
              <a:ext cx="190080" cy="18864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3" name="Freeform 35"/>
            <p:cNvSpPr/>
            <p:nvPr/>
          </p:nvSpPr>
          <p:spPr>
            <a:xfrm>
              <a:off x="0" y="5978520"/>
              <a:ext cx="190080" cy="46152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4" name="Freeform 36"/>
            <p:cNvSpPr/>
            <p:nvPr/>
          </p:nvSpPr>
          <p:spPr>
            <a:xfrm>
              <a:off x="1014480" y="1801800"/>
              <a:ext cx="213840" cy="75528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5" name="Freeform 37"/>
            <p:cNvSpPr/>
            <p:nvPr/>
          </p:nvSpPr>
          <p:spPr>
            <a:xfrm>
              <a:off x="938160" y="2548080"/>
              <a:ext cx="166320" cy="15984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6" name="Freeform 38"/>
            <p:cNvSpPr/>
            <p:nvPr/>
          </p:nvSpPr>
          <p:spPr>
            <a:xfrm>
              <a:off x="595440" y="4680"/>
              <a:ext cx="637920" cy="402552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7" name="Freeform 39"/>
            <p:cNvSpPr/>
            <p:nvPr/>
          </p:nvSpPr>
          <p:spPr>
            <a:xfrm>
              <a:off x="122400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8" name="Freeform 40"/>
            <p:cNvSpPr/>
            <p:nvPr/>
          </p:nvSpPr>
          <p:spPr>
            <a:xfrm>
              <a:off x="1300320" y="1849320"/>
              <a:ext cx="109080" cy="10764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79" name="Freeform 41"/>
            <p:cNvSpPr/>
            <p:nvPr/>
          </p:nvSpPr>
          <p:spPr>
            <a:xfrm>
              <a:off x="281160" y="3417840"/>
              <a:ext cx="142560" cy="47448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0" name="Freeform 42"/>
            <p:cNvSpPr/>
            <p:nvPr/>
          </p:nvSpPr>
          <p:spPr>
            <a:xfrm>
              <a:off x="237960" y="3882960"/>
              <a:ext cx="109080" cy="10908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1" name="Freeform 43"/>
            <p:cNvSpPr/>
            <p:nvPr/>
          </p:nvSpPr>
          <p:spPr>
            <a:xfrm>
              <a:off x="4680" y="2166840"/>
              <a:ext cx="114120" cy="45216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2" name="Freeform 44"/>
            <p:cNvSpPr/>
            <p:nvPr/>
          </p:nvSpPr>
          <p:spPr>
            <a:xfrm>
              <a:off x="52560" y="2066760"/>
              <a:ext cx="109080" cy="10908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3" name="Rectangle 45"/>
            <p:cNvSpPr/>
            <p:nvPr/>
          </p:nvSpPr>
          <p:spPr>
            <a:xfrm>
              <a:off x="1228680" y="466236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84" name="Freeform 46"/>
            <p:cNvSpPr/>
            <p:nvPr/>
          </p:nvSpPr>
          <p:spPr>
            <a:xfrm>
              <a:off x="1319040" y="5041800"/>
              <a:ext cx="371160" cy="180144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5" name="Freeform 47"/>
            <p:cNvSpPr/>
            <p:nvPr/>
          </p:nvSpPr>
          <p:spPr>
            <a:xfrm>
              <a:off x="114768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6" name="Freeform 48"/>
            <p:cNvSpPr/>
            <p:nvPr/>
          </p:nvSpPr>
          <p:spPr>
            <a:xfrm>
              <a:off x="819000" y="3983040"/>
              <a:ext cx="347400" cy="286020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7" name="Freeform 49"/>
            <p:cNvSpPr/>
            <p:nvPr/>
          </p:nvSpPr>
          <p:spPr>
            <a:xfrm>
              <a:off x="728640" y="380700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8" name="Freeform 50"/>
            <p:cNvSpPr/>
            <p:nvPr/>
          </p:nvSpPr>
          <p:spPr>
            <a:xfrm>
              <a:off x="162396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89" name="Freeform 51"/>
            <p:cNvSpPr/>
            <p:nvPr/>
          </p:nvSpPr>
          <p:spPr>
            <a:xfrm>
              <a:off x="1405080" y="5423040"/>
              <a:ext cx="371160" cy="142524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0" name="Freeform 52"/>
            <p:cNvSpPr/>
            <p:nvPr/>
          </p:nvSpPr>
          <p:spPr>
            <a:xfrm>
              <a:off x="166680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1" name="Freeform 53"/>
            <p:cNvSpPr/>
            <p:nvPr/>
          </p:nvSpPr>
          <p:spPr>
            <a:xfrm>
              <a:off x="170964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2" name="Freeform 54"/>
            <p:cNvSpPr/>
            <p:nvPr/>
          </p:nvSpPr>
          <p:spPr>
            <a:xfrm>
              <a:off x="170964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3" name="Freeform 55"/>
            <p:cNvSpPr/>
            <p:nvPr/>
          </p:nvSpPr>
          <p:spPr>
            <a:xfrm>
              <a:off x="1766880" y="6330960"/>
              <a:ext cx="418680" cy="52668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4" name="Freeform 56"/>
            <p:cNvSpPr/>
            <p:nvPr/>
          </p:nvSpPr>
          <p:spPr>
            <a:xfrm>
              <a:off x="214776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5" name="Freeform 57"/>
            <p:cNvSpPr/>
            <p:nvPr/>
          </p:nvSpPr>
          <p:spPr>
            <a:xfrm>
              <a:off x="504720" y="9360"/>
              <a:ext cx="232920" cy="510336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96" name="Freeform 58"/>
            <p:cNvSpPr/>
            <p:nvPr/>
          </p:nvSpPr>
          <p:spPr>
            <a:xfrm>
              <a:off x="633240" y="5103720"/>
              <a:ext cx="185400" cy="18540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grpSp>
      <p:sp>
        <p:nvSpPr>
          <p:cNvPr id="97" name="PlaceHolder 1"/>
          <p:cNvSpPr>
            <a:spLocks noGrp="1"/>
          </p:cNvSpPr>
          <p:nvPr>
            <p:ph type="title"/>
          </p:nvPr>
        </p:nvSpPr>
        <p:spPr>
          <a:xfrm>
            <a:off x="1876320" y="1122480"/>
            <a:ext cx="8791200" cy="2387160"/>
          </a:xfrm>
          <a:prstGeom prst="rect">
            <a:avLst/>
          </a:prstGeom>
          <a:noFill/>
          <a:ln w="0">
            <a:noFill/>
          </a:ln>
        </p:spPr>
        <p:txBody>
          <a:bodyPr anchor="b">
            <a:normAutofit/>
          </a:bodyPr>
          <a:p>
            <a:pPr>
              <a:lnSpc>
                <a:spcPct val="90000"/>
              </a:lnSpc>
              <a:buNone/>
            </a:pPr>
            <a:r>
              <a:rPr b="0" lang="en-US" sz="4800" spc="-1" strike="noStrike" cap="all">
                <a:solidFill>
                  <a:srgbClr val="ffffff"/>
                </a:solidFill>
                <a:latin typeface="Tw Cen MT"/>
              </a:rPr>
              <a:t>Click to edit Master title style</a:t>
            </a:r>
            <a:endParaRPr b="0" lang="en-US" sz="4800" spc="-1" strike="noStrike">
              <a:solidFill>
                <a:srgbClr val="ffffff"/>
              </a:solidFill>
              <a:latin typeface="Tw Cen MT"/>
            </a:endParaRPr>
          </a:p>
        </p:txBody>
      </p:sp>
      <p:sp>
        <p:nvSpPr>
          <p:cNvPr id="98" name="PlaceHolder 2"/>
          <p:cNvSpPr>
            <a:spLocks noGrp="1"/>
          </p:cNvSpPr>
          <p:nvPr>
            <p:ph type="dt" idx="1"/>
          </p:nvPr>
        </p:nvSpPr>
        <p:spPr>
          <a:xfrm>
            <a:off x="7077600" y="5410080"/>
            <a:ext cx="274284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Tw Cen MT"/>
              </a:defRPr>
            </a:lvl1pPr>
          </a:lstStyle>
          <a:p>
            <a:pPr algn="r">
              <a:lnSpc>
                <a:spcPct val="100000"/>
              </a:lnSpc>
              <a:buNone/>
            </a:pPr>
            <a:r>
              <a:rPr b="0" lang="en-US" sz="1050" spc="-1" strike="noStrike">
                <a:solidFill>
                  <a:srgbClr val="ffffff"/>
                </a:solidFill>
                <a:latin typeface="Tw Cen MT"/>
              </a:rPr>
              <a:t>&lt;date/time&gt;</a:t>
            </a:r>
            <a:endParaRPr b="0" lang="en-IN" sz="1050" spc="-1" strike="noStrike">
              <a:latin typeface="Times New Roman"/>
            </a:endParaRPr>
          </a:p>
        </p:txBody>
      </p:sp>
      <p:sp>
        <p:nvSpPr>
          <p:cNvPr id="99" name="PlaceHolder 3"/>
          <p:cNvSpPr>
            <a:spLocks noGrp="1"/>
          </p:cNvSpPr>
          <p:nvPr>
            <p:ph type="ftr" idx="2"/>
          </p:nvPr>
        </p:nvSpPr>
        <p:spPr>
          <a:xfrm>
            <a:off x="1876320" y="5410080"/>
            <a:ext cx="512460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00" name="PlaceHolder 4"/>
          <p:cNvSpPr>
            <a:spLocks noGrp="1"/>
          </p:cNvSpPr>
          <p:nvPr>
            <p:ph type="sldNum" idx="3"/>
          </p:nvPr>
        </p:nvSpPr>
        <p:spPr>
          <a:xfrm>
            <a:off x="9896760" y="5410080"/>
            <a:ext cx="77076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Tw Cen MT"/>
              </a:defRPr>
            </a:lvl1pPr>
          </a:lstStyle>
          <a:p>
            <a:pPr algn="r">
              <a:lnSpc>
                <a:spcPct val="100000"/>
              </a:lnSpc>
              <a:buNone/>
            </a:pPr>
            <a:fld id="{F4082817-F1B9-4176-B2D9-5E5E3421F4C9}" type="slidenum">
              <a:rPr b="0" lang="en-US" sz="1050" spc="-1" strike="noStrike">
                <a:solidFill>
                  <a:srgbClr val="ffffff"/>
                </a:solidFill>
                <a:latin typeface="Tw Cen MT"/>
              </a:rPr>
              <a:t>&lt;number&gt;</a:t>
            </a:fld>
            <a:endParaRPr b="0" lang="en-IN" sz="1050" spc="-1" strike="noStrike">
              <a:latin typeface="Times New Roman"/>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ffffff"/>
              </a:buClr>
              <a:buSzPct val="45000"/>
              <a:buFont typeface="Wingdings" charset="2"/>
              <a:buChar char=""/>
            </a:pPr>
            <a:r>
              <a:rPr b="0" lang="en-US" sz="2400" spc="-1" strike="noStrike">
                <a:solidFill>
                  <a:srgbClr val="ffffff"/>
                </a:solidFill>
                <a:latin typeface="Tw Cen MT"/>
              </a:rPr>
              <a:t>Click to edit the outline text format</a:t>
            </a:r>
            <a:endParaRPr b="0" lang="en-US" sz="2400" spc="-1" strike="noStrike">
              <a:solidFill>
                <a:srgbClr val="ffffff"/>
              </a:solidFill>
              <a:latin typeface="Tw Cen MT"/>
            </a:endParaRPr>
          </a:p>
          <a:p>
            <a:pPr lvl="1" marL="864000" indent="-324000">
              <a:lnSpc>
                <a:spcPct val="120000"/>
              </a:lnSpc>
              <a:spcBef>
                <a:spcPts val="1134"/>
              </a:spcBef>
              <a:buClr>
                <a:srgbClr val="ffffff"/>
              </a:buClr>
              <a:buSzPct val="75000"/>
              <a:buFont typeface="Symbol" charset="2"/>
              <a:buChar char=""/>
            </a:pPr>
            <a:r>
              <a:rPr b="0" lang="en-US" sz="1800" spc="-1" strike="noStrike">
                <a:solidFill>
                  <a:srgbClr val="ffffff"/>
                </a:solidFill>
                <a:latin typeface="Tw Cen MT"/>
              </a:rPr>
              <a:t>Second Outline Level</a:t>
            </a:r>
            <a:endParaRPr b="0" lang="en-US" sz="1800" spc="-1" strike="noStrike">
              <a:solidFill>
                <a:srgbClr val="ffffff"/>
              </a:solidFill>
              <a:latin typeface="Tw Cen MT"/>
            </a:endParaRPr>
          </a:p>
          <a:p>
            <a:pPr lvl="2" marL="1296000" indent="-288000">
              <a:lnSpc>
                <a:spcPct val="120000"/>
              </a:lnSpc>
              <a:spcBef>
                <a:spcPts val="850"/>
              </a:spcBef>
              <a:buClr>
                <a:srgbClr val="ffffff"/>
              </a:buClr>
              <a:buSzPct val="45000"/>
              <a:buFont typeface="Wingdings" charset="2"/>
              <a:buChar char=""/>
            </a:pPr>
            <a:r>
              <a:rPr b="0" lang="en-US" sz="1600" spc="-1" strike="noStrike">
                <a:solidFill>
                  <a:srgbClr val="ffffff"/>
                </a:solidFill>
                <a:latin typeface="Tw Cen MT"/>
              </a:rPr>
              <a:t>Third Outline Level</a:t>
            </a:r>
            <a:endParaRPr b="0" lang="en-US" sz="1600" spc="-1" strike="noStrike">
              <a:solidFill>
                <a:srgbClr val="ffffff"/>
              </a:solidFill>
              <a:latin typeface="Tw Cen MT"/>
            </a:endParaRPr>
          </a:p>
          <a:p>
            <a:pPr lvl="3" marL="1728000" indent="-216000">
              <a:lnSpc>
                <a:spcPct val="120000"/>
              </a:lnSpc>
              <a:spcBef>
                <a:spcPts val="567"/>
              </a:spcBef>
              <a:buClr>
                <a:srgbClr val="ffffff"/>
              </a:buClr>
              <a:buSzPct val="75000"/>
              <a:buFont typeface="Symbol" charset="2"/>
              <a:buChar char=""/>
            </a:pPr>
            <a:r>
              <a:rPr b="0" lang="en-US" sz="1600" spc="-1" strike="noStrike">
                <a:solidFill>
                  <a:srgbClr val="ffffff"/>
                </a:solidFill>
                <a:latin typeface="Tw Cen MT"/>
              </a:rPr>
              <a:t>Fourth Outline Level</a:t>
            </a:r>
            <a:endParaRPr b="0" lang="en-US" sz="1600" spc="-1" strike="noStrike">
              <a:solidFill>
                <a:srgbClr val="ffffff"/>
              </a:solidFill>
              <a:latin typeface="Tw Cen MT"/>
            </a:endParaRPr>
          </a:p>
          <a:p>
            <a:pPr lvl="4" marL="2160000" indent="-216000">
              <a:lnSpc>
                <a:spcPct val="120000"/>
              </a:lnSpc>
              <a:spcBef>
                <a:spcPts val="283"/>
              </a:spcBef>
              <a:buClr>
                <a:srgbClr val="ffffff"/>
              </a:buClr>
              <a:buSzPct val="45000"/>
              <a:buFont typeface="Wingdings" charset="2"/>
              <a:buChar char=""/>
            </a:pPr>
            <a:r>
              <a:rPr b="0" lang="en-US" sz="2000" spc="-1" strike="noStrike">
                <a:solidFill>
                  <a:srgbClr val="ffffff"/>
                </a:solidFill>
                <a:latin typeface="Tw Cen MT"/>
              </a:rPr>
              <a:t>Fifth Outline Level</a:t>
            </a:r>
            <a:endParaRPr b="0" lang="en-US" sz="2000" spc="-1" strike="noStrike">
              <a:solidFill>
                <a:srgbClr val="ffffff"/>
              </a:solidFill>
              <a:latin typeface="Tw Cen MT"/>
            </a:endParaRPr>
          </a:p>
          <a:p>
            <a:pPr lvl="5" marL="2592000" indent="-216000">
              <a:lnSpc>
                <a:spcPct val="120000"/>
              </a:lnSpc>
              <a:spcBef>
                <a:spcPts val="283"/>
              </a:spcBef>
              <a:buClr>
                <a:srgbClr val="ffffff"/>
              </a:buClr>
              <a:buSzPct val="45000"/>
              <a:buFont typeface="Wingdings" charset="2"/>
              <a:buChar char=""/>
            </a:pPr>
            <a:r>
              <a:rPr b="0" lang="en-US" sz="2000" spc="-1" strike="noStrike">
                <a:solidFill>
                  <a:srgbClr val="ffffff"/>
                </a:solidFill>
                <a:latin typeface="Tw Cen MT"/>
              </a:rPr>
              <a:t>Sixth Outline Level</a:t>
            </a:r>
            <a:endParaRPr b="0" lang="en-US" sz="2000" spc="-1" strike="noStrike">
              <a:solidFill>
                <a:srgbClr val="ffffff"/>
              </a:solidFill>
              <a:latin typeface="Tw Cen MT"/>
            </a:endParaRPr>
          </a:p>
          <a:p>
            <a:pPr lvl="6" marL="3024000" indent="-216000">
              <a:lnSpc>
                <a:spcPct val="120000"/>
              </a:lnSpc>
              <a:spcBef>
                <a:spcPts val="283"/>
              </a:spcBef>
              <a:buClr>
                <a:srgbClr val="ffffff"/>
              </a:buClr>
              <a:buSzPct val="45000"/>
              <a:buFont typeface="Wingdings" charset="2"/>
              <a:buChar char=""/>
            </a:pPr>
            <a:r>
              <a:rPr b="0" lang="en-US" sz="2000" spc="-1" strike="noStrike">
                <a:solidFill>
                  <a:srgbClr val="ffffff"/>
                </a:solidFill>
                <a:latin typeface="Tw Cen MT"/>
              </a:rPr>
              <a:t>Seventh Outline Level</a:t>
            </a:r>
            <a:endParaRPr b="0" lang="en-US" sz="2000" spc="-1" strike="noStrike">
              <a:solidFill>
                <a:srgbClr val="ffffff"/>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38" name="Picture 2" descr="\\DROBO-FS\QuickDrops\JB\PPTX NG\Droplets\LightingOverlay.png"/>
          <p:cNvPicPr/>
          <p:nvPr/>
        </p:nvPicPr>
        <p:blipFill>
          <a:blip r:embed="rId3">
            <a:alphaModFix amt="30000"/>
          </a:blip>
          <a:stretch/>
        </p:blipFill>
        <p:spPr>
          <a:xfrm>
            <a:off x="0" y="0"/>
            <a:ext cx="12191760" cy="6857640"/>
          </a:xfrm>
          <a:prstGeom prst="rect">
            <a:avLst/>
          </a:prstGeom>
          <a:ln w="0">
            <a:noFill/>
          </a:ln>
        </p:spPr>
      </p:pic>
      <p:grpSp>
        <p:nvGrpSpPr>
          <p:cNvPr id="139" name="Group 7"/>
          <p:cNvGrpSpPr/>
          <p:nvPr/>
        </p:nvGrpSpPr>
        <p:grpSpPr>
          <a:xfrm>
            <a:off x="-14400" y="0"/>
            <a:ext cx="12053520" cy="6857640"/>
            <a:chOff x="-14400" y="0"/>
            <a:chExt cx="12053520" cy="6857640"/>
          </a:xfrm>
        </p:grpSpPr>
        <p:grpSp>
          <p:nvGrpSpPr>
            <p:cNvPr id="140" name="Group 8"/>
            <p:cNvGrpSpPr/>
            <p:nvPr/>
          </p:nvGrpSpPr>
          <p:grpSpPr>
            <a:xfrm>
              <a:off x="-14400" y="0"/>
              <a:ext cx="1220760" cy="6857640"/>
              <a:chOff x="-14400" y="0"/>
              <a:chExt cx="1220760" cy="6857640"/>
            </a:xfrm>
          </p:grpSpPr>
          <p:sp>
            <p:nvSpPr>
              <p:cNvPr id="141" name="Rectangle 5"/>
              <p:cNvSpPr/>
              <p:nvPr/>
            </p:nvSpPr>
            <p:spPr>
              <a:xfrm>
                <a:off x="114480" y="468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142" name="Freeform 6"/>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3" name="Freeform 7"/>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4" name="Freeform 8"/>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5" name="Freeform 9"/>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6" name="Freeform 10"/>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7" name="Freeform 11"/>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8" name="Freeform 12"/>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49" name="Freeform 13"/>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0" name="Freeform 14"/>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1" name="Freeform 15"/>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2" name="Line 16"/>
              <p:cNvSpPr/>
              <p:nvPr/>
            </p:nvSpPr>
            <p:spPr>
              <a:xfrm>
                <a:off x="-4680" y="9360"/>
                <a:ext cx="360" cy="360"/>
              </a:xfrm>
              <a:prstGeom prst="line">
                <a:avLst/>
              </a:prstGeom>
              <a:ln w="15">
                <a:solidFill>
                  <a:srgbClr val="ffffff"/>
                </a:solidFill>
              </a:ln>
            </p:spPr>
            <p:style>
              <a:lnRef idx="0"/>
              <a:fillRef idx="0"/>
              <a:effectRef idx="0"/>
              <a:fontRef idx="minor"/>
            </p:style>
          </p:sp>
          <p:sp>
            <p:nvSpPr>
              <p:cNvPr id="153" name="Freeform 17"/>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4" name="Freeform 18"/>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5" name="Freeform 19"/>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6" name="Freeform 20"/>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7" name="Rectangle 21"/>
              <p:cNvSpPr/>
              <p:nvPr/>
            </p:nvSpPr>
            <p:spPr>
              <a:xfrm>
                <a:off x="133200" y="466236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158" name="Freeform 22"/>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59" name="Freeform 23"/>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0" name="Freeform 24"/>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1" name="Freeform 25"/>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2" name="Freeform 26"/>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3" name="Freeform 27"/>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4" name="Freeform 28"/>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5" name="Freeform 29"/>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6" name="Freeform 30"/>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67" name="Freeform 31"/>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grpSp>
        <p:grpSp>
          <p:nvGrpSpPr>
            <p:cNvPr id="168" name="Group 9"/>
            <p:cNvGrpSpPr/>
            <p:nvPr/>
          </p:nvGrpSpPr>
          <p:grpSpPr>
            <a:xfrm>
              <a:off x="11364840" y="0"/>
              <a:ext cx="674280" cy="6848280"/>
              <a:chOff x="11364840" y="0"/>
              <a:chExt cx="674280" cy="6848280"/>
            </a:xfrm>
          </p:grpSpPr>
          <p:sp>
            <p:nvSpPr>
              <p:cNvPr id="169" name="Freeform 32"/>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0" name="Freeform 33"/>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1" name="Freeform 34"/>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2" name="Freeform 35"/>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3" name="Freeform 36"/>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4" name="Freeform 37"/>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5" name="Freeform 38"/>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6" name="Freeform 39"/>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7" name="Freeform 40"/>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178" name="Rectangle 41"/>
              <p:cNvSpPr/>
              <p:nvPr/>
            </p:nvSpPr>
            <p:spPr>
              <a:xfrm>
                <a:off x="11939760" y="6595920"/>
                <a:ext cx="23400" cy="25200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grpSp>
      </p:grpSp>
      <p:sp>
        <p:nvSpPr>
          <p:cNvPr id="179" name="PlaceHolder 1"/>
          <p:cNvSpPr>
            <a:spLocks noGrp="1"/>
          </p:cNvSpPr>
          <p:nvPr>
            <p:ph type="title"/>
          </p:nvPr>
        </p:nvSpPr>
        <p:spPr>
          <a:xfrm>
            <a:off x="1141560" y="618480"/>
            <a:ext cx="9905760" cy="1478160"/>
          </a:xfrm>
          <a:prstGeom prst="rect">
            <a:avLst/>
          </a:prstGeom>
          <a:noFill/>
          <a:ln w="0">
            <a:noFill/>
          </a:ln>
        </p:spPr>
        <p:txBody>
          <a:bodyPr anchor="ctr">
            <a:noAutofit/>
          </a:bodyPr>
          <a:p>
            <a:pPr>
              <a:lnSpc>
                <a:spcPct val="90000"/>
              </a:lnSpc>
              <a:buNone/>
            </a:pPr>
            <a:r>
              <a:rPr b="0" lang="en-US" sz="3600" spc="-1" strike="noStrike" cap="all">
                <a:solidFill>
                  <a:srgbClr val="ffffff"/>
                </a:solidFill>
                <a:latin typeface="Tw Cen MT"/>
              </a:rPr>
              <a:t>Click to edit Master title style</a:t>
            </a:r>
            <a:endParaRPr b="0" lang="en-US" sz="3600" spc="-1" strike="noStrike">
              <a:solidFill>
                <a:srgbClr val="ffffff"/>
              </a:solidFill>
              <a:latin typeface="Tw Cen MT"/>
            </a:endParaRPr>
          </a:p>
        </p:txBody>
      </p:sp>
      <p:sp>
        <p:nvSpPr>
          <p:cNvPr id="180" name="PlaceHolder 2"/>
          <p:cNvSpPr>
            <a:spLocks noGrp="1"/>
          </p:cNvSpPr>
          <p:nvPr>
            <p:ph type="body"/>
          </p:nvPr>
        </p:nvSpPr>
        <p:spPr>
          <a:xfrm>
            <a:off x="1141560" y="2249640"/>
            <a:ext cx="9905760" cy="3541320"/>
          </a:xfrm>
          <a:prstGeom prst="rect">
            <a:avLst/>
          </a:prstGeom>
          <a:noFill/>
          <a:ln w="0">
            <a:noFill/>
          </a:ln>
        </p:spPr>
        <p:txBody>
          <a:bodyPr anchor="t">
            <a:noAutofit/>
          </a:bodyPr>
          <a:p>
            <a:pPr marL="228600" indent="-228600">
              <a:lnSpc>
                <a:spcPct val="120000"/>
              </a:lnSpc>
              <a:spcBef>
                <a:spcPts val="1001"/>
              </a:spcBef>
              <a:buClr>
                <a:srgbClr val="ffffff"/>
              </a:buClr>
              <a:buSzPct val="125000"/>
              <a:buFont typeface="Arial"/>
              <a:buChar char="•"/>
            </a:pPr>
            <a:r>
              <a:rPr b="0" lang="en-US" sz="2400" spc="-1" strike="noStrike">
                <a:solidFill>
                  <a:srgbClr val="ffffff"/>
                </a:solidFill>
                <a:latin typeface="Tw Cen MT"/>
              </a:rPr>
              <a:t>Click to edit Master text styles</a:t>
            </a:r>
            <a:endParaRPr b="0" lang="en-US" sz="2400" spc="-1" strike="noStrike">
              <a:solidFill>
                <a:srgbClr val="ffffff"/>
              </a:solidFill>
              <a:latin typeface="Tw Cen MT"/>
            </a:endParaRPr>
          </a:p>
          <a:p>
            <a:pPr lvl="1" marL="685800" indent="-228600">
              <a:lnSpc>
                <a:spcPct val="120000"/>
              </a:lnSpc>
              <a:spcBef>
                <a:spcPts val="499"/>
              </a:spcBef>
              <a:buClr>
                <a:srgbClr val="ffffff"/>
              </a:buClr>
              <a:buSzPct val="125000"/>
              <a:buFont typeface="Arial"/>
              <a:buChar char="•"/>
            </a:pPr>
            <a:r>
              <a:rPr b="0" lang="en-US" sz="2000" spc="-1" strike="noStrike">
                <a:solidFill>
                  <a:srgbClr val="ffffff"/>
                </a:solidFill>
                <a:latin typeface="Tw Cen MT"/>
              </a:rPr>
              <a:t>Second level</a:t>
            </a:r>
            <a:endParaRPr b="0" lang="en-US" sz="2000" spc="-1" strike="noStrike">
              <a:solidFill>
                <a:srgbClr val="ffffff"/>
              </a:solidFill>
              <a:latin typeface="Tw Cen MT"/>
            </a:endParaRPr>
          </a:p>
          <a:p>
            <a:pPr lvl="2" marL="1143000" indent="-228600">
              <a:lnSpc>
                <a:spcPct val="120000"/>
              </a:lnSpc>
              <a:spcBef>
                <a:spcPts val="499"/>
              </a:spcBef>
              <a:buClr>
                <a:srgbClr val="ffffff"/>
              </a:buClr>
              <a:buSzPct val="125000"/>
              <a:buFont typeface="Arial"/>
              <a:buChar char="•"/>
            </a:pPr>
            <a:r>
              <a:rPr b="0" lang="en-US" sz="1800" spc="-1" strike="noStrike">
                <a:solidFill>
                  <a:srgbClr val="ffffff"/>
                </a:solidFill>
                <a:latin typeface="Tw Cen MT"/>
              </a:rPr>
              <a:t>Third level</a:t>
            </a:r>
            <a:endParaRPr b="0" lang="en-US" sz="1800" spc="-1" strike="noStrike">
              <a:solidFill>
                <a:srgbClr val="ffffff"/>
              </a:solidFill>
              <a:latin typeface="Tw Cen MT"/>
            </a:endParaRPr>
          </a:p>
          <a:p>
            <a:pPr lvl="3" marL="1600200" indent="-228600">
              <a:lnSpc>
                <a:spcPct val="120000"/>
              </a:lnSpc>
              <a:spcBef>
                <a:spcPts val="499"/>
              </a:spcBef>
              <a:buClr>
                <a:srgbClr val="ffffff"/>
              </a:buClr>
              <a:buSzPct val="125000"/>
              <a:buFont typeface="Arial"/>
              <a:buChar char="•"/>
            </a:pPr>
            <a:r>
              <a:rPr b="0" lang="en-US" sz="1600" spc="-1" strike="noStrike">
                <a:solidFill>
                  <a:srgbClr val="ffffff"/>
                </a:solidFill>
                <a:latin typeface="Tw Cen MT"/>
              </a:rPr>
              <a:t>Fourth level</a:t>
            </a:r>
            <a:endParaRPr b="0" lang="en-US" sz="1600" spc="-1" strike="noStrike">
              <a:solidFill>
                <a:srgbClr val="ffffff"/>
              </a:solidFill>
              <a:latin typeface="Tw Cen MT"/>
            </a:endParaRPr>
          </a:p>
          <a:p>
            <a:pPr lvl="4" marL="2057400" indent="-228600">
              <a:lnSpc>
                <a:spcPct val="120000"/>
              </a:lnSpc>
              <a:spcBef>
                <a:spcPts val="499"/>
              </a:spcBef>
              <a:buClr>
                <a:srgbClr val="ffffff"/>
              </a:buClr>
              <a:buSzPct val="125000"/>
              <a:buFont typeface="Arial"/>
              <a:buChar char="•"/>
            </a:pPr>
            <a:r>
              <a:rPr b="0" lang="en-US" sz="1600" spc="-1" strike="noStrike">
                <a:solidFill>
                  <a:srgbClr val="ffffff"/>
                </a:solidFill>
                <a:latin typeface="Tw Cen MT"/>
              </a:rPr>
              <a:t>Fifth level</a:t>
            </a:r>
            <a:endParaRPr b="0" lang="en-US" sz="1600" spc="-1" strike="noStrike">
              <a:solidFill>
                <a:srgbClr val="ffffff"/>
              </a:solidFill>
              <a:latin typeface="Tw Cen MT"/>
            </a:endParaRPr>
          </a:p>
        </p:txBody>
      </p:sp>
      <p:sp>
        <p:nvSpPr>
          <p:cNvPr id="181" name="PlaceHolder 3"/>
          <p:cNvSpPr>
            <a:spLocks noGrp="1"/>
          </p:cNvSpPr>
          <p:nvPr>
            <p:ph type="dt" idx="4"/>
          </p:nvPr>
        </p:nvSpPr>
        <p:spPr>
          <a:xfrm>
            <a:off x="7457040" y="5883120"/>
            <a:ext cx="274284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Tw Cen MT"/>
              </a:defRPr>
            </a:lvl1pPr>
          </a:lstStyle>
          <a:p>
            <a:pPr algn="r">
              <a:lnSpc>
                <a:spcPct val="100000"/>
              </a:lnSpc>
              <a:buNone/>
            </a:pPr>
            <a:r>
              <a:rPr b="0" lang="en-US" sz="1050" spc="-1" strike="noStrike">
                <a:solidFill>
                  <a:srgbClr val="ffffff"/>
                </a:solidFill>
                <a:latin typeface="Tw Cen MT"/>
              </a:rPr>
              <a:t>&lt;date/time&gt;</a:t>
            </a:r>
            <a:endParaRPr b="0" lang="en-IN" sz="1050" spc="-1" strike="noStrike">
              <a:latin typeface="Times New Roman"/>
            </a:endParaRPr>
          </a:p>
        </p:txBody>
      </p:sp>
      <p:sp>
        <p:nvSpPr>
          <p:cNvPr id="182" name="PlaceHolder 4"/>
          <p:cNvSpPr>
            <a:spLocks noGrp="1"/>
          </p:cNvSpPr>
          <p:nvPr>
            <p:ph type="ftr" idx="5"/>
          </p:nvPr>
        </p:nvSpPr>
        <p:spPr>
          <a:xfrm>
            <a:off x="1141560" y="5883120"/>
            <a:ext cx="623880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83" name="PlaceHolder 5"/>
          <p:cNvSpPr>
            <a:spLocks noGrp="1"/>
          </p:cNvSpPr>
          <p:nvPr>
            <p:ph type="sldNum" idx="6"/>
          </p:nvPr>
        </p:nvSpPr>
        <p:spPr>
          <a:xfrm>
            <a:off x="10276200" y="5883120"/>
            <a:ext cx="77076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Tw Cen MT"/>
              </a:defRPr>
            </a:lvl1pPr>
          </a:lstStyle>
          <a:p>
            <a:pPr algn="r">
              <a:lnSpc>
                <a:spcPct val="100000"/>
              </a:lnSpc>
              <a:buNone/>
            </a:pPr>
            <a:fld id="{60B80521-3A62-4BFE-B67F-975BF893AFB3}" type="slidenum">
              <a:rPr b="0" lang="en-US" sz="1050" spc="-1" strike="noStrike">
                <a:solidFill>
                  <a:srgbClr val="ffffff"/>
                </a:solidFill>
                <a:latin typeface="Tw Cen MT"/>
              </a:rPr>
              <a:t>&lt;number&gt;</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20" name="Picture 2" descr="\\DROBO-FS\QuickDrops\JB\PPTX NG\Droplets\LightingOverlay.png"/>
          <p:cNvPicPr/>
          <p:nvPr/>
        </p:nvPicPr>
        <p:blipFill>
          <a:blip r:embed="rId3">
            <a:alphaModFix amt="30000"/>
          </a:blip>
          <a:stretch/>
        </p:blipFill>
        <p:spPr>
          <a:xfrm>
            <a:off x="0" y="0"/>
            <a:ext cx="12191760" cy="6857640"/>
          </a:xfrm>
          <a:prstGeom prst="rect">
            <a:avLst/>
          </a:prstGeom>
          <a:ln w="0">
            <a:noFill/>
          </a:ln>
        </p:spPr>
      </p:pic>
      <p:grpSp>
        <p:nvGrpSpPr>
          <p:cNvPr id="221" name="Group 7"/>
          <p:cNvGrpSpPr/>
          <p:nvPr/>
        </p:nvGrpSpPr>
        <p:grpSpPr>
          <a:xfrm>
            <a:off x="-14400" y="0"/>
            <a:ext cx="12053520" cy="6857640"/>
            <a:chOff x="-14400" y="0"/>
            <a:chExt cx="12053520" cy="6857640"/>
          </a:xfrm>
        </p:grpSpPr>
        <p:grpSp>
          <p:nvGrpSpPr>
            <p:cNvPr id="222" name="Group 8"/>
            <p:cNvGrpSpPr/>
            <p:nvPr/>
          </p:nvGrpSpPr>
          <p:grpSpPr>
            <a:xfrm>
              <a:off x="-14400" y="0"/>
              <a:ext cx="1220760" cy="6857640"/>
              <a:chOff x="-14400" y="0"/>
              <a:chExt cx="1220760" cy="6857640"/>
            </a:xfrm>
          </p:grpSpPr>
          <p:sp>
            <p:nvSpPr>
              <p:cNvPr id="223" name="Rectangle 5"/>
              <p:cNvSpPr/>
              <p:nvPr/>
            </p:nvSpPr>
            <p:spPr>
              <a:xfrm>
                <a:off x="114480" y="468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224" name="Freeform 6"/>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25" name="Freeform 7"/>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26" name="Freeform 8"/>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27" name="Freeform 9"/>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28" name="Freeform 10"/>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29" name="Freeform 11"/>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0" name="Freeform 12"/>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1" name="Freeform 13"/>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2" name="Freeform 14"/>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3" name="Freeform 15"/>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4" name="Line 16"/>
              <p:cNvSpPr/>
              <p:nvPr/>
            </p:nvSpPr>
            <p:spPr>
              <a:xfrm>
                <a:off x="-4680" y="9360"/>
                <a:ext cx="360" cy="360"/>
              </a:xfrm>
              <a:prstGeom prst="line">
                <a:avLst/>
              </a:prstGeom>
              <a:ln w="15">
                <a:solidFill>
                  <a:srgbClr val="ffffff"/>
                </a:solidFill>
              </a:ln>
            </p:spPr>
            <p:style>
              <a:lnRef idx="0"/>
              <a:fillRef idx="0"/>
              <a:effectRef idx="0"/>
              <a:fontRef idx="minor"/>
            </p:style>
          </p:sp>
          <p:sp>
            <p:nvSpPr>
              <p:cNvPr id="235" name="Freeform 17"/>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6" name="Freeform 18"/>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7" name="Freeform 19"/>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8" name="Freeform 20"/>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39" name="Rectangle 21"/>
              <p:cNvSpPr/>
              <p:nvPr/>
            </p:nvSpPr>
            <p:spPr>
              <a:xfrm>
                <a:off x="133200" y="4662360"/>
                <a:ext cx="23400" cy="218088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sp>
            <p:nvSpPr>
              <p:cNvPr id="240" name="Freeform 22"/>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1" name="Freeform 23"/>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2" name="Freeform 24"/>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3" name="Freeform 25"/>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4" name="Freeform 26"/>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5" name="Freeform 27"/>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6" name="Freeform 28"/>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7" name="Freeform 29"/>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8" name="Freeform 30"/>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49" name="Freeform 31"/>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grpSp>
        <p:grpSp>
          <p:nvGrpSpPr>
            <p:cNvPr id="250" name="Group 9"/>
            <p:cNvGrpSpPr/>
            <p:nvPr/>
          </p:nvGrpSpPr>
          <p:grpSpPr>
            <a:xfrm>
              <a:off x="11364840" y="0"/>
              <a:ext cx="674280" cy="6848280"/>
              <a:chOff x="11364840" y="0"/>
              <a:chExt cx="674280" cy="6848280"/>
            </a:xfrm>
          </p:grpSpPr>
          <p:sp>
            <p:nvSpPr>
              <p:cNvPr id="251" name="Freeform 32"/>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52" name="Freeform 33"/>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53" name="Freeform 34"/>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54" name="Freeform 35"/>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55" name="Freeform 36"/>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56" name="Freeform 37"/>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57" name="Freeform 38"/>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58" name="Freeform 39"/>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59" name="Freeform 40"/>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w="0">
                <a:noFill/>
              </a:ln>
            </p:spPr>
            <p:style>
              <a:lnRef idx="0"/>
              <a:fillRef idx="0"/>
              <a:effectRef idx="0"/>
              <a:fontRef idx="minor"/>
            </p:style>
          </p:sp>
          <p:sp>
            <p:nvSpPr>
              <p:cNvPr id="260" name="Rectangle 41"/>
              <p:cNvSpPr/>
              <p:nvPr/>
            </p:nvSpPr>
            <p:spPr>
              <a:xfrm>
                <a:off x="11939760" y="6595920"/>
                <a:ext cx="23400" cy="252000"/>
              </a:xfrm>
              <a:prstGeom prst="rect">
                <a:avLst/>
              </a:prstGeom>
              <a:gradFill rotWithShape="0">
                <a:gsLst>
                  <a:gs pos="0">
                    <a:srgbClr val="7c96a3"/>
                  </a:gs>
                  <a:gs pos="100000">
                    <a:srgbClr val="3b4c54"/>
                  </a:gs>
                </a:gsLst>
                <a:lin ang="5400000"/>
              </a:gradFill>
              <a:ln w="0">
                <a:noFill/>
              </a:ln>
            </p:spPr>
            <p:style>
              <a:lnRef idx="0"/>
              <a:fillRef idx="0"/>
              <a:effectRef idx="0"/>
              <a:fontRef idx="minor"/>
            </p:style>
          </p:sp>
        </p:grpSp>
      </p:grpSp>
      <p:sp>
        <p:nvSpPr>
          <p:cNvPr id="261" name="PlaceHolder 1"/>
          <p:cNvSpPr>
            <a:spLocks noGrp="1"/>
          </p:cNvSpPr>
          <p:nvPr>
            <p:ph type="title"/>
          </p:nvPr>
        </p:nvSpPr>
        <p:spPr>
          <a:xfrm>
            <a:off x="1141560" y="618480"/>
            <a:ext cx="9905760" cy="1478160"/>
          </a:xfrm>
          <a:prstGeom prst="rect">
            <a:avLst/>
          </a:prstGeom>
          <a:noFill/>
          <a:ln w="0">
            <a:noFill/>
          </a:ln>
        </p:spPr>
        <p:txBody>
          <a:bodyPr anchor="ctr">
            <a:noAutofit/>
          </a:bodyPr>
          <a:p>
            <a:pPr>
              <a:lnSpc>
                <a:spcPct val="90000"/>
              </a:lnSpc>
              <a:buNone/>
            </a:pPr>
            <a:r>
              <a:rPr b="0" lang="en-US" sz="3600" spc="-1" strike="noStrike" cap="all">
                <a:solidFill>
                  <a:srgbClr val="ffffff"/>
                </a:solidFill>
                <a:latin typeface="Tw Cen MT"/>
              </a:rPr>
              <a:t>Click to edit Master title style</a:t>
            </a:r>
            <a:endParaRPr b="0" lang="en-US" sz="3600" spc="-1" strike="noStrike">
              <a:solidFill>
                <a:srgbClr val="ffffff"/>
              </a:solidFill>
              <a:latin typeface="Tw Cen MT"/>
            </a:endParaRPr>
          </a:p>
        </p:txBody>
      </p:sp>
      <p:sp>
        <p:nvSpPr>
          <p:cNvPr id="262" name="PlaceHolder 2"/>
          <p:cNvSpPr>
            <a:spLocks noGrp="1"/>
          </p:cNvSpPr>
          <p:nvPr>
            <p:ph type="dt" idx="7"/>
          </p:nvPr>
        </p:nvSpPr>
        <p:spPr>
          <a:xfrm>
            <a:off x="7457040" y="5883120"/>
            <a:ext cx="274284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Tw Cen MT"/>
              </a:defRPr>
            </a:lvl1pPr>
          </a:lstStyle>
          <a:p>
            <a:pPr algn="r">
              <a:lnSpc>
                <a:spcPct val="100000"/>
              </a:lnSpc>
              <a:buNone/>
            </a:pPr>
            <a:r>
              <a:rPr b="0" lang="en-US" sz="1050" spc="-1" strike="noStrike">
                <a:solidFill>
                  <a:srgbClr val="ffffff"/>
                </a:solidFill>
                <a:latin typeface="Tw Cen MT"/>
              </a:rPr>
              <a:t>&lt;date/time&gt;</a:t>
            </a:r>
            <a:endParaRPr b="0" lang="en-IN" sz="1050" spc="-1" strike="noStrike">
              <a:latin typeface="Times New Roman"/>
            </a:endParaRPr>
          </a:p>
        </p:txBody>
      </p:sp>
      <p:sp>
        <p:nvSpPr>
          <p:cNvPr id="263" name="PlaceHolder 3"/>
          <p:cNvSpPr>
            <a:spLocks noGrp="1"/>
          </p:cNvSpPr>
          <p:nvPr>
            <p:ph type="ftr" idx="8"/>
          </p:nvPr>
        </p:nvSpPr>
        <p:spPr>
          <a:xfrm>
            <a:off x="1141560" y="5883120"/>
            <a:ext cx="623880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264" name="PlaceHolder 4"/>
          <p:cNvSpPr>
            <a:spLocks noGrp="1"/>
          </p:cNvSpPr>
          <p:nvPr>
            <p:ph type="sldNum" idx="9"/>
          </p:nvPr>
        </p:nvSpPr>
        <p:spPr>
          <a:xfrm>
            <a:off x="10276200" y="5883120"/>
            <a:ext cx="77076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Tw Cen MT"/>
              </a:defRPr>
            </a:lvl1pPr>
          </a:lstStyle>
          <a:p>
            <a:pPr algn="r">
              <a:lnSpc>
                <a:spcPct val="100000"/>
              </a:lnSpc>
              <a:buNone/>
            </a:pPr>
            <a:fld id="{129F4B95-CEB1-4645-AE20-E3F6A4F4DAA6}" type="slidenum">
              <a:rPr b="0" lang="en-US" sz="1050" spc="-1" strike="noStrike">
                <a:solidFill>
                  <a:srgbClr val="ffffff"/>
                </a:solidFill>
                <a:latin typeface="Tw Cen MT"/>
              </a:rPr>
              <a:t>&lt;number&gt;</a:t>
            </a:fld>
            <a:endParaRPr b="0" lang="en-IN" sz="1050" spc="-1" strike="noStrike">
              <a:latin typeface="Times New Roman"/>
            </a:endParaRPr>
          </a:p>
        </p:txBody>
      </p:sp>
      <p:sp>
        <p:nvSpPr>
          <p:cNvPr id="2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ffffff"/>
              </a:buClr>
              <a:buSzPct val="45000"/>
              <a:buFont typeface="Wingdings" charset="2"/>
              <a:buChar char=""/>
            </a:pPr>
            <a:r>
              <a:rPr b="0" lang="en-US" sz="2400" spc="-1" strike="noStrike">
                <a:solidFill>
                  <a:srgbClr val="ffffff"/>
                </a:solidFill>
                <a:latin typeface="Tw Cen MT"/>
              </a:rPr>
              <a:t>Click to edit the outline text format</a:t>
            </a:r>
            <a:endParaRPr b="0" lang="en-US" sz="2400" spc="-1" strike="noStrike">
              <a:solidFill>
                <a:srgbClr val="ffffff"/>
              </a:solidFill>
              <a:latin typeface="Tw Cen MT"/>
            </a:endParaRPr>
          </a:p>
          <a:p>
            <a:pPr lvl="1" marL="864000" indent="-324000">
              <a:lnSpc>
                <a:spcPct val="120000"/>
              </a:lnSpc>
              <a:spcBef>
                <a:spcPts val="1134"/>
              </a:spcBef>
              <a:buClr>
                <a:srgbClr val="ffffff"/>
              </a:buClr>
              <a:buSzPct val="75000"/>
              <a:buFont typeface="Symbol" charset="2"/>
              <a:buChar char=""/>
            </a:pPr>
            <a:r>
              <a:rPr b="0" lang="en-US" sz="1800" spc="-1" strike="noStrike">
                <a:solidFill>
                  <a:srgbClr val="ffffff"/>
                </a:solidFill>
                <a:latin typeface="Tw Cen MT"/>
              </a:rPr>
              <a:t>Second Outline Level</a:t>
            </a:r>
            <a:endParaRPr b="0" lang="en-US" sz="1800" spc="-1" strike="noStrike">
              <a:solidFill>
                <a:srgbClr val="ffffff"/>
              </a:solidFill>
              <a:latin typeface="Tw Cen MT"/>
            </a:endParaRPr>
          </a:p>
          <a:p>
            <a:pPr lvl="2" marL="1296000" indent="-288000">
              <a:lnSpc>
                <a:spcPct val="120000"/>
              </a:lnSpc>
              <a:spcBef>
                <a:spcPts val="850"/>
              </a:spcBef>
              <a:buClr>
                <a:srgbClr val="ffffff"/>
              </a:buClr>
              <a:buSzPct val="45000"/>
              <a:buFont typeface="Wingdings" charset="2"/>
              <a:buChar char=""/>
            </a:pPr>
            <a:r>
              <a:rPr b="0" lang="en-US" sz="1600" spc="-1" strike="noStrike">
                <a:solidFill>
                  <a:srgbClr val="ffffff"/>
                </a:solidFill>
                <a:latin typeface="Tw Cen MT"/>
              </a:rPr>
              <a:t>Third Outline Level</a:t>
            </a:r>
            <a:endParaRPr b="0" lang="en-US" sz="1600" spc="-1" strike="noStrike">
              <a:solidFill>
                <a:srgbClr val="ffffff"/>
              </a:solidFill>
              <a:latin typeface="Tw Cen MT"/>
            </a:endParaRPr>
          </a:p>
          <a:p>
            <a:pPr lvl="3" marL="1728000" indent="-216000">
              <a:lnSpc>
                <a:spcPct val="120000"/>
              </a:lnSpc>
              <a:spcBef>
                <a:spcPts val="567"/>
              </a:spcBef>
              <a:buClr>
                <a:srgbClr val="ffffff"/>
              </a:buClr>
              <a:buSzPct val="75000"/>
              <a:buFont typeface="Symbol" charset="2"/>
              <a:buChar char=""/>
            </a:pPr>
            <a:r>
              <a:rPr b="0" lang="en-US" sz="1600" spc="-1" strike="noStrike">
                <a:solidFill>
                  <a:srgbClr val="ffffff"/>
                </a:solidFill>
                <a:latin typeface="Tw Cen MT"/>
              </a:rPr>
              <a:t>Fourth Outline Level</a:t>
            </a:r>
            <a:endParaRPr b="0" lang="en-US" sz="1600" spc="-1" strike="noStrike">
              <a:solidFill>
                <a:srgbClr val="ffffff"/>
              </a:solidFill>
              <a:latin typeface="Tw Cen MT"/>
            </a:endParaRPr>
          </a:p>
          <a:p>
            <a:pPr lvl="4" marL="2160000" indent="-216000">
              <a:lnSpc>
                <a:spcPct val="120000"/>
              </a:lnSpc>
              <a:spcBef>
                <a:spcPts val="283"/>
              </a:spcBef>
              <a:buClr>
                <a:srgbClr val="ffffff"/>
              </a:buClr>
              <a:buSzPct val="45000"/>
              <a:buFont typeface="Wingdings" charset="2"/>
              <a:buChar char=""/>
            </a:pPr>
            <a:r>
              <a:rPr b="0" lang="en-US" sz="2000" spc="-1" strike="noStrike">
                <a:solidFill>
                  <a:srgbClr val="ffffff"/>
                </a:solidFill>
                <a:latin typeface="Tw Cen MT"/>
              </a:rPr>
              <a:t>Fifth Outline Level</a:t>
            </a:r>
            <a:endParaRPr b="0" lang="en-US" sz="2000" spc="-1" strike="noStrike">
              <a:solidFill>
                <a:srgbClr val="ffffff"/>
              </a:solidFill>
              <a:latin typeface="Tw Cen MT"/>
            </a:endParaRPr>
          </a:p>
          <a:p>
            <a:pPr lvl="5" marL="2592000" indent="-216000">
              <a:lnSpc>
                <a:spcPct val="120000"/>
              </a:lnSpc>
              <a:spcBef>
                <a:spcPts val="283"/>
              </a:spcBef>
              <a:buClr>
                <a:srgbClr val="ffffff"/>
              </a:buClr>
              <a:buSzPct val="45000"/>
              <a:buFont typeface="Wingdings" charset="2"/>
              <a:buChar char=""/>
            </a:pPr>
            <a:r>
              <a:rPr b="0" lang="en-US" sz="2000" spc="-1" strike="noStrike">
                <a:solidFill>
                  <a:srgbClr val="ffffff"/>
                </a:solidFill>
                <a:latin typeface="Tw Cen MT"/>
              </a:rPr>
              <a:t>Sixth Outline Level</a:t>
            </a:r>
            <a:endParaRPr b="0" lang="en-US" sz="2000" spc="-1" strike="noStrike">
              <a:solidFill>
                <a:srgbClr val="ffffff"/>
              </a:solidFill>
              <a:latin typeface="Tw Cen MT"/>
            </a:endParaRPr>
          </a:p>
          <a:p>
            <a:pPr lvl="6" marL="3024000" indent="-216000">
              <a:lnSpc>
                <a:spcPct val="120000"/>
              </a:lnSpc>
              <a:spcBef>
                <a:spcPts val="283"/>
              </a:spcBef>
              <a:buClr>
                <a:srgbClr val="ffffff"/>
              </a:buClr>
              <a:buSzPct val="45000"/>
              <a:buFont typeface="Wingdings" charset="2"/>
              <a:buChar char=""/>
            </a:pPr>
            <a:r>
              <a:rPr b="0" lang="en-US" sz="2000" spc="-1" strike="noStrike">
                <a:solidFill>
                  <a:srgbClr val="ffffff"/>
                </a:solidFill>
                <a:latin typeface="Tw Cen MT"/>
              </a:rPr>
              <a:t>Seventh Outline Level</a:t>
            </a:r>
            <a:endParaRPr b="0" lang="en-US" sz="2000" spc="-1" strike="noStrike">
              <a:solidFill>
                <a:srgbClr val="ffffff"/>
              </a:solidFill>
              <a:latin typeface="Tw Cen MT"/>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1876320" y="2187000"/>
            <a:ext cx="8556840" cy="1241640"/>
          </a:xfrm>
          <a:prstGeom prst="rect">
            <a:avLst/>
          </a:prstGeom>
          <a:noFill/>
          <a:ln w="0">
            <a:noFill/>
          </a:ln>
        </p:spPr>
        <p:txBody>
          <a:bodyPr anchor="b">
            <a:normAutofit fontScale="29000"/>
          </a:bodyPr>
          <a:p>
            <a:pPr algn="ctr">
              <a:lnSpc>
                <a:spcPct val="90000"/>
              </a:lnSpc>
              <a:buNone/>
            </a:pPr>
            <a:br>
              <a:rPr sz="4800"/>
            </a:br>
            <a:br>
              <a:rPr sz="4800"/>
            </a:br>
            <a:br>
              <a:rPr sz="4800"/>
            </a:br>
            <a:br>
              <a:rPr sz="4800"/>
            </a:br>
            <a:br>
              <a:rPr sz="4800"/>
            </a:br>
            <a:r>
              <a:rPr b="0" lang="en-IN" sz="4800" spc="-1" strike="noStrike" cap="all">
                <a:solidFill>
                  <a:srgbClr val="ffffff"/>
                </a:solidFill>
                <a:latin typeface="Tw Cen MT"/>
              </a:rPr>
              <a:t>College enquiry CHATBOT</a:t>
            </a:r>
            <a:endParaRPr b="0" lang="en-US" sz="4800" spc="-1" strike="noStrike">
              <a:solidFill>
                <a:srgbClr val="ffffff"/>
              </a:solidFill>
              <a:latin typeface="Tw Cen MT"/>
            </a:endParaRPr>
          </a:p>
        </p:txBody>
      </p:sp>
      <p:sp>
        <p:nvSpPr>
          <p:cNvPr id="303" name="PlaceHolder 2"/>
          <p:cNvSpPr>
            <a:spLocks noGrp="1"/>
          </p:cNvSpPr>
          <p:nvPr>
            <p:ph type="subTitle"/>
          </p:nvPr>
        </p:nvSpPr>
        <p:spPr>
          <a:xfrm>
            <a:off x="1759320" y="3825000"/>
            <a:ext cx="8791200" cy="2390040"/>
          </a:xfrm>
          <a:prstGeom prst="rect">
            <a:avLst/>
          </a:prstGeom>
          <a:noFill/>
          <a:ln w="0">
            <a:noFill/>
          </a:ln>
        </p:spPr>
        <p:txBody>
          <a:bodyPr anchor="t">
            <a:normAutofit fontScale="73000"/>
          </a:bodyPr>
          <a:p>
            <a:pPr algn="ctr">
              <a:lnSpc>
                <a:spcPct val="120000"/>
              </a:lnSpc>
              <a:spcBef>
                <a:spcPts val="1001"/>
              </a:spcBef>
              <a:buNone/>
              <a:tabLst>
                <a:tab algn="l" pos="0"/>
              </a:tabLst>
            </a:pPr>
            <a:r>
              <a:rPr b="0" lang="en-IN" sz="5100" spc="-1" strike="noStrike" u="sng" cap="all">
                <a:solidFill>
                  <a:srgbClr val="d9d9d9"/>
                </a:solidFill>
                <a:uFillTx/>
                <a:latin typeface="Tw Cen MT"/>
              </a:rPr>
              <a:t>Group members</a:t>
            </a:r>
            <a:r>
              <a:rPr b="0" lang="en-IN" sz="5100" spc="-1" strike="noStrike" cap="all">
                <a:solidFill>
                  <a:srgbClr val="d9d9d9"/>
                </a:solidFill>
                <a:latin typeface="Tw Cen MT"/>
              </a:rPr>
              <a:t>: </a:t>
            </a:r>
            <a:endParaRPr b="0" lang="en-IN" sz="5100" spc="-1" strike="noStrike">
              <a:latin typeface="Arial"/>
            </a:endParaRPr>
          </a:p>
          <a:p>
            <a:pPr algn="ctr">
              <a:lnSpc>
                <a:spcPct val="120000"/>
              </a:lnSpc>
              <a:spcBef>
                <a:spcPts val="1001"/>
              </a:spcBef>
              <a:buNone/>
              <a:tabLst>
                <a:tab algn="l" pos="0"/>
              </a:tabLst>
            </a:pPr>
            <a:r>
              <a:rPr b="0" lang="en-IN" sz="3600" spc="-1" strike="noStrike" cap="all">
                <a:solidFill>
                  <a:srgbClr val="d9d9d9"/>
                </a:solidFill>
                <a:latin typeface="Tw Cen MT"/>
              </a:rPr>
              <a:t>BRAHM DEV PANDEY (2100290140052)</a:t>
            </a:r>
            <a:endParaRPr b="0" lang="en-IN" sz="3600" spc="-1" strike="noStrike">
              <a:latin typeface="Arial"/>
            </a:endParaRPr>
          </a:p>
          <a:p>
            <a:pPr algn="ctr">
              <a:lnSpc>
                <a:spcPct val="120000"/>
              </a:lnSpc>
              <a:spcBef>
                <a:spcPts val="1001"/>
              </a:spcBef>
              <a:buNone/>
              <a:tabLst>
                <a:tab algn="l" pos="0"/>
              </a:tabLst>
            </a:pPr>
            <a:r>
              <a:rPr b="0" lang="en-IN" sz="3200" spc="-1" strike="noStrike" cap="all">
                <a:solidFill>
                  <a:srgbClr val="d9d9d9"/>
                </a:solidFill>
                <a:latin typeface="Tw Cen MT"/>
              </a:rPr>
              <a:t>ATIF ALI (2100290140040)</a:t>
            </a:r>
            <a:endParaRPr b="0" lang="en-IN" sz="3200" spc="-1" strike="noStrike">
              <a:latin typeface="Arial"/>
            </a:endParaRPr>
          </a:p>
          <a:p>
            <a:pPr algn="ctr">
              <a:lnSpc>
                <a:spcPct val="120000"/>
              </a:lnSpc>
              <a:spcBef>
                <a:spcPts val="1001"/>
              </a:spcBef>
              <a:buNone/>
              <a:tabLst>
                <a:tab algn="l" pos="0"/>
              </a:tabLst>
            </a:pPr>
            <a:r>
              <a:rPr b="0" lang="en-IN" sz="3200" spc="-1" strike="noStrike" cap="all">
                <a:solidFill>
                  <a:srgbClr val="d9d9d9"/>
                </a:solidFill>
                <a:latin typeface="Tw Cen MT"/>
              </a:rPr>
              <a:t>ANUJ (2100290140031)</a:t>
            </a:r>
            <a:endParaRPr b="0" lang="en-IN" sz="3200" spc="-1" strike="noStrike">
              <a:latin typeface="Arial"/>
            </a:endParaRPr>
          </a:p>
          <a:p>
            <a:pPr algn="ctr">
              <a:lnSpc>
                <a:spcPct val="120000"/>
              </a:lnSpc>
              <a:spcBef>
                <a:spcPts val="1001"/>
              </a:spcBef>
              <a:buNone/>
              <a:tabLst>
                <a:tab algn="l" pos="0"/>
              </a:tabLst>
            </a:pPr>
            <a:endParaRPr b="0" lang="en-IN" sz="5100" spc="-1" strike="noStrike">
              <a:latin typeface="Arial"/>
            </a:endParaRPr>
          </a:p>
        </p:txBody>
      </p:sp>
      <p:pic>
        <p:nvPicPr>
          <p:cNvPr id="304" name="Picture 4" descr=""/>
          <p:cNvPicPr/>
          <p:nvPr/>
        </p:nvPicPr>
        <p:blipFill>
          <a:blip r:embed="rId1"/>
          <a:stretch/>
        </p:blipFill>
        <p:spPr>
          <a:xfrm>
            <a:off x="5198040" y="383400"/>
            <a:ext cx="1795680" cy="17042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1141560" y="618480"/>
            <a:ext cx="9905760" cy="4934880"/>
          </a:xfrm>
          <a:prstGeom prst="rect">
            <a:avLst/>
          </a:prstGeom>
          <a:noFill/>
          <a:ln w="0">
            <a:noFill/>
          </a:ln>
        </p:spPr>
        <p:txBody>
          <a:bodyPr anchor="ctr">
            <a:normAutofit/>
          </a:bodyPr>
          <a:p>
            <a:pPr algn="ctr">
              <a:lnSpc>
                <a:spcPct val="90000"/>
              </a:lnSpc>
              <a:buNone/>
            </a:pPr>
            <a:r>
              <a:rPr b="0" lang="en-IN" sz="8000" spc="-1" strike="noStrike" cap="all">
                <a:solidFill>
                  <a:srgbClr val="ffffff"/>
                </a:solidFill>
                <a:latin typeface="Tw Cen MT"/>
              </a:rPr>
              <a:t>Thank you!</a:t>
            </a:r>
            <a:endParaRPr b="0" lang="en-US" sz="80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4257720" y="278640"/>
            <a:ext cx="3058200" cy="777960"/>
          </a:xfrm>
          <a:prstGeom prst="rect">
            <a:avLst/>
          </a:prstGeom>
          <a:noFill/>
          <a:ln w="0">
            <a:noFill/>
          </a:ln>
        </p:spPr>
        <p:txBody>
          <a:bodyPr anchor="ctr">
            <a:normAutofit fontScale="88000"/>
          </a:bodyPr>
          <a:p>
            <a:pPr algn="ctr">
              <a:lnSpc>
                <a:spcPct val="90000"/>
              </a:lnSpc>
              <a:buNone/>
            </a:pPr>
            <a:r>
              <a:rPr b="0" lang="en-IN" sz="3200" spc="-1" strike="noStrike" cap="all">
                <a:solidFill>
                  <a:srgbClr val="ffffff"/>
                </a:solidFill>
                <a:latin typeface="Tw Cen MT"/>
              </a:rPr>
              <a:t>Introduction</a:t>
            </a:r>
            <a:endParaRPr b="0" lang="en-US" sz="3200" spc="-1" strike="noStrike">
              <a:solidFill>
                <a:srgbClr val="ffffff"/>
              </a:solidFill>
              <a:latin typeface="Tw Cen MT"/>
            </a:endParaRPr>
          </a:p>
        </p:txBody>
      </p:sp>
      <p:sp>
        <p:nvSpPr>
          <p:cNvPr id="306" name="PlaceHolder 2"/>
          <p:cNvSpPr>
            <a:spLocks noGrp="1"/>
          </p:cNvSpPr>
          <p:nvPr>
            <p:ph/>
          </p:nvPr>
        </p:nvSpPr>
        <p:spPr>
          <a:xfrm>
            <a:off x="1182240" y="1180080"/>
            <a:ext cx="10062000" cy="5275080"/>
          </a:xfrm>
          <a:prstGeom prst="rect">
            <a:avLst/>
          </a:prstGeom>
          <a:noFill/>
          <a:ln w="0">
            <a:noFill/>
          </a:ln>
        </p:spPr>
        <p:txBody>
          <a:bodyPr anchor="t">
            <a:normAutofit fontScale="31000"/>
          </a:bodyPr>
          <a:p>
            <a:pPr marL="228600" indent="-228600" algn="just">
              <a:lnSpc>
                <a:spcPct val="150000"/>
              </a:lnSpc>
              <a:spcBef>
                <a:spcPts val="1001"/>
              </a:spcBef>
              <a:spcAft>
                <a:spcPts val="799"/>
              </a:spcAft>
              <a:buClr>
                <a:srgbClr val="ffffff"/>
              </a:buClr>
              <a:buSzPct val="125000"/>
              <a:buFont typeface="Arial"/>
              <a:buChar char="•"/>
            </a:pPr>
            <a:r>
              <a:rPr b="0" lang="en-IN" sz="6200" spc="-1" strike="noStrike">
                <a:solidFill>
                  <a:srgbClr val="ffffff"/>
                </a:solidFill>
                <a:latin typeface="Tw Cen MT (body)"/>
                <a:ea typeface="Times New Roman"/>
              </a:rPr>
              <a:t>Although the admissions procedure currently in place is effective, getting in touch with a college staff person is exceedingly time-consuming and challenging. Yet, if the applicant could speak to a convincing chatbot, able to address their concerns with information on admissions, hostel amenities, paying fees in instalments, and what courses are offered, the problem might be partially resolved. The chatbot should be able to communicate with a user in a way similar to the following:</a:t>
            </a:r>
            <a:endParaRPr b="0" lang="en-US" sz="6200" spc="-1" strike="noStrike">
              <a:solidFill>
                <a:srgbClr val="ffffff"/>
              </a:solidFill>
              <a:latin typeface="Tw Cen MT"/>
            </a:endParaRPr>
          </a:p>
          <a:p>
            <a:pPr marL="228600" indent="-228600" algn="just">
              <a:lnSpc>
                <a:spcPct val="150000"/>
              </a:lnSpc>
              <a:spcBef>
                <a:spcPts val="1001"/>
              </a:spcBef>
              <a:spcAft>
                <a:spcPts val="799"/>
              </a:spcAft>
              <a:buClr>
                <a:srgbClr val="ffffff"/>
              </a:buClr>
              <a:buSzPct val="125000"/>
              <a:buFont typeface="Arial"/>
              <a:buChar char="•"/>
            </a:pPr>
            <a:r>
              <a:rPr b="0" lang="en-IN" sz="6200" spc="-1" strike="noStrike">
                <a:solidFill>
                  <a:srgbClr val="ffffff"/>
                </a:solidFill>
                <a:latin typeface="Tw Cen MT (body)"/>
                <a:ea typeface="Times New Roman"/>
              </a:rPr>
              <a:t>User: Hello!</a:t>
            </a:r>
            <a:endParaRPr b="0" lang="en-US" sz="6200" spc="-1" strike="noStrike">
              <a:solidFill>
                <a:srgbClr val="ffffff"/>
              </a:solidFill>
              <a:latin typeface="Tw Cen MT"/>
            </a:endParaRPr>
          </a:p>
          <a:p>
            <a:pPr marL="228600" indent="-228600" algn="just">
              <a:lnSpc>
                <a:spcPct val="150000"/>
              </a:lnSpc>
              <a:spcBef>
                <a:spcPts val="1001"/>
              </a:spcBef>
              <a:spcAft>
                <a:spcPts val="799"/>
              </a:spcAft>
              <a:buClr>
                <a:srgbClr val="ffffff"/>
              </a:buClr>
              <a:buSzPct val="125000"/>
              <a:buFont typeface="Arial"/>
              <a:buChar char="•"/>
            </a:pPr>
            <a:r>
              <a:rPr b="0" lang="en-IN" sz="6200" spc="-1" strike="noStrike">
                <a:solidFill>
                  <a:srgbClr val="ffffff"/>
                </a:solidFill>
                <a:latin typeface="Tw Cen MT (body)"/>
                <a:ea typeface="Times New Roman"/>
              </a:rPr>
              <a:t>ChatBot: Hello, how can I help you?</a:t>
            </a:r>
            <a:endParaRPr b="0" lang="en-US" sz="6200" spc="-1" strike="noStrike">
              <a:solidFill>
                <a:srgbClr val="ffffff"/>
              </a:solidFill>
              <a:latin typeface="Tw Cen MT"/>
            </a:endParaRPr>
          </a:p>
          <a:p>
            <a:pPr marL="228600" indent="-228600" algn="just">
              <a:lnSpc>
                <a:spcPct val="150000"/>
              </a:lnSpc>
              <a:spcBef>
                <a:spcPts val="1001"/>
              </a:spcBef>
              <a:spcAft>
                <a:spcPts val="799"/>
              </a:spcAft>
              <a:buClr>
                <a:srgbClr val="ffffff"/>
              </a:buClr>
              <a:buSzPct val="125000"/>
              <a:buFont typeface="Arial"/>
              <a:buChar char="•"/>
            </a:pPr>
            <a:r>
              <a:rPr b="0" lang="en-IN" sz="6200" spc="-1" strike="noStrike">
                <a:solidFill>
                  <a:srgbClr val="ffffff"/>
                </a:solidFill>
                <a:latin typeface="Tw Cen MT (body)"/>
                <a:ea typeface="Times New Roman"/>
              </a:rPr>
              <a:t>User: What are the courses offered by your college?</a:t>
            </a:r>
            <a:endParaRPr b="0" lang="en-US" sz="6200" spc="-1" strike="noStrike">
              <a:solidFill>
                <a:srgbClr val="ffffff"/>
              </a:solidFill>
              <a:latin typeface="Tw Cen MT"/>
            </a:endParaRPr>
          </a:p>
          <a:p>
            <a:pPr marL="228600" indent="-228600" algn="just">
              <a:lnSpc>
                <a:spcPct val="150000"/>
              </a:lnSpc>
              <a:spcBef>
                <a:spcPts val="1001"/>
              </a:spcBef>
              <a:spcAft>
                <a:spcPts val="799"/>
              </a:spcAft>
              <a:buClr>
                <a:srgbClr val="ffffff"/>
              </a:buClr>
              <a:buSzPct val="125000"/>
              <a:buFont typeface="Arial"/>
              <a:buChar char="•"/>
            </a:pPr>
            <a:r>
              <a:rPr b="0" lang="en-IN" sz="6200" spc="-1" strike="noStrike">
                <a:solidFill>
                  <a:srgbClr val="ffffff"/>
                </a:solidFill>
                <a:latin typeface="Tw Cen MT (body)"/>
                <a:ea typeface="Times New Roman"/>
              </a:rPr>
              <a:t>ChatBot: KIET offers B.Tech, B.Pharma, MCA, MBA, M.Pharma</a:t>
            </a:r>
            <a:endParaRPr b="0" lang="en-US" sz="62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1141560" y="322560"/>
            <a:ext cx="9905760" cy="1478160"/>
          </a:xfrm>
          <a:prstGeom prst="rect">
            <a:avLst/>
          </a:prstGeom>
          <a:noFill/>
          <a:ln w="0">
            <a:noFill/>
          </a:ln>
        </p:spPr>
        <p:txBody>
          <a:bodyPr anchor="ctr">
            <a:noAutofit/>
          </a:bodyPr>
          <a:p>
            <a:pPr algn="ctr">
              <a:lnSpc>
                <a:spcPct val="90000"/>
              </a:lnSpc>
              <a:buNone/>
            </a:pPr>
            <a:r>
              <a:rPr b="0" lang="en-IN" sz="3600" spc="-1" strike="noStrike" cap="all">
                <a:solidFill>
                  <a:srgbClr val="ffffff"/>
                </a:solidFill>
                <a:latin typeface="Tw Cen MT"/>
              </a:rPr>
              <a:t>Technologies used</a:t>
            </a:r>
            <a:endParaRPr b="0" lang="en-US" sz="3600" spc="-1" strike="noStrike">
              <a:solidFill>
                <a:srgbClr val="ffffff"/>
              </a:solidFill>
              <a:latin typeface="Tw Cen MT"/>
            </a:endParaRPr>
          </a:p>
        </p:txBody>
      </p:sp>
      <p:sp>
        <p:nvSpPr>
          <p:cNvPr id="308" name="PlaceHolder 2"/>
          <p:cNvSpPr>
            <a:spLocks noGrp="1"/>
          </p:cNvSpPr>
          <p:nvPr>
            <p:ph/>
          </p:nvPr>
        </p:nvSpPr>
        <p:spPr>
          <a:xfrm>
            <a:off x="1141560" y="1867320"/>
            <a:ext cx="9905760" cy="4314600"/>
          </a:xfrm>
          <a:prstGeom prst="rect">
            <a:avLst/>
          </a:prstGeom>
          <a:noFill/>
          <a:ln w="0">
            <a:noFill/>
          </a:ln>
        </p:spPr>
        <p:txBody>
          <a:bodyPr anchor="t">
            <a:normAutofit fontScale="94000"/>
          </a:bodyPr>
          <a:p>
            <a:pPr marL="228600" indent="-228600">
              <a:lnSpc>
                <a:spcPct val="120000"/>
              </a:lnSpc>
              <a:spcBef>
                <a:spcPts val="1001"/>
              </a:spcBef>
              <a:buClr>
                <a:srgbClr val="ffffff"/>
              </a:buClr>
              <a:buSzPct val="125000"/>
              <a:buFont typeface="Arial"/>
              <a:buChar char="•"/>
            </a:pPr>
            <a:r>
              <a:rPr b="0" lang="en-IN" sz="2400" spc="-1" strike="noStrike">
                <a:solidFill>
                  <a:srgbClr val="ffffff"/>
                </a:solidFill>
                <a:latin typeface="Tw Cen MT (body)"/>
              </a:rPr>
              <a:t>Python(flask) : </a:t>
            </a:r>
            <a:r>
              <a:rPr b="0" lang="en-IN" sz="2400" spc="-1" strike="noStrike">
                <a:solidFill>
                  <a:srgbClr val="ffffff"/>
                </a:solidFill>
                <a:latin typeface="Tw Cen MT (body)"/>
                <a:ea typeface="Times New Roman"/>
              </a:rPr>
              <a:t>for developing the backend of the project</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pPr>
            <a:r>
              <a:rPr b="0" lang="en-IN" sz="2000" spc="-1" strike="noStrike">
                <a:solidFill>
                  <a:srgbClr val="ffffff"/>
                </a:solidFill>
                <a:latin typeface="Tw Cen MT (body)"/>
                <a:ea typeface="Times New Roman"/>
              </a:rPr>
              <a:t>A high-level, all-purpose programming language is Python. Code readability is prioritised in its design philosophy, which makes heavy use of indentation It supports a variety of programming paradigms, including procedural, object-oriented, and functional programming as well as structured programming </a:t>
            </a:r>
            <a:endParaRPr b="0" lang="en-US" sz="20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pPr>
            <a:r>
              <a:rPr b="0" lang="en-IN" sz="2400" spc="-1" strike="noStrike">
                <a:solidFill>
                  <a:srgbClr val="ffffff"/>
                </a:solidFill>
                <a:latin typeface="Tw Cen MT (body)"/>
                <a:ea typeface="Times New Roman"/>
              </a:rPr>
              <a:t>React.js : for developing the frontend of the project</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pPr>
            <a:r>
              <a:rPr b="0" lang="en-IN" sz="2000" spc="-1" strike="noStrike">
                <a:solidFill>
                  <a:srgbClr val="ffffff"/>
                </a:solidFill>
                <a:latin typeface="Tw Cen MT (body)"/>
                <a:ea typeface="Calibri"/>
              </a:rPr>
              <a:t>React is a free and open-source front-end JavaScript toolkit for creating component-based user interfaces. It is also known as React.js or ReactJS React can be the foundation for single-page, mobile, or server-rendered applications. </a:t>
            </a:r>
            <a:endParaRPr b="0" lang="en-US" sz="2000" spc="-1" strike="noStrike">
              <a:solidFill>
                <a:srgbClr val="ffffff"/>
              </a:solidFill>
              <a:latin typeface="Tw Cen MT"/>
            </a:endParaRPr>
          </a:p>
          <a:p>
            <a:pPr>
              <a:lnSpc>
                <a:spcPct val="120000"/>
              </a:lnSpc>
              <a:spcBef>
                <a:spcPts val="1001"/>
              </a:spcBef>
              <a:buNone/>
              <a:tabLst>
                <a:tab algn="l" pos="0"/>
              </a:tabLst>
            </a:pP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1141560" y="618480"/>
            <a:ext cx="9905760" cy="1478160"/>
          </a:xfrm>
          <a:prstGeom prst="rect">
            <a:avLst/>
          </a:prstGeom>
          <a:noFill/>
          <a:ln w="0">
            <a:noFill/>
          </a:ln>
        </p:spPr>
        <p:txBody>
          <a:bodyPr anchor="ctr">
            <a:noAutofit/>
          </a:bodyPr>
          <a:p>
            <a:pPr algn="ctr">
              <a:lnSpc>
                <a:spcPct val="90000"/>
              </a:lnSpc>
              <a:buNone/>
            </a:pPr>
            <a:r>
              <a:rPr b="0" lang="en-IN" sz="3600" spc="-1" strike="noStrike" cap="all">
                <a:solidFill>
                  <a:srgbClr val="ffffff"/>
                </a:solidFill>
                <a:latin typeface="Tw Cen MT"/>
              </a:rPr>
              <a:t>Modules Description</a:t>
            </a:r>
            <a:endParaRPr b="0" lang="en-US" sz="3600" spc="-1" strike="noStrike">
              <a:solidFill>
                <a:srgbClr val="ffffff"/>
              </a:solidFill>
              <a:latin typeface="Tw Cen MT"/>
            </a:endParaRPr>
          </a:p>
        </p:txBody>
      </p:sp>
      <p:sp>
        <p:nvSpPr>
          <p:cNvPr id="310" name="PlaceHolder 2"/>
          <p:cNvSpPr>
            <a:spLocks noGrp="1"/>
          </p:cNvSpPr>
          <p:nvPr>
            <p:ph/>
          </p:nvPr>
        </p:nvSpPr>
        <p:spPr>
          <a:xfrm>
            <a:off x="1141560" y="1742040"/>
            <a:ext cx="9905760" cy="4706280"/>
          </a:xfrm>
          <a:prstGeom prst="rect">
            <a:avLst/>
          </a:prstGeom>
          <a:noFill/>
          <a:ln w="0">
            <a:noFill/>
          </a:ln>
        </p:spPr>
        <p:txBody>
          <a:bodyPr anchor="t">
            <a:normAutofit fontScale="88000"/>
          </a:bodyPr>
          <a:p>
            <a:pPr marL="228600" indent="-228600">
              <a:lnSpc>
                <a:spcPct val="120000"/>
              </a:lnSpc>
              <a:spcBef>
                <a:spcPts val="1001"/>
              </a:spcBef>
              <a:buClr>
                <a:srgbClr val="ffffff"/>
              </a:buClr>
              <a:buSzPct val="125000"/>
              <a:buFont typeface="Arial"/>
              <a:buChar char="•"/>
            </a:pPr>
            <a:r>
              <a:rPr b="0" lang="en-IN" sz="2600" spc="-1" strike="noStrike">
                <a:solidFill>
                  <a:srgbClr val="ffffff"/>
                </a:solidFill>
                <a:latin typeface="Tw Cen MT"/>
              </a:rPr>
              <a:t>FRONTEND - </a:t>
            </a:r>
            <a:endParaRPr b="0" lang="en-US" sz="2600" spc="-1" strike="noStrike">
              <a:solidFill>
                <a:srgbClr val="ffffff"/>
              </a:solidFill>
              <a:latin typeface="Tw Cen MT"/>
            </a:endParaRPr>
          </a:p>
          <a:p>
            <a:pPr algn="just">
              <a:lnSpc>
                <a:spcPct val="115000"/>
              </a:lnSpc>
              <a:spcBef>
                <a:spcPts val="1001"/>
              </a:spcBef>
              <a:spcAft>
                <a:spcPts val="799"/>
              </a:spcAft>
              <a:buNone/>
              <a:tabLst>
                <a:tab algn="l" pos="0"/>
              </a:tabLst>
            </a:pPr>
            <a:r>
              <a:rPr b="0" lang="en-IN" sz="2600" spc="-1" strike="noStrike">
                <a:solidFill>
                  <a:srgbClr val="ffffff"/>
                </a:solidFill>
                <a:latin typeface="Tw Cen MT"/>
                <a:ea typeface="Times New Roman"/>
              </a:rPr>
              <a:t>     </a:t>
            </a:r>
            <a:r>
              <a:rPr b="0" lang="en-IN" sz="2600" spc="-1" strike="noStrike">
                <a:solidFill>
                  <a:srgbClr val="ffffff"/>
                </a:solidFill>
                <a:latin typeface="Tw Cen MT"/>
                <a:ea typeface="Times New Roman"/>
              </a:rPr>
              <a:t>Login and Sign up – for logging in or signing up for an account</a:t>
            </a:r>
            <a:endParaRPr b="0" lang="en-US" sz="2600" spc="-1" strike="noStrike">
              <a:solidFill>
                <a:srgbClr val="ffffff"/>
              </a:solidFill>
              <a:latin typeface="Tw Cen MT"/>
            </a:endParaRPr>
          </a:p>
          <a:p>
            <a:pPr algn="just">
              <a:lnSpc>
                <a:spcPct val="115000"/>
              </a:lnSpc>
              <a:spcBef>
                <a:spcPts val="1001"/>
              </a:spcBef>
              <a:spcAft>
                <a:spcPts val="799"/>
              </a:spcAft>
              <a:buNone/>
              <a:tabLst>
                <a:tab algn="l" pos="0"/>
              </a:tabLst>
            </a:pPr>
            <a:r>
              <a:rPr b="0" lang="en-IN" sz="2600" spc="-1" strike="noStrike">
                <a:solidFill>
                  <a:srgbClr val="ffffff"/>
                </a:solidFill>
                <a:latin typeface="Tw Cen MT"/>
                <a:ea typeface="Times New Roman"/>
              </a:rPr>
              <a:t>     </a:t>
            </a:r>
            <a:r>
              <a:rPr b="0" lang="en-IN" sz="2600" spc="-1" strike="noStrike">
                <a:solidFill>
                  <a:srgbClr val="ffffff"/>
                </a:solidFill>
                <a:latin typeface="Tw Cen MT"/>
                <a:ea typeface="Times New Roman"/>
              </a:rPr>
              <a:t>Chat – for chatting with the bot</a:t>
            </a:r>
            <a:endParaRPr b="0" lang="en-US" sz="2600" spc="-1" strike="noStrike">
              <a:solidFill>
                <a:srgbClr val="ffffff"/>
              </a:solidFill>
              <a:latin typeface="Tw Cen MT"/>
            </a:endParaRPr>
          </a:p>
          <a:p>
            <a:pPr algn="just">
              <a:lnSpc>
                <a:spcPct val="115000"/>
              </a:lnSpc>
              <a:spcBef>
                <a:spcPts val="1001"/>
              </a:spcBef>
              <a:spcAft>
                <a:spcPts val="799"/>
              </a:spcAft>
              <a:buNone/>
              <a:tabLst>
                <a:tab algn="l" pos="0"/>
              </a:tabLst>
            </a:pPr>
            <a:r>
              <a:rPr b="0" lang="en-IN" sz="2600" spc="-1" strike="noStrike">
                <a:solidFill>
                  <a:srgbClr val="ffffff"/>
                </a:solidFill>
                <a:latin typeface="Tw Cen MT"/>
                <a:ea typeface="Times New Roman"/>
              </a:rPr>
              <a:t>     </a:t>
            </a:r>
            <a:r>
              <a:rPr b="0" lang="en-IN" sz="2600" spc="-1" strike="noStrike">
                <a:solidFill>
                  <a:srgbClr val="ffffff"/>
                </a:solidFill>
                <a:latin typeface="Tw Cen MT"/>
                <a:ea typeface="Times New Roman"/>
              </a:rPr>
              <a:t>See previous chats – for viewing your previous chats</a:t>
            </a:r>
            <a:endParaRPr b="0" lang="en-US" sz="2600" spc="-1" strike="noStrike">
              <a:solidFill>
                <a:srgbClr val="ffffff"/>
              </a:solidFill>
              <a:latin typeface="Tw Cen MT"/>
            </a:endParaRPr>
          </a:p>
          <a:p>
            <a:pPr marL="343080" indent="-343080" algn="just">
              <a:lnSpc>
                <a:spcPct val="115000"/>
              </a:lnSpc>
              <a:spcBef>
                <a:spcPts val="1001"/>
              </a:spcBef>
              <a:spcAft>
                <a:spcPts val="799"/>
              </a:spcAft>
              <a:buClr>
                <a:srgbClr val="ffffff"/>
              </a:buClr>
              <a:buSzPct val="125000"/>
              <a:buFont typeface="Symbol"/>
              <a:buChar char=""/>
              <a:tabLst>
                <a:tab algn="l" pos="457200"/>
              </a:tabLst>
            </a:pPr>
            <a:r>
              <a:rPr b="0" lang="en-IN" sz="2600" spc="-1" strike="noStrike">
                <a:solidFill>
                  <a:srgbClr val="ffffff"/>
                </a:solidFill>
                <a:latin typeface="Tw Cen MT"/>
                <a:ea typeface="Times New Roman"/>
              </a:rPr>
              <a:t>BACKEND - </a:t>
            </a:r>
            <a:endParaRPr b="0" lang="en-US" sz="2600" spc="-1" strike="noStrike">
              <a:solidFill>
                <a:srgbClr val="ffffff"/>
              </a:solidFill>
              <a:latin typeface="Tw Cen MT"/>
            </a:endParaRPr>
          </a:p>
          <a:p>
            <a:pPr>
              <a:lnSpc>
                <a:spcPct val="115000"/>
              </a:lnSpc>
              <a:spcBef>
                <a:spcPts val="1001"/>
              </a:spcBef>
              <a:spcAft>
                <a:spcPts val="799"/>
              </a:spcAft>
              <a:buNone/>
              <a:tabLst>
                <a:tab algn="l" pos="0"/>
              </a:tabLst>
            </a:pPr>
            <a:r>
              <a:rPr b="0" lang="en-IN" sz="2600" spc="-1" strike="noStrike">
                <a:solidFill>
                  <a:srgbClr val="ffffff"/>
                </a:solidFill>
                <a:latin typeface="Tw Cen MT"/>
                <a:ea typeface="Times New Roman"/>
              </a:rPr>
              <a:t>       </a:t>
            </a:r>
            <a:r>
              <a:rPr b="0" lang="en-IN" sz="2600" spc="-1" strike="noStrike">
                <a:solidFill>
                  <a:srgbClr val="ffffff"/>
                </a:solidFill>
                <a:latin typeface="Tw Cen MT"/>
                <a:ea typeface="Times New Roman"/>
              </a:rPr>
              <a:t>API in flask</a:t>
            </a:r>
            <a:endParaRPr b="0" lang="en-US" sz="2600" spc="-1" strike="noStrike">
              <a:solidFill>
                <a:srgbClr val="ffffff"/>
              </a:solidFill>
              <a:latin typeface="Tw Cen MT"/>
            </a:endParaRPr>
          </a:p>
          <a:p>
            <a:pPr>
              <a:lnSpc>
                <a:spcPct val="115000"/>
              </a:lnSpc>
              <a:spcBef>
                <a:spcPts val="1001"/>
              </a:spcBef>
              <a:spcAft>
                <a:spcPts val="799"/>
              </a:spcAft>
              <a:buNone/>
              <a:tabLst>
                <a:tab algn="l" pos="0"/>
              </a:tabLst>
            </a:pPr>
            <a:r>
              <a:rPr b="0" lang="en-IN" sz="2600" spc="-1" strike="noStrike">
                <a:solidFill>
                  <a:srgbClr val="ffffff"/>
                </a:solidFill>
                <a:latin typeface="Tw Cen MT"/>
                <a:ea typeface="Times New Roman"/>
              </a:rPr>
              <a:t>       </a:t>
            </a:r>
            <a:r>
              <a:rPr b="0" lang="en-IN" sz="2600" spc="-1" strike="noStrike">
                <a:solidFill>
                  <a:srgbClr val="ffffff"/>
                </a:solidFill>
                <a:latin typeface="Tw Cen MT"/>
                <a:ea typeface="Times New Roman"/>
              </a:rPr>
              <a:t>Chat intent classification</a:t>
            </a:r>
            <a:endParaRPr b="0" lang="en-US" sz="2600" spc="-1" strike="noStrike">
              <a:solidFill>
                <a:srgbClr val="ffffff"/>
              </a:solidFill>
              <a:latin typeface="Tw Cen MT"/>
            </a:endParaRPr>
          </a:p>
          <a:p>
            <a:pPr>
              <a:lnSpc>
                <a:spcPct val="115000"/>
              </a:lnSpc>
              <a:spcBef>
                <a:spcPts val="1001"/>
              </a:spcBef>
              <a:spcAft>
                <a:spcPts val="799"/>
              </a:spcAft>
              <a:buNone/>
              <a:tabLst>
                <a:tab algn="l" pos="0"/>
              </a:tabLst>
            </a:pPr>
            <a:r>
              <a:rPr b="0" lang="en-IN" sz="2600" spc="-1" strike="noStrike">
                <a:solidFill>
                  <a:srgbClr val="ffffff"/>
                </a:solidFill>
                <a:latin typeface="Tw Cen MT"/>
                <a:ea typeface="Times New Roman"/>
              </a:rPr>
              <a:t>       </a:t>
            </a:r>
            <a:r>
              <a:rPr b="0" lang="en-IN" sz="2600" spc="-1" strike="noStrike">
                <a:solidFill>
                  <a:srgbClr val="ffffff"/>
                </a:solidFill>
                <a:latin typeface="Tw Cen MT"/>
                <a:ea typeface="Times New Roman"/>
              </a:rPr>
              <a:t>Adding new chats</a:t>
            </a:r>
            <a:endParaRPr b="0" lang="en-US" sz="2600" spc="-1" strike="noStrike">
              <a:solidFill>
                <a:srgbClr val="ffffff"/>
              </a:solidFill>
              <a:latin typeface="Tw Cen MT"/>
            </a:endParaRPr>
          </a:p>
          <a:p>
            <a:pPr>
              <a:lnSpc>
                <a:spcPct val="115000"/>
              </a:lnSpc>
              <a:spcBef>
                <a:spcPts val="1001"/>
              </a:spcBef>
              <a:spcAft>
                <a:spcPts val="799"/>
              </a:spcAft>
              <a:buNone/>
              <a:tabLst>
                <a:tab algn="l" pos="0"/>
              </a:tabLst>
            </a:pPr>
            <a:endParaRPr b="0" lang="en-US" sz="2400" spc="-1" strike="noStrike">
              <a:solidFill>
                <a:srgbClr val="ffffff"/>
              </a:solidFill>
              <a:latin typeface="Tw Cen MT"/>
            </a:endParaRPr>
          </a:p>
          <a:p>
            <a:pPr>
              <a:lnSpc>
                <a:spcPct val="120000"/>
              </a:lnSpc>
              <a:spcBef>
                <a:spcPts val="1001"/>
              </a:spcBef>
              <a:buNone/>
              <a:tabLst>
                <a:tab algn="l" pos="0"/>
              </a:tabLst>
            </a:pP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1141560" y="618480"/>
            <a:ext cx="9905760" cy="1478160"/>
          </a:xfrm>
          <a:prstGeom prst="rect">
            <a:avLst/>
          </a:prstGeom>
          <a:noFill/>
          <a:ln w="0">
            <a:noFill/>
          </a:ln>
        </p:spPr>
        <p:txBody>
          <a:bodyPr anchor="ctr">
            <a:noAutofit/>
          </a:bodyPr>
          <a:p>
            <a:pPr algn="ctr">
              <a:lnSpc>
                <a:spcPct val="90000"/>
              </a:lnSpc>
              <a:buNone/>
            </a:pPr>
            <a:r>
              <a:rPr b="0" lang="en-IN" sz="3600" spc="-1" strike="noStrike" cap="all">
                <a:solidFill>
                  <a:srgbClr val="ffffff"/>
                </a:solidFill>
                <a:latin typeface="Tw Cen MT"/>
              </a:rPr>
              <a:t>Hardware requirements </a:t>
            </a:r>
            <a:endParaRPr b="0" lang="en-US" sz="3600" spc="-1" strike="noStrike">
              <a:solidFill>
                <a:srgbClr val="ffffff"/>
              </a:solidFill>
              <a:latin typeface="Tw Cen MT"/>
            </a:endParaRPr>
          </a:p>
        </p:txBody>
      </p:sp>
      <p:sp>
        <p:nvSpPr>
          <p:cNvPr id="312" name="PlaceHolder 2"/>
          <p:cNvSpPr>
            <a:spLocks noGrp="1"/>
          </p:cNvSpPr>
          <p:nvPr>
            <p:ph/>
          </p:nvPr>
        </p:nvSpPr>
        <p:spPr>
          <a:xfrm>
            <a:off x="1141560" y="2249640"/>
            <a:ext cx="9905760" cy="3541320"/>
          </a:xfrm>
          <a:prstGeom prst="rect">
            <a:avLst/>
          </a:prstGeom>
          <a:noFill/>
          <a:ln w="0">
            <a:noFill/>
          </a:ln>
        </p:spPr>
        <p:txBody>
          <a:bodyPr anchor="t">
            <a:noAutofit/>
          </a:bodyPr>
          <a:p>
            <a:pPr>
              <a:lnSpc>
                <a:spcPct val="120000"/>
              </a:lnSpc>
              <a:spcBef>
                <a:spcPts val="1001"/>
              </a:spcBef>
              <a:buNone/>
              <a:tabLst>
                <a:tab algn="l" pos="0"/>
              </a:tabLst>
            </a:pPr>
            <a:r>
              <a:rPr b="0" lang="en-IN" sz="2400" spc="-1" strike="noStrike">
                <a:solidFill>
                  <a:srgbClr val="ffffff"/>
                </a:solidFill>
                <a:latin typeface="Tw Cen MT"/>
              </a:rPr>
              <a:t>Hardware specifications required for installing all the required software environment and tools: </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tabLst>
                <a:tab algn="l" pos="0"/>
              </a:tabLst>
            </a:pPr>
            <a:r>
              <a:rPr b="0" lang="en-IN" sz="2400" spc="-1" strike="noStrike">
                <a:solidFill>
                  <a:srgbClr val="ffffff"/>
                </a:solidFill>
                <a:latin typeface="Tw Cen MT"/>
              </a:rPr>
              <a:t>Processor – Intel i3 5</a:t>
            </a:r>
            <a:r>
              <a:rPr b="0" lang="en-IN" sz="2400" spc="-1" strike="noStrike" baseline="30000">
                <a:solidFill>
                  <a:srgbClr val="ffffff"/>
                </a:solidFill>
                <a:latin typeface="Tw Cen MT"/>
              </a:rPr>
              <a:t>th</a:t>
            </a:r>
            <a:r>
              <a:rPr b="0" lang="en-IN" sz="2400" spc="-1" strike="noStrike">
                <a:solidFill>
                  <a:srgbClr val="ffffff"/>
                </a:solidFill>
                <a:latin typeface="Tw Cen MT"/>
              </a:rPr>
              <a:t> generation or higher</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tabLst>
                <a:tab algn="l" pos="0"/>
              </a:tabLst>
            </a:pPr>
            <a:r>
              <a:rPr b="0" lang="en-IN" sz="2400" spc="-1" strike="noStrike">
                <a:solidFill>
                  <a:srgbClr val="ffffff"/>
                </a:solidFill>
                <a:latin typeface="Tw Cen MT"/>
              </a:rPr>
              <a:t>RAM – minimum 2 GB, recommended 4 GB</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tabLst>
                <a:tab algn="l" pos="0"/>
              </a:tabLst>
            </a:pPr>
            <a:r>
              <a:rPr b="0" lang="en-IN" sz="2400" spc="-1" strike="noStrike">
                <a:solidFill>
                  <a:srgbClr val="ffffff"/>
                </a:solidFill>
                <a:latin typeface="Tw Cen MT"/>
              </a:rPr>
              <a:t>Disk Space – minimum 10 GB of free disk space</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1141560" y="618480"/>
            <a:ext cx="9905760" cy="1478160"/>
          </a:xfrm>
          <a:prstGeom prst="rect">
            <a:avLst/>
          </a:prstGeom>
          <a:noFill/>
          <a:ln w="0">
            <a:noFill/>
          </a:ln>
        </p:spPr>
        <p:txBody>
          <a:bodyPr anchor="ctr">
            <a:noAutofit/>
          </a:bodyPr>
          <a:p>
            <a:pPr algn="ctr">
              <a:lnSpc>
                <a:spcPct val="90000"/>
              </a:lnSpc>
              <a:buNone/>
            </a:pPr>
            <a:r>
              <a:rPr b="0" lang="en-IN" sz="3600" spc="-1" strike="noStrike" cap="all">
                <a:solidFill>
                  <a:srgbClr val="ffffff"/>
                </a:solidFill>
                <a:latin typeface="Tw Cen MT"/>
              </a:rPr>
              <a:t>Software requirements</a:t>
            </a:r>
            <a:endParaRPr b="0" lang="en-US" sz="3600" spc="-1" strike="noStrike">
              <a:solidFill>
                <a:srgbClr val="ffffff"/>
              </a:solidFill>
              <a:latin typeface="Tw Cen MT"/>
            </a:endParaRPr>
          </a:p>
        </p:txBody>
      </p:sp>
      <p:sp>
        <p:nvSpPr>
          <p:cNvPr id="314" name="PlaceHolder 2"/>
          <p:cNvSpPr>
            <a:spLocks noGrp="1"/>
          </p:cNvSpPr>
          <p:nvPr>
            <p:ph/>
          </p:nvPr>
        </p:nvSpPr>
        <p:spPr>
          <a:xfrm>
            <a:off x="1141560" y="2249640"/>
            <a:ext cx="9905760" cy="2704320"/>
          </a:xfrm>
          <a:prstGeom prst="rect">
            <a:avLst/>
          </a:prstGeom>
          <a:noFill/>
          <a:ln w="0">
            <a:noFill/>
          </a:ln>
        </p:spPr>
        <p:txBody>
          <a:bodyPr anchor="t">
            <a:noAutofit/>
          </a:bodyPr>
          <a:p>
            <a:pPr>
              <a:lnSpc>
                <a:spcPct val="120000"/>
              </a:lnSpc>
              <a:spcBef>
                <a:spcPts val="1001"/>
              </a:spcBef>
              <a:buNone/>
              <a:tabLst>
                <a:tab algn="l" pos="0"/>
              </a:tabLst>
            </a:pPr>
            <a:r>
              <a:rPr b="0" lang="en-IN" sz="2400" spc="-1" strike="noStrike">
                <a:solidFill>
                  <a:srgbClr val="ffffff"/>
                </a:solidFill>
                <a:latin typeface="Tw Cen MT"/>
              </a:rPr>
              <a:t>Software environment used for developing the application:</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tabLst>
                <a:tab algn="l" pos="0"/>
              </a:tabLst>
            </a:pPr>
            <a:r>
              <a:rPr b="0" lang="en-IN" sz="2400" spc="-1" strike="noStrike">
                <a:solidFill>
                  <a:srgbClr val="ffffff"/>
                </a:solidFill>
                <a:latin typeface="Tw Cen MT"/>
              </a:rPr>
              <a:t>Operating System – Windows 10/11 or Ubuntu 18.04 or above.</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tabLst>
                <a:tab algn="l" pos="0"/>
              </a:tabLst>
            </a:pPr>
            <a:r>
              <a:rPr b="0" lang="en-IN" sz="2400" spc="-1" strike="noStrike">
                <a:solidFill>
                  <a:srgbClr val="ffffff"/>
                </a:solidFill>
                <a:latin typeface="Tw Cen MT"/>
              </a:rPr>
              <a:t>Code Editor – Google Colab , Visual Studio Code</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1141560" y="618480"/>
            <a:ext cx="9905760" cy="1478160"/>
          </a:xfrm>
          <a:prstGeom prst="rect">
            <a:avLst/>
          </a:prstGeom>
          <a:noFill/>
          <a:ln w="0">
            <a:noFill/>
          </a:ln>
        </p:spPr>
        <p:txBody>
          <a:bodyPr anchor="ctr">
            <a:noAutofit/>
          </a:bodyPr>
          <a:p>
            <a:pPr algn="ctr">
              <a:lnSpc>
                <a:spcPct val="90000"/>
              </a:lnSpc>
              <a:buNone/>
            </a:pPr>
            <a:r>
              <a:rPr b="0" lang="en-IN" sz="3600" spc="-1" strike="noStrike" cap="all">
                <a:solidFill>
                  <a:srgbClr val="ffffff"/>
                </a:solidFill>
                <a:latin typeface="Tw Cen MT"/>
              </a:rPr>
              <a:t>benefits</a:t>
            </a:r>
            <a:endParaRPr b="0" lang="en-US" sz="3600" spc="-1" strike="noStrike">
              <a:solidFill>
                <a:srgbClr val="ffffff"/>
              </a:solidFill>
              <a:latin typeface="Tw Cen MT"/>
            </a:endParaRPr>
          </a:p>
        </p:txBody>
      </p:sp>
      <p:sp>
        <p:nvSpPr>
          <p:cNvPr id="316" name="PlaceHolder 2"/>
          <p:cNvSpPr>
            <a:spLocks noGrp="1"/>
          </p:cNvSpPr>
          <p:nvPr>
            <p:ph/>
          </p:nvPr>
        </p:nvSpPr>
        <p:spPr>
          <a:xfrm>
            <a:off x="1433160" y="2249640"/>
            <a:ext cx="9614160" cy="3541320"/>
          </a:xfrm>
          <a:prstGeom prst="rect">
            <a:avLst/>
          </a:prstGeom>
          <a:noFill/>
          <a:ln w="0">
            <a:noFill/>
          </a:ln>
        </p:spPr>
        <p:txBody>
          <a:bodyPr anchor="t">
            <a:noAutofit/>
          </a:bodyPr>
          <a:p>
            <a:pPr marL="228600" indent="-228600">
              <a:lnSpc>
                <a:spcPct val="120000"/>
              </a:lnSpc>
              <a:spcBef>
                <a:spcPts val="1001"/>
              </a:spcBef>
              <a:buClr>
                <a:srgbClr val="ffffff"/>
              </a:buClr>
              <a:buSzPct val="125000"/>
              <a:buFont typeface="Arial"/>
              <a:buChar char="•"/>
            </a:pPr>
            <a:r>
              <a:rPr b="0" lang="en-IN" sz="2400" spc="-1" strike="noStrike">
                <a:solidFill>
                  <a:srgbClr val="ffffff"/>
                </a:solidFill>
                <a:latin typeface="Tw Cen MT"/>
              </a:rPr>
              <a:t>Handling Queries of Students or parents.</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pPr>
            <a:r>
              <a:rPr b="0" lang="en-IN" sz="2400" spc="-1" strike="noStrike">
                <a:solidFill>
                  <a:srgbClr val="ffffff"/>
                </a:solidFill>
                <a:latin typeface="Tw Cen MT"/>
              </a:rPr>
              <a:t>Help During online Admission Form Filling.</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pPr>
            <a:r>
              <a:rPr b="0" lang="en-IN" sz="2400" spc="-1" strike="noStrike">
                <a:solidFill>
                  <a:srgbClr val="ffffff"/>
                </a:solidFill>
                <a:latin typeface="Tw Cen MT"/>
              </a:rPr>
              <a:t>Simplified Enquiry Management</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pPr>
            <a:r>
              <a:rPr b="0" lang="en-IN" sz="2400" spc="-1" strike="noStrike">
                <a:solidFill>
                  <a:srgbClr val="ffffff"/>
                </a:solidFill>
                <a:latin typeface="Tw Cen MT"/>
              </a:rPr>
              <a:t>Simple UI experience for the students.</a:t>
            </a:r>
            <a:endParaRPr b="0" lang="en-US" sz="2400" spc="-1" strike="noStrike">
              <a:solidFill>
                <a:srgbClr val="ffffff"/>
              </a:solidFill>
              <a:latin typeface="Tw Cen MT"/>
            </a:endParaRPr>
          </a:p>
          <a:p>
            <a:pPr marL="228600" indent="-228600">
              <a:lnSpc>
                <a:spcPct val="120000"/>
              </a:lnSpc>
              <a:spcBef>
                <a:spcPts val="1001"/>
              </a:spcBef>
              <a:buClr>
                <a:srgbClr val="ffffff"/>
              </a:buClr>
              <a:buSzPct val="125000"/>
              <a:buFont typeface="Arial"/>
              <a:buChar char="•"/>
            </a:pPr>
            <a:r>
              <a:rPr b="0" lang="en-IN" sz="2400" spc="-1" strike="noStrike">
                <a:solidFill>
                  <a:srgbClr val="ffffff"/>
                </a:solidFill>
                <a:latin typeface="Tw Cen MT"/>
              </a:rPr>
              <a:t>More fast admission process</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1141560" y="618480"/>
            <a:ext cx="9905760" cy="447840"/>
          </a:xfrm>
          <a:prstGeom prst="rect">
            <a:avLst/>
          </a:prstGeom>
          <a:noFill/>
          <a:ln w="0">
            <a:noFill/>
          </a:ln>
        </p:spPr>
        <p:txBody>
          <a:bodyPr anchor="ctr">
            <a:normAutofit fontScale="72000"/>
          </a:bodyPr>
          <a:p>
            <a:pPr algn="ctr">
              <a:lnSpc>
                <a:spcPct val="90000"/>
              </a:lnSpc>
              <a:buNone/>
            </a:pPr>
            <a:r>
              <a:rPr b="0" lang="en-IN" sz="3600" spc="-1" strike="noStrike" cap="all">
                <a:solidFill>
                  <a:srgbClr val="ffffff"/>
                </a:solidFill>
                <a:latin typeface="Tw Cen MT"/>
              </a:rPr>
              <a:t>Gantt chart</a:t>
            </a:r>
            <a:endParaRPr b="0" lang="en-US" sz="3600" spc="-1" strike="noStrike">
              <a:solidFill>
                <a:srgbClr val="ffffff"/>
              </a:solidFill>
              <a:latin typeface="Tw Cen MT"/>
            </a:endParaRPr>
          </a:p>
        </p:txBody>
      </p:sp>
      <p:graphicFrame>
        <p:nvGraphicFramePr>
          <p:cNvPr id="318" name="Content Placeholder 6"/>
          <p:cNvGraphicFramePr/>
          <p:nvPr/>
        </p:nvGraphicFramePr>
        <p:xfrm>
          <a:off x="1239480" y="1272600"/>
          <a:ext cx="9807840" cy="505368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1141560" y="618480"/>
            <a:ext cx="9905760" cy="1478160"/>
          </a:xfrm>
          <a:prstGeom prst="rect">
            <a:avLst/>
          </a:prstGeom>
          <a:noFill/>
          <a:ln w="0">
            <a:noFill/>
          </a:ln>
        </p:spPr>
        <p:txBody>
          <a:bodyPr anchor="ctr">
            <a:noAutofit/>
          </a:bodyPr>
          <a:p>
            <a:pPr algn="ctr">
              <a:lnSpc>
                <a:spcPct val="90000"/>
              </a:lnSpc>
              <a:buNone/>
            </a:pPr>
            <a:r>
              <a:rPr b="0" lang="en-IN" sz="3600" spc="-1" strike="noStrike" cap="all">
                <a:solidFill>
                  <a:srgbClr val="ffffff"/>
                </a:solidFill>
                <a:latin typeface="Tw Cen MT"/>
              </a:rPr>
              <a:t>outcome</a:t>
            </a:r>
            <a:endParaRPr b="0" lang="en-US" sz="3600" spc="-1" strike="noStrike">
              <a:solidFill>
                <a:srgbClr val="ffffff"/>
              </a:solidFill>
              <a:latin typeface="Tw Cen MT"/>
            </a:endParaRPr>
          </a:p>
        </p:txBody>
      </p:sp>
      <p:sp>
        <p:nvSpPr>
          <p:cNvPr id="320" name="PlaceHolder 2"/>
          <p:cNvSpPr>
            <a:spLocks noGrp="1"/>
          </p:cNvSpPr>
          <p:nvPr>
            <p:ph/>
          </p:nvPr>
        </p:nvSpPr>
        <p:spPr>
          <a:xfrm>
            <a:off x="1141560" y="2249640"/>
            <a:ext cx="9905760" cy="3541320"/>
          </a:xfrm>
          <a:prstGeom prst="rect">
            <a:avLst/>
          </a:prstGeom>
          <a:noFill/>
          <a:ln w="0">
            <a:noFill/>
          </a:ln>
        </p:spPr>
        <p:txBody>
          <a:bodyPr anchor="t">
            <a:noAutofit/>
          </a:bodyPr>
          <a:p>
            <a:pPr algn="just">
              <a:lnSpc>
                <a:spcPct val="120000"/>
              </a:lnSpc>
              <a:spcBef>
                <a:spcPts val="1001"/>
              </a:spcBef>
              <a:buNone/>
              <a:tabLst>
                <a:tab algn="l" pos="0"/>
              </a:tabLst>
            </a:pPr>
            <a:r>
              <a:rPr b="0" lang="en-US" sz="2400" spc="-1" strike="noStrike">
                <a:solidFill>
                  <a:srgbClr val="ffffff"/>
                </a:solidFill>
                <a:latin typeface="Tw Cen MT"/>
              </a:rPr>
              <a:t> </a:t>
            </a:r>
            <a:r>
              <a:rPr b="0" lang="en-US" sz="2400" spc="-1" strike="noStrike">
                <a:solidFill>
                  <a:srgbClr val="ffffff"/>
                </a:solidFill>
                <a:latin typeface="Tw Cen MT"/>
              </a:rPr>
              <a:t>Chatbot for admissions can help students  understand the admission process in a simple way by answering their repeated queries regarding course details , syllabus , entrance exams , eligibility criteria , and  more . Basically t</a:t>
            </a:r>
            <a:r>
              <a:rPr b="0" lang="en-IN" sz="2400" spc="-1" strike="noStrike">
                <a:solidFill>
                  <a:srgbClr val="ffffff"/>
                </a:solidFill>
                <a:latin typeface="Tw Cen MT"/>
              </a:rPr>
              <a:t>he main effort behind the entire concept of chatbots was to reduce human effort with the use of chatbots it did not just reduce human labour but also saved a lot of time and money.</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TM04033919[[fn=Circuit]]</Template>
  <TotalTime>202</TotalTime>
  <Application>LibreOffice/7.3.7.2$Linux_X86_64 LibreOffice_project/30$Build-2</Application>
  <AppVersion>15.0000</AppVersion>
  <Words>498</Words>
  <Paragraphs>44</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2022-09-09T11:13:22Z</dcterms:created>
  <dc:creator>Atif Ali</dc:creator>
  <dc:description/>
  <dc:language>en-IN</dc:language>
  <cp:lastModifiedBy/>
  <dcterms:modified xsi:type="dcterms:W3CDTF">2023-05-31T11:16:49Z</dcterms:modified>
  <cp:revision>43</cp:revision>
  <dc:subject/>
  <dc:title>Food Delivery Website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