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D5"/>
          </a:solidFill>
        </a:fill>
      </a:tcStyle>
    </a:wholeTbl>
    <a:band2H>
      <a:tcTxStyle b="def" i="def"/>
      <a:tcStyle>
        <a:tcBdr/>
        <a:fill>
          <a:solidFill>
            <a:srgbClr val="E6EA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BDB"/>
          </a:solidFill>
        </a:fill>
      </a:tcStyle>
    </a:wholeTbl>
    <a:band2H>
      <a:tcTxStyle b="def" i="def"/>
      <a:tcStyle>
        <a:tcBdr/>
        <a:fill>
          <a:solidFill>
            <a:srgbClr val="E9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E2"/>
          </a:solidFill>
        </a:fill>
      </a:tcStyle>
    </a:wholeTbl>
    <a:band2H>
      <a:tcTxStyle b="def" i="def"/>
      <a:tcStyle>
        <a:tcBdr/>
        <a:fill>
          <a:solidFill>
            <a:srgbClr val="F7E9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C0791B"/>
        </a:fontRef>
        <a:srgbClr val="C0791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4EB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C0791B"/>
        </a:fontRef>
        <a:srgbClr val="C0791B"/>
      </a:tcTxStyle>
      <a:tcStyle>
        <a:tcBdr>
          <a:left>
            <a:ln w="12700" cap="flat">
              <a:noFill/>
              <a:miter lim="400000"/>
            </a:ln>
          </a:left>
          <a:right>
            <a:ln w="12700" cap="flat">
              <a:noFill/>
              <a:miter lim="400000"/>
            </a:ln>
          </a:right>
          <a:top>
            <a:ln w="50800" cap="flat">
              <a:solidFill>
                <a:srgbClr val="C0791B"/>
              </a:solidFill>
              <a:prstDash val="solid"/>
              <a:round/>
            </a:ln>
          </a:top>
          <a:bottom>
            <a:ln w="25400" cap="flat">
              <a:solidFill>
                <a:srgbClr val="C0791B"/>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C0791B"/>
              </a:solidFill>
              <a:prstDash val="solid"/>
              <a:round/>
            </a:ln>
          </a:top>
          <a:bottom>
            <a:ln w="25400" cap="flat">
              <a:solidFill>
                <a:srgbClr val="C0791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D6CB"/>
          </a:solidFill>
        </a:fill>
      </a:tcStyle>
    </a:wholeTbl>
    <a:band2H>
      <a:tcTxStyle b="def" i="def"/>
      <a:tcStyle>
        <a:tcBdr/>
        <a:fill>
          <a:solidFill>
            <a:srgbClr val="F4EB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0791B"/>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0791B"/>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0791B"/>
          </a:solidFill>
        </a:fill>
      </a:tcStyle>
    </a:firstRow>
  </a:tblStyle>
  <a:tblStyle styleId="{2708684C-4D16-4618-839F-0558EEFCDFE6}" styleName="">
    <a:tblBg/>
    <a:wholeTbl>
      <a:tcTxStyle b="off" i="off">
        <a:fontRef idx="maj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rgbClr val="C0791B">
              <a:alpha val="20000"/>
            </a:srgbClr>
          </a:solidFill>
        </a:fill>
      </a:tcStyle>
    </a:wholeTbl>
    <a:band2H>
      <a:tcTxStyle b="def" i="def"/>
      <a:tcStyle>
        <a:tcBdr/>
        <a:fill>
          <a:solidFill>
            <a:srgbClr val="FFFFFF"/>
          </a:solidFill>
        </a:fill>
      </a:tcStyle>
    </a:band2H>
    <a:firstCol>
      <a:tcTxStyle b="on" i="off">
        <a:fontRef idx="maj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rgbClr val="C0791B">
              <a:alpha val="20000"/>
            </a:srgbClr>
          </a:solidFill>
        </a:fill>
      </a:tcStyle>
    </a:firstCol>
    <a:lastRow>
      <a:tcTxStyle b="on" i="off">
        <a:fontRef idx="maj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508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noFill/>
        </a:fill>
      </a:tcStyle>
    </a:lastRow>
    <a:firstRow>
      <a:tcTxStyle b="on" i="off">
        <a:fontRef idx="maj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254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9" name="Shape 329"/>
          <p:cNvSpPr/>
          <p:nvPr>
            <p:ph type="sldImg"/>
          </p:nvPr>
        </p:nvSpPr>
        <p:spPr>
          <a:xfrm>
            <a:off x="1143000" y="685800"/>
            <a:ext cx="4572000" cy="3429000"/>
          </a:xfrm>
          <a:prstGeom prst="rect">
            <a:avLst/>
          </a:prstGeom>
        </p:spPr>
        <p:txBody>
          <a:bodyPr/>
          <a:lstStyle/>
          <a:p>
            <a:pPr/>
          </a:p>
        </p:txBody>
      </p:sp>
      <p:sp>
        <p:nvSpPr>
          <p:cNvPr id="330" name="Shape 33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chemeClr val="accent3"/>
        </a:solidFill>
      </p:bgPr>
    </p:bg>
    <p:spTree>
      <p:nvGrpSpPr>
        <p:cNvPr id="1" name=""/>
        <p:cNvGrpSpPr/>
        <p:nvPr/>
      </p:nvGrpSpPr>
      <p:grpSpPr>
        <a:xfrm>
          <a:off x="0" y="0"/>
          <a:ext cx="0" cy="0"/>
          <a:chOff x="0" y="0"/>
          <a:chExt cx="0" cy="0"/>
        </a:xfrm>
      </p:grpSpPr>
      <p:grpSp>
        <p:nvGrpSpPr>
          <p:cNvPr id="29" name="Google Shape;10;p2"/>
          <p:cNvGrpSpPr/>
          <p:nvPr/>
        </p:nvGrpSpPr>
        <p:grpSpPr>
          <a:xfrm>
            <a:off x="7343002" y="3409674"/>
            <a:ext cx="1691423" cy="1732548"/>
            <a:chOff x="0" y="0"/>
            <a:chExt cx="1691422" cy="1732546"/>
          </a:xfrm>
        </p:grpSpPr>
        <p:grpSp>
          <p:nvGrpSpPr>
            <p:cNvPr id="13" name="Google Shape;11;p2"/>
            <p:cNvGrpSpPr/>
            <p:nvPr/>
          </p:nvGrpSpPr>
          <p:grpSpPr>
            <a:xfrm>
              <a:off x="-1" y="1044035"/>
              <a:ext cx="316801" cy="688512"/>
              <a:chOff x="0" y="0"/>
              <a:chExt cx="316799" cy="688510"/>
            </a:xfrm>
          </p:grpSpPr>
          <p:sp>
            <p:nvSpPr>
              <p:cNvPr id="11" name="Google Shape;12;p2"/>
              <p:cNvSpPr/>
              <p:nvPr/>
            </p:nvSpPr>
            <p:spPr>
              <a:xfrm>
                <a:off x="0" y="0"/>
                <a:ext cx="316801"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 name="Google Shape;13;p2"/>
              <p:cNvSpPr/>
              <p:nvPr/>
            </p:nvSpPr>
            <p:spPr>
              <a:xfrm>
                <a:off x="0" y="348011"/>
                <a:ext cx="316801"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7" name="Google Shape;14;p2"/>
            <p:cNvGrpSpPr/>
            <p:nvPr/>
          </p:nvGrpSpPr>
          <p:grpSpPr>
            <a:xfrm>
              <a:off x="458206" y="696024"/>
              <a:ext cx="316801" cy="1036523"/>
              <a:chOff x="0" y="0"/>
              <a:chExt cx="316799" cy="1036521"/>
            </a:xfrm>
          </p:grpSpPr>
          <p:sp>
            <p:nvSpPr>
              <p:cNvPr id="14" name="Google Shape;15;p2"/>
              <p:cNvSpPr/>
              <p:nvPr/>
            </p:nvSpPr>
            <p:spPr>
              <a:xfrm>
                <a:off x="0" y="348010"/>
                <a:ext cx="316801"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 name="Google Shape;16;p2"/>
              <p:cNvSpPr/>
              <p:nvPr/>
            </p:nvSpPr>
            <p:spPr>
              <a:xfrm>
                <a:off x="0" y="-1"/>
                <a:ext cx="316801" cy="1036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 name="Google Shape;17;p2"/>
              <p:cNvSpPr/>
              <p:nvPr/>
            </p:nvSpPr>
            <p:spPr>
              <a:xfrm>
                <a:off x="0" y="696022"/>
                <a:ext cx="316801"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 name="Google Shape;18;p2"/>
            <p:cNvGrpSpPr/>
            <p:nvPr/>
          </p:nvGrpSpPr>
          <p:grpSpPr>
            <a:xfrm>
              <a:off x="916414" y="348013"/>
              <a:ext cx="316801" cy="1384534"/>
              <a:chOff x="0" y="0"/>
              <a:chExt cx="316799" cy="1384533"/>
            </a:xfrm>
          </p:grpSpPr>
          <p:sp>
            <p:nvSpPr>
              <p:cNvPr id="18" name="Google Shape;19;p2"/>
              <p:cNvSpPr/>
              <p:nvPr/>
            </p:nvSpPr>
            <p:spPr>
              <a:xfrm>
                <a:off x="0" y="696022"/>
                <a:ext cx="316801"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 name="Google Shape;20;p2"/>
              <p:cNvSpPr/>
              <p:nvPr/>
            </p:nvSpPr>
            <p:spPr>
              <a:xfrm>
                <a:off x="0" y="-1"/>
                <a:ext cx="316801" cy="138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 name="Google Shape;21;p2"/>
              <p:cNvSpPr/>
              <p:nvPr/>
            </p:nvSpPr>
            <p:spPr>
              <a:xfrm>
                <a:off x="0" y="348011"/>
                <a:ext cx="316801" cy="1036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 name="Google Shape;22;p2"/>
              <p:cNvSpPr/>
              <p:nvPr/>
            </p:nvSpPr>
            <p:spPr>
              <a:xfrm>
                <a:off x="0" y="1044034"/>
                <a:ext cx="316801"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 name="Google Shape;23;p2"/>
            <p:cNvGrpSpPr/>
            <p:nvPr/>
          </p:nvGrpSpPr>
          <p:grpSpPr>
            <a:xfrm>
              <a:off x="1374621" y="-1"/>
              <a:ext cx="316801" cy="1732548"/>
              <a:chOff x="0" y="0"/>
              <a:chExt cx="316799" cy="1732546"/>
            </a:xfrm>
          </p:grpSpPr>
          <p:sp>
            <p:nvSpPr>
              <p:cNvPr id="23" name="Google Shape;24;p2"/>
              <p:cNvSpPr/>
              <p:nvPr/>
            </p:nvSpPr>
            <p:spPr>
              <a:xfrm>
                <a:off x="0" y="1044035"/>
                <a:ext cx="316801"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 name="Google Shape;25;p2"/>
              <p:cNvSpPr/>
              <p:nvPr/>
            </p:nvSpPr>
            <p:spPr>
              <a:xfrm>
                <a:off x="0" y="348012"/>
                <a:ext cx="316801" cy="138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 name="Google Shape;26;p2"/>
              <p:cNvSpPr/>
              <p:nvPr/>
            </p:nvSpPr>
            <p:spPr>
              <a:xfrm>
                <a:off x="0" y="696024"/>
                <a:ext cx="316801" cy="1036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 name="Google Shape;27;p2"/>
              <p:cNvSpPr/>
              <p:nvPr/>
            </p:nvSpPr>
            <p:spPr>
              <a:xfrm>
                <a:off x="0" y="-1"/>
                <a:ext cx="316801" cy="1732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884"/>
                      <a:pt x="21600" y="1975"/>
                    </a:cubicBezTo>
                    <a:lnTo>
                      <a:pt x="21600" y="21600"/>
                    </a:lnTo>
                    <a:lnTo>
                      <a:pt x="0" y="21600"/>
                    </a:lnTo>
                    <a:lnTo>
                      <a:pt x="0" y="1975"/>
                    </a:lnTo>
                    <a:cubicBezTo>
                      <a:pt x="0" y="884"/>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Google Shape;28;p2"/>
              <p:cNvSpPr/>
              <p:nvPr/>
            </p:nvSpPr>
            <p:spPr>
              <a:xfrm>
                <a:off x="0" y="1392047"/>
                <a:ext cx="316801"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grpSp>
        <p:nvGrpSpPr>
          <p:cNvPr id="46" name="Google Shape;29;p2"/>
          <p:cNvGrpSpPr/>
          <p:nvPr/>
        </p:nvGrpSpPr>
        <p:grpSpPr>
          <a:xfrm>
            <a:off x="5043503" y="0"/>
            <a:ext cx="3814083" cy="3839104"/>
            <a:chOff x="0" y="0"/>
            <a:chExt cx="3814082" cy="3839103"/>
          </a:xfrm>
        </p:grpSpPr>
        <p:sp>
          <p:nvSpPr>
            <p:cNvPr id="30" name="Google Shape;30;p2"/>
            <p:cNvSpPr/>
            <p:nvPr/>
          </p:nvSpPr>
          <p:spPr>
            <a:xfrm>
              <a:off x="3417471" y="1817775"/>
              <a:ext cx="396601" cy="396601"/>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 name="Google Shape;31;p2"/>
            <p:cNvSpPr/>
            <p:nvPr/>
          </p:nvSpPr>
          <p:spPr>
            <a:xfrm rot="11769556">
              <a:off x="1426255" y="3480728"/>
              <a:ext cx="320149" cy="320149"/>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nvGrpSpPr>
            <p:cNvPr id="35" name="Google Shape;32;p2"/>
            <p:cNvGrpSpPr/>
            <p:nvPr/>
          </p:nvGrpSpPr>
          <p:grpSpPr>
            <a:xfrm>
              <a:off x="2604309" y="2704280"/>
              <a:ext cx="635219" cy="635224"/>
              <a:chOff x="0" y="-2"/>
              <a:chExt cx="635218" cy="635222"/>
            </a:xfrm>
          </p:grpSpPr>
          <p:sp>
            <p:nvSpPr>
              <p:cNvPr id="32" name="Google Shape;33;p2"/>
              <p:cNvSpPr/>
              <p:nvPr/>
            </p:nvSpPr>
            <p:spPr>
              <a:xfrm rot="5400000">
                <a:off x="-1" y="0"/>
                <a:ext cx="635221" cy="635220"/>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 name="Google Shape;34;p2"/>
              <p:cNvSpPr/>
              <p:nvPr/>
            </p:nvSpPr>
            <p:spPr>
              <a:xfrm rot="5400000">
                <a:off x="210145" y="-107464"/>
                <a:ext cx="317613" cy="532536"/>
              </a:xfrm>
              <a:custGeom>
                <a:avLst/>
                <a:gdLst/>
                <a:ahLst/>
                <a:cxnLst>
                  <a:cxn ang="0">
                    <a:pos x="wd2" y="hd2"/>
                  </a:cxn>
                  <a:cxn ang="5400000">
                    <a:pos x="wd2" y="hd2"/>
                  </a:cxn>
                  <a:cxn ang="10800000">
                    <a:pos x="wd2" y="hd2"/>
                  </a:cxn>
                  <a:cxn ang="16200000">
                    <a:pos x="wd2" y="hd2"/>
                  </a:cxn>
                </a:cxnLst>
                <a:rect l="0" t="0" r="r" b="b"/>
                <a:pathLst>
                  <a:path w="19460" h="21600" fill="norm" stroke="1" extrusionOk="0">
                    <a:moveTo>
                      <a:pt x="5133" y="21600"/>
                    </a:moveTo>
                    <a:cubicBezTo>
                      <a:pt x="-2140" y="16362"/>
                      <a:pt x="-1621" y="8212"/>
                      <a:pt x="6292" y="3398"/>
                    </a:cubicBezTo>
                    <a:cubicBezTo>
                      <a:pt x="9883" y="1213"/>
                      <a:pt x="14582" y="0"/>
                      <a:pt x="19460" y="0"/>
                    </a:cubicBezTo>
                    <a:lnTo>
                      <a:pt x="19460" y="12882"/>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35;p2"/>
              <p:cNvSpPr/>
              <p:nvPr/>
            </p:nvSpPr>
            <p:spPr>
              <a:xfrm rot="5400000">
                <a:off x="120546" y="120480"/>
                <a:ext cx="394193" cy="394193"/>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6" name="Google Shape;36;p2"/>
            <p:cNvSpPr/>
            <p:nvPr/>
          </p:nvSpPr>
          <p:spPr>
            <a:xfrm>
              <a:off x="3417459" y="1817775"/>
              <a:ext cx="396624" cy="396612"/>
            </a:xfrm>
            <a:custGeom>
              <a:avLst/>
              <a:gdLst/>
              <a:ahLst/>
              <a:cxnLst>
                <a:cxn ang="0">
                  <a:pos x="wd2" y="hd2"/>
                </a:cxn>
                <a:cxn ang="5400000">
                  <a:pos x="wd2" y="hd2"/>
                </a:cxn>
                <a:cxn ang="10800000">
                  <a:pos x="wd2" y="hd2"/>
                </a:cxn>
                <a:cxn ang="16200000">
                  <a:pos x="wd2" y="hd2"/>
                </a:cxn>
              </a:cxnLst>
              <a:rect l="0" t="0" r="r" b="b"/>
              <a:pathLst>
                <a:path w="19102" h="20274" fill="norm" stroke="1" extrusionOk="0">
                  <a:moveTo>
                    <a:pt x="17173" y="4029"/>
                  </a:moveTo>
                  <a:lnTo>
                    <a:pt x="17173" y="4029"/>
                  </a:lnTo>
                  <a:cubicBezTo>
                    <a:pt x="20351" y="8497"/>
                    <a:pt x="19515" y="14853"/>
                    <a:pt x="15305" y="18227"/>
                  </a:cubicBezTo>
                  <a:cubicBezTo>
                    <a:pt x="11096" y="21600"/>
                    <a:pt x="5107" y="20713"/>
                    <a:pt x="1929" y="16245"/>
                  </a:cubicBezTo>
                  <a:cubicBezTo>
                    <a:pt x="-1249" y="11777"/>
                    <a:pt x="-413" y="5420"/>
                    <a:pt x="3797" y="2047"/>
                  </a:cubicBezTo>
                  <a:cubicBezTo>
                    <a:pt x="5454" y="719"/>
                    <a:pt x="7474" y="0"/>
                    <a:pt x="9551" y="0"/>
                  </a:cubicBezTo>
                  <a:lnTo>
                    <a:pt x="9551" y="10137"/>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nvGrpSpPr>
            <p:cNvPr id="39" name="Google Shape;37;p2"/>
            <p:cNvGrpSpPr/>
            <p:nvPr/>
          </p:nvGrpSpPr>
          <p:grpSpPr>
            <a:xfrm>
              <a:off x="2909250" y="179179"/>
              <a:ext cx="873111" cy="873096"/>
              <a:chOff x="34" y="-58"/>
              <a:chExt cx="873109" cy="873095"/>
            </a:xfrm>
          </p:grpSpPr>
          <p:sp>
            <p:nvSpPr>
              <p:cNvPr id="37" name="Google Shape;38;p2"/>
              <p:cNvSpPr/>
              <p:nvPr/>
            </p:nvSpPr>
            <p:spPr>
              <a:xfrm rot="12952653">
                <a:off x="123917" y="123894"/>
                <a:ext cx="625331" cy="625215"/>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 name="Google Shape;39;p2"/>
              <p:cNvSpPr/>
              <p:nvPr/>
            </p:nvSpPr>
            <p:spPr>
              <a:xfrm rot="12952653">
                <a:off x="160307" y="135658"/>
                <a:ext cx="625351" cy="501009"/>
              </a:xfrm>
              <a:custGeom>
                <a:avLst/>
                <a:gdLst/>
                <a:ahLst/>
                <a:cxnLst>
                  <a:cxn ang="0">
                    <a:pos x="wd2" y="hd2"/>
                  </a:cxn>
                  <a:cxn ang="5400000">
                    <a:pos x="wd2" y="hd2"/>
                  </a:cxn>
                  <a:cxn ang="10800000">
                    <a:pos x="wd2" y="hd2"/>
                  </a:cxn>
                  <a:cxn ang="16200000">
                    <a:pos x="wd2" y="hd2"/>
                  </a:cxn>
                </a:cxnLst>
                <a:rect l="0" t="0" r="r" b="b"/>
                <a:pathLst>
                  <a:path w="19692" h="19970" fill="norm" stroke="1" extrusionOk="0">
                    <a:moveTo>
                      <a:pt x="17703" y="0"/>
                    </a:moveTo>
                    <a:lnTo>
                      <a:pt x="17703" y="0"/>
                    </a:lnTo>
                    <a:cubicBezTo>
                      <a:pt x="20980" y="5492"/>
                      <a:pt x="20119" y="13306"/>
                      <a:pt x="15779" y="17453"/>
                    </a:cubicBezTo>
                    <a:cubicBezTo>
                      <a:pt x="11440" y="21600"/>
                      <a:pt x="5266" y="20510"/>
                      <a:pt x="1989" y="15018"/>
                    </a:cubicBezTo>
                    <a:cubicBezTo>
                      <a:pt x="-216" y="11323"/>
                      <a:pt x="-620" y="6386"/>
                      <a:pt x="939" y="2198"/>
                    </a:cubicBezTo>
                    <a:lnTo>
                      <a:pt x="9846" y="7509"/>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0" name="Google Shape;40;p2"/>
            <p:cNvSpPr/>
            <p:nvPr/>
          </p:nvSpPr>
          <p:spPr>
            <a:xfrm>
              <a:off x="356336" y="356364"/>
              <a:ext cx="2577002" cy="2577002"/>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 name="Google Shape;41;p2"/>
            <p:cNvSpPr/>
            <p:nvPr/>
          </p:nvSpPr>
          <p:spPr>
            <a:xfrm rot="2043858">
              <a:off x="460310" y="460310"/>
              <a:ext cx="2369481" cy="2369481"/>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 name="Google Shape;42;p2"/>
            <p:cNvSpPr/>
            <p:nvPr/>
          </p:nvSpPr>
          <p:spPr>
            <a:xfrm>
              <a:off x="356146" y="360280"/>
              <a:ext cx="1288647" cy="1996181"/>
            </a:xfrm>
            <a:custGeom>
              <a:avLst/>
              <a:gdLst/>
              <a:ahLst/>
              <a:cxnLst>
                <a:cxn ang="0">
                  <a:pos x="wd2" y="hd2"/>
                </a:cxn>
                <a:cxn ang="5400000">
                  <a:pos x="wd2" y="hd2"/>
                </a:cxn>
                <a:cxn ang="10800000">
                  <a:pos x="wd2" y="hd2"/>
                </a:cxn>
                <a:cxn ang="16200000">
                  <a:pos x="wd2" y="hd2"/>
                </a:cxn>
              </a:cxnLst>
              <a:rect l="0" t="0" r="r" b="b"/>
              <a:pathLst>
                <a:path w="18966" h="21600" fill="norm" stroke="1" extrusionOk="0">
                  <a:moveTo>
                    <a:pt x="3118" y="21600"/>
                  </a:moveTo>
                  <a:lnTo>
                    <a:pt x="3118" y="21600"/>
                  </a:lnTo>
                  <a:cubicBezTo>
                    <a:pt x="-2634" y="15165"/>
                    <a:pt x="-202" y="6520"/>
                    <a:pt x="8550" y="2291"/>
                  </a:cubicBezTo>
                  <a:cubicBezTo>
                    <a:pt x="11644" y="796"/>
                    <a:pt x="15264" y="0"/>
                    <a:pt x="18966" y="0"/>
                  </a:cubicBezTo>
                  <a:lnTo>
                    <a:pt x="18966" y="13942"/>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Google Shape;43;p2"/>
            <p:cNvSpPr/>
            <p:nvPr/>
          </p:nvSpPr>
          <p:spPr>
            <a:xfrm rot="2044777">
              <a:off x="867945" y="867728"/>
              <a:ext cx="1554223" cy="1554225"/>
            </a:xfrm>
            <a:prstGeom prst="ellipse">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 name="Google Shape;44;p2"/>
            <p:cNvSpPr/>
            <p:nvPr/>
          </p:nvSpPr>
          <p:spPr>
            <a:xfrm>
              <a:off x="520415" y="356358"/>
              <a:ext cx="1124377" cy="12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051"/>
                  </a:moveTo>
                  <a:lnTo>
                    <a:pt x="0" y="11051"/>
                  </a:lnTo>
                  <a:cubicBezTo>
                    <a:pt x="4377" y="4227"/>
                    <a:pt x="12638" y="0"/>
                    <a:pt x="21600" y="0"/>
                  </a:cubicBezTo>
                  <a:lnTo>
                    <a:pt x="21600" y="21600"/>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 name="Google Shape;45;p2"/>
            <p:cNvSpPr/>
            <p:nvPr/>
          </p:nvSpPr>
          <p:spPr>
            <a:xfrm rot="11769556">
              <a:off x="1426249" y="3480718"/>
              <a:ext cx="320167" cy="320158"/>
            </a:xfrm>
            <a:custGeom>
              <a:avLst/>
              <a:gdLst/>
              <a:ahLst/>
              <a:cxnLst>
                <a:cxn ang="0">
                  <a:pos x="wd2" y="hd2"/>
                </a:cxn>
                <a:cxn ang="5400000">
                  <a:pos x="wd2" y="hd2"/>
                </a:cxn>
                <a:cxn ang="10800000">
                  <a:pos x="wd2" y="hd2"/>
                </a:cxn>
                <a:cxn ang="16200000">
                  <a:pos x="wd2" y="hd2"/>
                </a:cxn>
              </a:cxnLst>
              <a:rect l="0" t="0" r="r" b="b"/>
              <a:pathLst>
                <a:path w="19102" h="20274" fill="norm" stroke="1" extrusionOk="0">
                  <a:moveTo>
                    <a:pt x="17173" y="4029"/>
                  </a:moveTo>
                  <a:lnTo>
                    <a:pt x="17173" y="4029"/>
                  </a:lnTo>
                  <a:cubicBezTo>
                    <a:pt x="20351" y="8497"/>
                    <a:pt x="19515" y="14853"/>
                    <a:pt x="15305" y="18227"/>
                  </a:cubicBezTo>
                  <a:cubicBezTo>
                    <a:pt x="11096" y="21600"/>
                    <a:pt x="5107" y="20713"/>
                    <a:pt x="1929" y="16245"/>
                  </a:cubicBezTo>
                  <a:cubicBezTo>
                    <a:pt x="-1249" y="11777"/>
                    <a:pt x="-413" y="5420"/>
                    <a:pt x="3797" y="2047"/>
                  </a:cubicBezTo>
                  <a:cubicBezTo>
                    <a:pt x="5454" y="719"/>
                    <a:pt x="7474" y="0"/>
                    <a:pt x="9551" y="0"/>
                  </a:cubicBezTo>
                  <a:lnTo>
                    <a:pt x="9551" y="10137"/>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7" name="Title Text"/>
          <p:cNvSpPr txBox="1"/>
          <p:nvPr>
            <p:ph type="title"/>
          </p:nvPr>
        </p:nvSpPr>
        <p:spPr>
          <a:xfrm>
            <a:off x="823999" y="1613813"/>
            <a:ext cx="4255501" cy="1872901"/>
          </a:xfrm>
          <a:prstGeom prst="rect">
            <a:avLst/>
          </a:prstGeom>
        </p:spPr>
        <p:txBody>
          <a:bodyPr anchor="ctr"/>
          <a:lstStyle>
            <a:lvl1pPr>
              <a:defRPr sz="3600">
                <a:solidFill>
                  <a:srgbClr val="FFFFFF"/>
                </a:solidFill>
              </a:defRPr>
            </a:lvl1pPr>
          </a:lstStyle>
          <a:p>
            <a:pPr/>
            <a:r>
              <a:t>Title Text</a:t>
            </a:r>
          </a:p>
        </p:txBody>
      </p:sp>
      <p:sp>
        <p:nvSpPr>
          <p:cNvPr id="48" name="Body Level One…"/>
          <p:cNvSpPr txBox="1"/>
          <p:nvPr>
            <p:ph type="body" sz="quarter" idx="1"/>
          </p:nvPr>
        </p:nvSpPr>
        <p:spPr>
          <a:xfrm>
            <a:off x="823999" y="3596299"/>
            <a:ext cx="4255501" cy="695401"/>
          </a:xfrm>
          <a:prstGeom prst="rect">
            <a:avLst/>
          </a:prstGeom>
        </p:spPr>
        <p:txBody>
          <a:bodyPr/>
          <a:lstStyle>
            <a:lvl1pPr marL="311150" indent="-165100">
              <a:lnSpc>
                <a:spcPct val="100000"/>
              </a:lnSpc>
              <a:buClrTx/>
              <a:buSzTx/>
              <a:buFontTx/>
              <a:buNone/>
              <a:defRPr sz="1600">
                <a:solidFill>
                  <a:srgbClr val="FFFFFF"/>
                </a:solidFill>
              </a:defRPr>
            </a:lvl1pPr>
            <a:lvl2pPr marL="311150" indent="304800">
              <a:lnSpc>
                <a:spcPct val="100000"/>
              </a:lnSpc>
              <a:buClrTx/>
              <a:buSzTx/>
              <a:buFontTx/>
              <a:buNone/>
              <a:defRPr sz="1600">
                <a:solidFill>
                  <a:srgbClr val="FFFFFF"/>
                </a:solidFill>
              </a:defRPr>
            </a:lvl2pPr>
            <a:lvl3pPr marL="311150" indent="762000">
              <a:lnSpc>
                <a:spcPct val="100000"/>
              </a:lnSpc>
              <a:buClrTx/>
              <a:buSzTx/>
              <a:buFontTx/>
              <a:buNone/>
              <a:defRPr sz="1600">
                <a:solidFill>
                  <a:srgbClr val="FFFFFF"/>
                </a:solidFill>
              </a:defRPr>
            </a:lvl3pPr>
            <a:lvl4pPr marL="311150" indent="1219200">
              <a:lnSpc>
                <a:spcPct val="100000"/>
              </a:lnSpc>
              <a:buClrTx/>
              <a:buSzTx/>
              <a:buFontTx/>
              <a:buNone/>
              <a:defRPr sz="1600">
                <a:solidFill>
                  <a:srgbClr val="FFFFFF"/>
                </a:solidFill>
              </a:defRPr>
            </a:lvl4pPr>
            <a:lvl5pPr marL="311150" indent="1676400">
              <a:lnSpc>
                <a:spcPct val="100000"/>
              </a:lnSpc>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bg>
      <p:bgPr>
        <a:solidFill>
          <a:schemeClr val="accent3"/>
        </a:solidFill>
      </p:bgPr>
    </p:bg>
    <p:spTree>
      <p:nvGrpSpPr>
        <p:cNvPr id="1" name=""/>
        <p:cNvGrpSpPr/>
        <p:nvPr/>
      </p:nvGrpSpPr>
      <p:grpSpPr>
        <a:xfrm>
          <a:off x="0" y="0"/>
          <a:ext cx="0" cy="0"/>
          <a:chOff x="0" y="0"/>
          <a:chExt cx="0" cy="0"/>
        </a:xfrm>
      </p:grpSpPr>
      <p:grpSp>
        <p:nvGrpSpPr>
          <p:cNvPr id="313" name="Google Shape;142;p11"/>
          <p:cNvGrpSpPr/>
          <p:nvPr/>
        </p:nvGrpSpPr>
        <p:grpSpPr>
          <a:xfrm>
            <a:off x="51" y="4099200"/>
            <a:ext cx="9144037" cy="1044301"/>
            <a:chOff x="0" y="0"/>
            <a:chExt cx="9144035" cy="1044300"/>
          </a:xfrm>
        </p:grpSpPr>
        <p:grpSp>
          <p:nvGrpSpPr>
            <p:cNvPr id="192" name="Google Shape;143;p11"/>
            <p:cNvGrpSpPr/>
            <p:nvPr/>
          </p:nvGrpSpPr>
          <p:grpSpPr>
            <a:xfrm>
              <a:off x="0" y="209999"/>
              <a:ext cx="231623" cy="834302"/>
              <a:chOff x="0" y="0"/>
              <a:chExt cx="231622" cy="834300"/>
            </a:xfrm>
          </p:grpSpPr>
          <p:sp>
            <p:nvSpPr>
              <p:cNvPr id="188" name="Google Shape;144;p11"/>
              <p:cNvSpPr/>
              <p:nvPr/>
            </p:nvSpPr>
            <p:spPr>
              <a:xfrm flipH="1">
                <a:off x="-1" y="419400"/>
                <a:ext cx="231623"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9" name="Google Shape;145;p11"/>
              <p:cNvSpPr/>
              <p:nvPr/>
            </p:nvSpPr>
            <p:spPr>
              <a:xfrm flipH="1">
                <a:off x="-1" y="-1"/>
                <a:ext cx="231623"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0" name="Google Shape;146;p11"/>
              <p:cNvSpPr/>
              <p:nvPr/>
            </p:nvSpPr>
            <p:spPr>
              <a:xfrm flipH="1">
                <a:off x="-1" y="209700"/>
                <a:ext cx="231623"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1" name="Google Shape;147;p11"/>
              <p:cNvSpPr/>
              <p:nvPr/>
            </p:nvSpPr>
            <p:spPr>
              <a:xfrm flipH="1">
                <a:off x="0" y="6291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98" name="Google Shape;148;p11"/>
            <p:cNvGrpSpPr/>
            <p:nvPr/>
          </p:nvGrpSpPr>
          <p:grpSpPr>
            <a:xfrm>
              <a:off x="371354" y="-1"/>
              <a:ext cx="231623" cy="1044302"/>
              <a:chOff x="0" y="0"/>
              <a:chExt cx="231622" cy="1044300"/>
            </a:xfrm>
          </p:grpSpPr>
          <p:sp>
            <p:nvSpPr>
              <p:cNvPr id="193" name="Google Shape;149;p11"/>
              <p:cNvSpPr/>
              <p:nvPr/>
            </p:nvSpPr>
            <p:spPr>
              <a:xfrm flipH="1">
                <a:off x="-1" y="629399"/>
                <a:ext cx="231623"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4" name="Google Shape;150;p11"/>
              <p:cNvSpPr/>
              <p:nvPr/>
            </p:nvSpPr>
            <p:spPr>
              <a:xfrm flipH="1">
                <a:off x="-1" y="209999"/>
                <a:ext cx="231623"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5" name="Google Shape;151;p11"/>
              <p:cNvSpPr/>
              <p:nvPr/>
            </p:nvSpPr>
            <p:spPr>
              <a:xfrm flipH="1">
                <a:off x="-1" y="419700"/>
                <a:ext cx="231623"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6" name="Google Shape;152;p11"/>
              <p:cNvSpPr/>
              <p:nvPr/>
            </p:nvSpPr>
            <p:spPr>
              <a:xfrm flipH="1">
                <a:off x="-1" y="-1"/>
                <a:ext cx="231623"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7" name="Google Shape;153;p11"/>
              <p:cNvSpPr/>
              <p:nvPr/>
            </p:nvSpPr>
            <p:spPr>
              <a:xfrm flipH="1">
                <a:off x="0" y="8391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03" name="Google Shape;154;p11"/>
            <p:cNvGrpSpPr/>
            <p:nvPr/>
          </p:nvGrpSpPr>
          <p:grpSpPr>
            <a:xfrm>
              <a:off x="742709" y="209999"/>
              <a:ext cx="231623" cy="834302"/>
              <a:chOff x="0" y="0"/>
              <a:chExt cx="231622" cy="834300"/>
            </a:xfrm>
          </p:grpSpPr>
          <p:sp>
            <p:nvSpPr>
              <p:cNvPr id="199" name="Google Shape;155;p11"/>
              <p:cNvSpPr/>
              <p:nvPr/>
            </p:nvSpPr>
            <p:spPr>
              <a:xfrm flipH="1">
                <a:off x="-1" y="419400"/>
                <a:ext cx="231623"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0" name="Google Shape;156;p11"/>
              <p:cNvSpPr/>
              <p:nvPr/>
            </p:nvSpPr>
            <p:spPr>
              <a:xfrm flipH="1">
                <a:off x="-1" y="-1"/>
                <a:ext cx="231623"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1" name="Google Shape;157;p11"/>
              <p:cNvSpPr/>
              <p:nvPr/>
            </p:nvSpPr>
            <p:spPr>
              <a:xfrm flipH="1">
                <a:off x="-1" y="209700"/>
                <a:ext cx="231623"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2" name="Google Shape;158;p11"/>
              <p:cNvSpPr/>
              <p:nvPr/>
            </p:nvSpPr>
            <p:spPr>
              <a:xfrm flipH="1">
                <a:off x="0" y="6291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07" name="Google Shape;159;p11"/>
            <p:cNvGrpSpPr/>
            <p:nvPr/>
          </p:nvGrpSpPr>
          <p:grpSpPr>
            <a:xfrm>
              <a:off x="1114063" y="419700"/>
              <a:ext cx="231623" cy="624601"/>
              <a:chOff x="0" y="0"/>
              <a:chExt cx="231622" cy="624600"/>
            </a:xfrm>
          </p:grpSpPr>
          <p:sp>
            <p:nvSpPr>
              <p:cNvPr id="204" name="Google Shape;160;p11"/>
              <p:cNvSpPr/>
              <p:nvPr/>
            </p:nvSpPr>
            <p:spPr>
              <a:xfrm flipH="1">
                <a:off x="-1" y="209699"/>
                <a:ext cx="231623"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5" name="Google Shape;161;p11"/>
              <p:cNvSpPr/>
              <p:nvPr/>
            </p:nvSpPr>
            <p:spPr>
              <a:xfrm flipH="1">
                <a:off x="-1" y="-1"/>
                <a:ext cx="231623"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6" name="Google Shape;162;p11"/>
              <p:cNvSpPr/>
              <p:nvPr/>
            </p:nvSpPr>
            <p:spPr>
              <a:xfrm flipH="1">
                <a:off x="0" y="4194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13" name="Google Shape;163;p11"/>
            <p:cNvGrpSpPr/>
            <p:nvPr/>
          </p:nvGrpSpPr>
          <p:grpSpPr>
            <a:xfrm>
              <a:off x="1856701" y="-1"/>
              <a:ext cx="231601" cy="1044302"/>
              <a:chOff x="0" y="0"/>
              <a:chExt cx="231600" cy="1044300"/>
            </a:xfrm>
          </p:grpSpPr>
          <p:sp>
            <p:nvSpPr>
              <p:cNvPr id="208" name="Google Shape;164;p11"/>
              <p:cNvSpPr/>
              <p:nvPr/>
            </p:nvSpPr>
            <p:spPr>
              <a:xfrm flipH="1">
                <a:off x="-1" y="6293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9" name="Google Shape;165;p11"/>
              <p:cNvSpPr/>
              <p:nvPr/>
            </p:nvSpPr>
            <p:spPr>
              <a:xfrm flipH="1">
                <a:off x="-1" y="209999"/>
                <a:ext cx="231601"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0" name="Google Shape;166;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1" name="Google Shape;167;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2" name="Google Shape;168;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18" name="Google Shape;169;p11"/>
            <p:cNvGrpSpPr/>
            <p:nvPr/>
          </p:nvGrpSpPr>
          <p:grpSpPr>
            <a:xfrm>
              <a:off x="2228054" y="209999"/>
              <a:ext cx="231602" cy="834302"/>
              <a:chOff x="0" y="0"/>
              <a:chExt cx="231600" cy="834300"/>
            </a:xfrm>
          </p:grpSpPr>
          <p:sp>
            <p:nvSpPr>
              <p:cNvPr id="214" name="Google Shape;170;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5" name="Google Shape;171;p11"/>
              <p:cNvSpPr/>
              <p:nvPr/>
            </p:nvSpPr>
            <p:spPr>
              <a:xfrm flipH="1">
                <a:off x="-1" y="-1"/>
                <a:ext cx="231601"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6" name="Google Shape;172;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7" name="Google Shape;173;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2" name="Google Shape;174;p11"/>
            <p:cNvGrpSpPr/>
            <p:nvPr/>
          </p:nvGrpSpPr>
          <p:grpSpPr>
            <a:xfrm>
              <a:off x="2599409" y="419700"/>
              <a:ext cx="231601" cy="624601"/>
              <a:chOff x="0" y="0"/>
              <a:chExt cx="231600" cy="624600"/>
            </a:xfrm>
          </p:grpSpPr>
          <p:sp>
            <p:nvSpPr>
              <p:cNvPr id="219" name="Google Shape;175;p11"/>
              <p:cNvSpPr/>
              <p:nvPr/>
            </p:nvSpPr>
            <p:spPr>
              <a:xfrm flipH="1">
                <a:off x="-1" y="209699"/>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0" name="Google Shape;176;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1" name="Google Shape;177;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8" name="Google Shape;178;p11"/>
            <p:cNvGrpSpPr/>
            <p:nvPr/>
          </p:nvGrpSpPr>
          <p:grpSpPr>
            <a:xfrm>
              <a:off x="3342118" y="-1"/>
              <a:ext cx="231601" cy="1044302"/>
              <a:chOff x="0" y="0"/>
              <a:chExt cx="231600" cy="1044300"/>
            </a:xfrm>
          </p:grpSpPr>
          <p:sp>
            <p:nvSpPr>
              <p:cNvPr id="223" name="Google Shape;179;p11"/>
              <p:cNvSpPr/>
              <p:nvPr/>
            </p:nvSpPr>
            <p:spPr>
              <a:xfrm flipH="1">
                <a:off x="-1" y="6293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4" name="Google Shape;180;p11"/>
              <p:cNvSpPr/>
              <p:nvPr/>
            </p:nvSpPr>
            <p:spPr>
              <a:xfrm flipH="1">
                <a:off x="-1" y="209999"/>
                <a:ext cx="231601"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5" name="Google Shape;181;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6" name="Google Shape;182;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7" name="Google Shape;183;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33" name="Google Shape;184;p11"/>
            <p:cNvGrpSpPr/>
            <p:nvPr/>
          </p:nvGrpSpPr>
          <p:grpSpPr>
            <a:xfrm>
              <a:off x="3713472" y="209999"/>
              <a:ext cx="231601" cy="834302"/>
              <a:chOff x="0" y="0"/>
              <a:chExt cx="231600" cy="834300"/>
            </a:xfrm>
          </p:grpSpPr>
          <p:sp>
            <p:nvSpPr>
              <p:cNvPr id="229" name="Google Shape;18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0" name="Google Shape;186;p11"/>
              <p:cNvSpPr/>
              <p:nvPr/>
            </p:nvSpPr>
            <p:spPr>
              <a:xfrm flipH="1">
                <a:off x="-1" y="-1"/>
                <a:ext cx="231601"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1" name="Google Shape;18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2" name="Google Shape;18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38" name="Google Shape;189;p11"/>
            <p:cNvGrpSpPr/>
            <p:nvPr/>
          </p:nvGrpSpPr>
          <p:grpSpPr>
            <a:xfrm>
              <a:off x="1485346" y="209999"/>
              <a:ext cx="231601" cy="834302"/>
              <a:chOff x="0" y="0"/>
              <a:chExt cx="231600" cy="834300"/>
            </a:xfrm>
          </p:grpSpPr>
          <p:sp>
            <p:nvSpPr>
              <p:cNvPr id="234" name="Google Shape;190;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5" name="Google Shape;191;p11"/>
              <p:cNvSpPr/>
              <p:nvPr/>
            </p:nvSpPr>
            <p:spPr>
              <a:xfrm flipH="1">
                <a:off x="-1" y="-1"/>
                <a:ext cx="231601"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6" name="Google Shape;192;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7" name="Google Shape;193;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42" name="Google Shape;194;p11"/>
            <p:cNvGrpSpPr/>
            <p:nvPr/>
          </p:nvGrpSpPr>
          <p:grpSpPr>
            <a:xfrm>
              <a:off x="4084826" y="419700"/>
              <a:ext cx="231601" cy="624601"/>
              <a:chOff x="0" y="0"/>
              <a:chExt cx="231600" cy="624600"/>
            </a:xfrm>
          </p:grpSpPr>
          <p:sp>
            <p:nvSpPr>
              <p:cNvPr id="239" name="Google Shape;195;p11"/>
              <p:cNvSpPr/>
              <p:nvPr/>
            </p:nvSpPr>
            <p:spPr>
              <a:xfrm flipH="1">
                <a:off x="-1" y="209699"/>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0" name="Google Shape;196;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1" name="Google Shape;197;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47" name="Google Shape;198;p11"/>
            <p:cNvGrpSpPr/>
            <p:nvPr/>
          </p:nvGrpSpPr>
          <p:grpSpPr>
            <a:xfrm>
              <a:off x="2970763" y="209999"/>
              <a:ext cx="231601" cy="834302"/>
              <a:chOff x="0" y="0"/>
              <a:chExt cx="231600" cy="834300"/>
            </a:xfrm>
          </p:grpSpPr>
          <p:sp>
            <p:nvSpPr>
              <p:cNvPr id="243" name="Google Shape;199;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4" name="Google Shape;200;p11"/>
              <p:cNvSpPr/>
              <p:nvPr/>
            </p:nvSpPr>
            <p:spPr>
              <a:xfrm flipH="1">
                <a:off x="-1" y="-1"/>
                <a:ext cx="231601"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5" name="Google Shape;201;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6" name="Google Shape;202;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52" name="Google Shape;203;p11"/>
            <p:cNvGrpSpPr/>
            <p:nvPr/>
          </p:nvGrpSpPr>
          <p:grpSpPr>
            <a:xfrm>
              <a:off x="4456181" y="209999"/>
              <a:ext cx="231601" cy="834302"/>
              <a:chOff x="0" y="0"/>
              <a:chExt cx="231600" cy="834300"/>
            </a:xfrm>
          </p:grpSpPr>
          <p:sp>
            <p:nvSpPr>
              <p:cNvPr id="248" name="Google Shape;204;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9" name="Google Shape;205;p11"/>
              <p:cNvSpPr/>
              <p:nvPr/>
            </p:nvSpPr>
            <p:spPr>
              <a:xfrm flipH="1">
                <a:off x="-1" y="-1"/>
                <a:ext cx="231601"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0" name="Google Shape;206;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1" name="Google Shape;207;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58" name="Google Shape;208;p11"/>
            <p:cNvGrpSpPr/>
            <p:nvPr/>
          </p:nvGrpSpPr>
          <p:grpSpPr>
            <a:xfrm>
              <a:off x="4827535" y="-1"/>
              <a:ext cx="231601" cy="1044302"/>
              <a:chOff x="0" y="0"/>
              <a:chExt cx="231600" cy="1044300"/>
            </a:xfrm>
          </p:grpSpPr>
          <p:sp>
            <p:nvSpPr>
              <p:cNvPr id="253" name="Google Shape;209;p11"/>
              <p:cNvSpPr/>
              <p:nvPr/>
            </p:nvSpPr>
            <p:spPr>
              <a:xfrm flipH="1">
                <a:off x="-1" y="6293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4" name="Google Shape;210;p11"/>
              <p:cNvSpPr/>
              <p:nvPr/>
            </p:nvSpPr>
            <p:spPr>
              <a:xfrm flipH="1">
                <a:off x="-1" y="209999"/>
                <a:ext cx="231601"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5" name="Google Shape;211;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6" name="Google Shape;212;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7" name="Google Shape;213;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63" name="Google Shape;214;p11"/>
            <p:cNvGrpSpPr/>
            <p:nvPr/>
          </p:nvGrpSpPr>
          <p:grpSpPr>
            <a:xfrm>
              <a:off x="5198890" y="209999"/>
              <a:ext cx="231601" cy="834302"/>
              <a:chOff x="0" y="0"/>
              <a:chExt cx="231600" cy="834300"/>
            </a:xfrm>
          </p:grpSpPr>
          <p:sp>
            <p:nvSpPr>
              <p:cNvPr id="259" name="Google Shape;21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0" name="Google Shape;216;p11"/>
              <p:cNvSpPr/>
              <p:nvPr/>
            </p:nvSpPr>
            <p:spPr>
              <a:xfrm flipH="1">
                <a:off x="-1" y="-1"/>
                <a:ext cx="231601"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1" name="Google Shape;21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2" name="Google Shape;21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67" name="Google Shape;219;p11"/>
            <p:cNvGrpSpPr/>
            <p:nvPr/>
          </p:nvGrpSpPr>
          <p:grpSpPr>
            <a:xfrm>
              <a:off x="5570244" y="419700"/>
              <a:ext cx="231601" cy="624601"/>
              <a:chOff x="0" y="0"/>
              <a:chExt cx="231600" cy="624600"/>
            </a:xfrm>
          </p:grpSpPr>
          <p:sp>
            <p:nvSpPr>
              <p:cNvPr id="264" name="Google Shape;220;p11"/>
              <p:cNvSpPr/>
              <p:nvPr/>
            </p:nvSpPr>
            <p:spPr>
              <a:xfrm flipH="1">
                <a:off x="-1" y="209699"/>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5" name="Google Shape;221;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6" name="Google Shape;222;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72" name="Google Shape;223;p11"/>
            <p:cNvGrpSpPr/>
            <p:nvPr/>
          </p:nvGrpSpPr>
          <p:grpSpPr>
            <a:xfrm>
              <a:off x="5941599" y="209999"/>
              <a:ext cx="231601" cy="834302"/>
              <a:chOff x="0" y="0"/>
              <a:chExt cx="231600" cy="834300"/>
            </a:xfrm>
          </p:grpSpPr>
          <p:sp>
            <p:nvSpPr>
              <p:cNvPr id="268" name="Google Shape;224;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9" name="Google Shape;225;p11"/>
              <p:cNvSpPr/>
              <p:nvPr/>
            </p:nvSpPr>
            <p:spPr>
              <a:xfrm flipH="1">
                <a:off x="-1" y="-1"/>
                <a:ext cx="231601"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0" name="Google Shape;226;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1" name="Google Shape;227;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78" name="Google Shape;228;p11"/>
            <p:cNvGrpSpPr/>
            <p:nvPr/>
          </p:nvGrpSpPr>
          <p:grpSpPr>
            <a:xfrm>
              <a:off x="6312953" y="-1"/>
              <a:ext cx="231601" cy="1044302"/>
              <a:chOff x="0" y="0"/>
              <a:chExt cx="231600" cy="1044300"/>
            </a:xfrm>
          </p:grpSpPr>
          <p:sp>
            <p:nvSpPr>
              <p:cNvPr id="273" name="Google Shape;229;p11"/>
              <p:cNvSpPr/>
              <p:nvPr/>
            </p:nvSpPr>
            <p:spPr>
              <a:xfrm flipH="1">
                <a:off x="-1" y="6293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4" name="Google Shape;230;p11"/>
              <p:cNvSpPr/>
              <p:nvPr/>
            </p:nvSpPr>
            <p:spPr>
              <a:xfrm flipH="1">
                <a:off x="-1" y="209999"/>
                <a:ext cx="231601"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5" name="Google Shape;231;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6" name="Google Shape;232;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7" name="Google Shape;233;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3" name="Google Shape;234;p11"/>
            <p:cNvGrpSpPr/>
            <p:nvPr/>
          </p:nvGrpSpPr>
          <p:grpSpPr>
            <a:xfrm>
              <a:off x="6684308" y="209999"/>
              <a:ext cx="231601" cy="834302"/>
              <a:chOff x="0" y="0"/>
              <a:chExt cx="231600" cy="834300"/>
            </a:xfrm>
          </p:grpSpPr>
          <p:sp>
            <p:nvSpPr>
              <p:cNvPr id="279" name="Google Shape;23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0" name="Google Shape;236;p11"/>
              <p:cNvSpPr/>
              <p:nvPr/>
            </p:nvSpPr>
            <p:spPr>
              <a:xfrm flipH="1">
                <a:off x="-1" y="-1"/>
                <a:ext cx="231601"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1" name="Google Shape;23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2" name="Google Shape;23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7" name="Google Shape;239;p11"/>
            <p:cNvGrpSpPr/>
            <p:nvPr/>
          </p:nvGrpSpPr>
          <p:grpSpPr>
            <a:xfrm>
              <a:off x="7055662" y="419700"/>
              <a:ext cx="231601" cy="624601"/>
              <a:chOff x="0" y="0"/>
              <a:chExt cx="231600" cy="624600"/>
            </a:xfrm>
          </p:grpSpPr>
          <p:sp>
            <p:nvSpPr>
              <p:cNvPr id="284" name="Google Shape;240;p11"/>
              <p:cNvSpPr/>
              <p:nvPr/>
            </p:nvSpPr>
            <p:spPr>
              <a:xfrm flipH="1">
                <a:off x="-1" y="209699"/>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5" name="Google Shape;241;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6" name="Google Shape;242;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93" name="Google Shape;243;p11"/>
            <p:cNvGrpSpPr/>
            <p:nvPr/>
          </p:nvGrpSpPr>
          <p:grpSpPr>
            <a:xfrm>
              <a:off x="7798371" y="-1"/>
              <a:ext cx="231601" cy="1044302"/>
              <a:chOff x="0" y="0"/>
              <a:chExt cx="231600" cy="1044300"/>
            </a:xfrm>
          </p:grpSpPr>
          <p:sp>
            <p:nvSpPr>
              <p:cNvPr id="288" name="Google Shape;244;p11"/>
              <p:cNvSpPr/>
              <p:nvPr/>
            </p:nvSpPr>
            <p:spPr>
              <a:xfrm flipH="1">
                <a:off x="-1" y="6293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9" name="Google Shape;245;p11"/>
              <p:cNvSpPr/>
              <p:nvPr/>
            </p:nvSpPr>
            <p:spPr>
              <a:xfrm flipH="1">
                <a:off x="-1" y="209999"/>
                <a:ext cx="231601"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0" name="Google Shape;246;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1" name="Google Shape;247;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2" name="Google Shape;248;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98" name="Google Shape;249;p11"/>
            <p:cNvGrpSpPr/>
            <p:nvPr/>
          </p:nvGrpSpPr>
          <p:grpSpPr>
            <a:xfrm>
              <a:off x="8169726" y="209999"/>
              <a:ext cx="231601" cy="834302"/>
              <a:chOff x="0" y="0"/>
              <a:chExt cx="231600" cy="834300"/>
            </a:xfrm>
          </p:grpSpPr>
          <p:sp>
            <p:nvSpPr>
              <p:cNvPr id="294" name="Google Shape;250;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5" name="Google Shape;251;p11"/>
              <p:cNvSpPr/>
              <p:nvPr/>
            </p:nvSpPr>
            <p:spPr>
              <a:xfrm flipH="1">
                <a:off x="-1" y="-1"/>
                <a:ext cx="231601"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6" name="Google Shape;252;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7" name="Google Shape;253;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03" name="Google Shape;254;p11"/>
            <p:cNvGrpSpPr/>
            <p:nvPr/>
          </p:nvGrpSpPr>
          <p:grpSpPr>
            <a:xfrm>
              <a:off x="7427017" y="209999"/>
              <a:ext cx="231601" cy="834302"/>
              <a:chOff x="0" y="0"/>
              <a:chExt cx="231600" cy="834300"/>
            </a:xfrm>
          </p:grpSpPr>
          <p:sp>
            <p:nvSpPr>
              <p:cNvPr id="299" name="Google Shape;25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0" name="Google Shape;256;p11"/>
              <p:cNvSpPr/>
              <p:nvPr/>
            </p:nvSpPr>
            <p:spPr>
              <a:xfrm flipH="1">
                <a:off x="-1" y="-1"/>
                <a:ext cx="231601"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1" name="Google Shape;25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2" name="Google Shape;25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07" name="Google Shape;259;p11"/>
            <p:cNvGrpSpPr/>
            <p:nvPr/>
          </p:nvGrpSpPr>
          <p:grpSpPr>
            <a:xfrm>
              <a:off x="8541080" y="419700"/>
              <a:ext cx="231601" cy="624601"/>
              <a:chOff x="0" y="0"/>
              <a:chExt cx="231600" cy="624600"/>
            </a:xfrm>
          </p:grpSpPr>
          <p:sp>
            <p:nvSpPr>
              <p:cNvPr id="304" name="Google Shape;260;p11"/>
              <p:cNvSpPr/>
              <p:nvPr/>
            </p:nvSpPr>
            <p:spPr>
              <a:xfrm flipH="1">
                <a:off x="-1" y="209699"/>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5" name="Google Shape;261;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6" name="Google Shape;262;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12" name="Google Shape;263;p11"/>
            <p:cNvGrpSpPr/>
            <p:nvPr/>
          </p:nvGrpSpPr>
          <p:grpSpPr>
            <a:xfrm>
              <a:off x="8912435" y="209999"/>
              <a:ext cx="231601" cy="834302"/>
              <a:chOff x="0" y="0"/>
              <a:chExt cx="231600" cy="834300"/>
            </a:xfrm>
          </p:grpSpPr>
          <p:sp>
            <p:nvSpPr>
              <p:cNvPr id="308" name="Google Shape;264;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9" name="Google Shape;265;p11"/>
              <p:cNvSpPr/>
              <p:nvPr/>
            </p:nvSpPr>
            <p:spPr>
              <a:xfrm flipH="1">
                <a:off x="-1" y="-1"/>
                <a:ext cx="231601" cy="83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0" name="Google Shape;266;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1" name="Google Shape;267;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314" name="xx%"/>
          <p:cNvSpPr txBox="1"/>
          <p:nvPr>
            <p:ph type="title" hasCustomPrompt="1"/>
          </p:nvPr>
        </p:nvSpPr>
        <p:spPr>
          <a:xfrm>
            <a:off x="1388625" y="772725"/>
            <a:ext cx="6366901" cy="1863301"/>
          </a:xfrm>
          <a:prstGeom prst="rect">
            <a:avLst/>
          </a:prstGeom>
        </p:spPr>
        <p:txBody>
          <a:bodyPr anchor="ctr"/>
          <a:lstStyle>
            <a:lvl1pPr algn="ctr">
              <a:defRPr sz="8000">
                <a:solidFill>
                  <a:srgbClr val="FFFFFF"/>
                </a:solidFill>
              </a:defRPr>
            </a:lvl1pPr>
          </a:lstStyle>
          <a:p>
            <a:pPr/>
            <a:r>
              <a:t>xx%</a:t>
            </a:r>
          </a:p>
        </p:txBody>
      </p:sp>
      <p:sp>
        <p:nvSpPr>
          <p:cNvPr id="315" name="Body Level One…"/>
          <p:cNvSpPr txBox="1"/>
          <p:nvPr>
            <p:ph type="body" sz="quarter" idx="1"/>
          </p:nvPr>
        </p:nvSpPr>
        <p:spPr>
          <a:xfrm>
            <a:off x="1388625" y="2712299"/>
            <a:ext cx="6366901" cy="1111201"/>
          </a:xfrm>
          <a:prstGeom prst="rect">
            <a:avLst/>
          </a:prstGeom>
        </p:spPr>
        <p:txBody>
          <a:bodyPr/>
          <a:lstStyle>
            <a:lvl1pPr algn="ctr">
              <a:buClr>
                <a:srgbClr val="FFFFFF"/>
              </a:buClr>
              <a:defRPr>
                <a:solidFill>
                  <a:srgbClr val="FFFFFF"/>
                </a:solidFill>
              </a:defRPr>
            </a:lvl1pPr>
            <a:lvl2pPr algn="ctr">
              <a:buClr>
                <a:srgbClr val="FFFFFF"/>
              </a:buClr>
              <a:defRPr>
                <a:solidFill>
                  <a:srgbClr val="FFFFFF"/>
                </a:solidFill>
              </a:defRPr>
            </a:lvl2pPr>
            <a:lvl3pPr algn="ctr">
              <a:buClr>
                <a:srgbClr val="FFFFFF"/>
              </a:buClr>
              <a:defRPr>
                <a:solidFill>
                  <a:srgbClr val="FFFFFF"/>
                </a:solidFill>
              </a:defRPr>
            </a:lvl3pPr>
            <a:lvl4pPr algn="ctr">
              <a:buClr>
                <a:srgbClr val="FFFFFF"/>
              </a:buClr>
              <a:defRPr>
                <a:solidFill>
                  <a:srgbClr val="FFFFFF"/>
                </a:solidFill>
              </a:defRPr>
            </a:lvl4pPr>
            <a:lvl5pPr algn="ct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1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C0791B"/>
        </a:solidFill>
      </p:bgPr>
    </p:bg>
    <p:spTree>
      <p:nvGrpSpPr>
        <p:cNvPr id="1" name=""/>
        <p:cNvGrpSpPr/>
        <p:nvPr/>
      </p:nvGrpSpPr>
      <p:grpSpPr>
        <a:xfrm>
          <a:off x="0" y="0"/>
          <a:ext cx="0" cy="0"/>
          <a:chOff x="0" y="0"/>
          <a:chExt cx="0" cy="0"/>
        </a:xfrm>
      </p:grpSpPr>
      <p:grpSp>
        <p:nvGrpSpPr>
          <p:cNvPr id="68" name="Google Shape;50;p3"/>
          <p:cNvGrpSpPr/>
          <p:nvPr/>
        </p:nvGrpSpPr>
        <p:grpSpPr>
          <a:xfrm>
            <a:off x="146768" y="3405"/>
            <a:ext cx="1233216" cy="1384537"/>
            <a:chOff x="0" y="0"/>
            <a:chExt cx="1233214" cy="1384535"/>
          </a:xfrm>
        </p:grpSpPr>
        <p:grpSp>
          <p:nvGrpSpPr>
            <p:cNvPr id="58" name="Google Shape;51;p3"/>
            <p:cNvGrpSpPr/>
            <p:nvPr/>
          </p:nvGrpSpPr>
          <p:grpSpPr>
            <a:xfrm>
              <a:off x="916413" y="-1"/>
              <a:ext cx="316802" cy="688515"/>
              <a:chOff x="0" y="0"/>
              <a:chExt cx="316800" cy="688513"/>
            </a:xfrm>
          </p:grpSpPr>
          <p:sp>
            <p:nvSpPr>
              <p:cNvPr id="56" name="Google Shape;52;p3"/>
              <p:cNvSpPr/>
              <p:nvPr/>
            </p:nvSpPr>
            <p:spPr>
              <a:xfrm rot="10800000">
                <a:off x="-1" y="13"/>
                <a:ext cx="316801" cy="6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 name="Google Shape;53;p3"/>
              <p:cNvSpPr/>
              <p:nvPr/>
            </p:nvSpPr>
            <p:spPr>
              <a:xfrm rot="10800000">
                <a:off x="-1" y="-1"/>
                <a:ext cx="316801" cy="34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62" name="Google Shape;54;p3"/>
            <p:cNvGrpSpPr/>
            <p:nvPr/>
          </p:nvGrpSpPr>
          <p:grpSpPr>
            <a:xfrm>
              <a:off x="458206" y="-1"/>
              <a:ext cx="316802" cy="1036525"/>
              <a:chOff x="0" y="0"/>
              <a:chExt cx="316800" cy="1036524"/>
            </a:xfrm>
          </p:grpSpPr>
          <p:sp>
            <p:nvSpPr>
              <p:cNvPr id="59" name="Google Shape;55;p3"/>
              <p:cNvSpPr/>
              <p:nvPr/>
            </p:nvSpPr>
            <p:spPr>
              <a:xfrm rot="10800000">
                <a:off x="-1" y="13"/>
                <a:ext cx="316801" cy="6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 name="Google Shape;56;p3"/>
              <p:cNvSpPr/>
              <p:nvPr/>
            </p:nvSpPr>
            <p:spPr>
              <a:xfrm rot="10800000">
                <a:off x="-1" y="24"/>
                <a:ext cx="316801" cy="1036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 name="Google Shape;57;p3"/>
              <p:cNvSpPr/>
              <p:nvPr/>
            </p:nvSpPr>
            <p:spPr>
              <a:xfrm rot="10800000">
                <a:off x="-1" y="0"/>
                <a:ext cx="316801" cy="34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67" name="Google Shape;58;p3"/>
            <p:cNvGrpSpPr/>
            <p:nvPr/>
          </p:nvGrpSpPr>
          <p:grpSpPr>
            <a:xfrm>
              <a:off x="-1" y="-1"/>
              <a:ext cx="316802" cy="1384537"/>
              <a:chOff x="0" y="0"/>
              <a:chExt cx="316800" cy="1384535"/>
            </a:xfrm>
          </p:grpSpPr>
          <p:sp>
            <p:nvSpPr>
              <p:cNvPr id="63" name="Google Shape;59;p3"/>
              <p:cNvSpPr/>
              <p:nvPr/>
            </p:nvSpPr>
            <p:spPr>
              <a:xfrm rot="10800000">
                <a:off x="-1" y="13"/>
                <a:ext cx="316801" cy="6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 name="Google Shape;60;p3"/>
              <p:cNvSpPr/>
              <p:nvPr/>
            </p:nvSpPr>
            <p:spPr>
              <a:xfrm rot="10800000">
                <a:off x="-1" y="34"/>
                <a:ext cx="316801" cy="1384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 name="Google Shape;61;p3"/>
              <p:cNvSpPr/>
              <p:nvPr/>
            </p:nvSpPr>
            <p:spPr>
              <a:xfrm rot="10800000">
                <a:off x="-1" y="24"/>
                <a:ext cx="316801" cy="1036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 name="Google Shape;62;p3"/>
              <p:cNvSpPr/>
              <p:nvPr/>
            </p:nvSpPr>
            <p:spPr>
              <a:xfrm rot="10800000">
                <a:off x="-1" y="0"/>
                <a:ext cx="316801" cy="34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grpSp>
        <p:nvGrpSpPr>
          <p:cNvPr id="87" name="Google Shape;63;p3"/>
          <p:cNvGrpSpPr/>
          <p:nvPr/>
        </p:nvGrpSpPr>
        <p:grpSpPr>
          <a:xfrm>
            <a:off x="6775084" y="2904008"/>
            <a:ext cx="2186148" cy="2239501"/>
            <a:chOff x="0" y="0"/>
            <a:chExt cx="2186147" cy="2239499"/>
          </a:xfrm>
        </p:grpSpPr>
        <p:grpSp>
          <p:nvGrpSpPr>
            <p:cNvPr id="71" name="Google Shape;64;p3"/>
            <p:cNvGrpSpPr/>
            <p:nvPr/>
          </p:nvGrpSpPr>
          <p:grpSpPr>
            <a:xfrm>
              <a:off x="-1" y="1349699"/>
              <a:ext cx="409501" cy="889801"/>
              <a:chOff x="0" y="0"/>
              <a:chExt cx="409500" cy="889800"/>
            </a:xfrm>
          </p:grpSpPr>
          <p:sp>
            <p:nvSpPr>
              <p:cNvPr id="69" name="Google Shape;65;p3"/>
              <p:cNvSpPr/>
              <p:nvPr/>
            </p:nvSpPr>
            <p:spPr>
              <a:xfrm>
                <a:off x="-1" y="-1"/>
                <a:ext cx="409502" cy="889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 name="Google Shape;66;p3"/>
              <p:cNvSpPr/>
              <p:nvPr/>
            </p:nvSpPr>
            <p:spPr>
              <a:xfrm>
                <a:off x="-1" y="449700"/>
                <a:ext cx="409502" cy="44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75" name="Google Shape;67;p3"/>
            <p:cNvGrpSpPr/>
            <p:nvPr/>
          </p:nvGrpSpPr>
          <p:grpSpPr>
            <a:xfrm>
              <a:off x="592214" y="899999"/>
              <a:ext cx="409501" cy="1339501"/>
              <a:chOff x="0" y="0"/>
              <a:chExt cx="409500" cy="1339500"/>
            </a:xfrm>
          </p:grpSpPr>
          <p:sp>
            <p:nvSpPr>
              <p:cNvPr id="72" name="Google Shape;68;p3"/>
              <p:cNvSpPr/>
              <p:nvPr/>
            </p:nvSpPr>
            <p:spPr>
              <a:xfrm>
                <a:off x="-1" y="449699"/>
                <a:ext cx="409502" cy="889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 name="Google Shape;69;p3"/>
              <p:cNvSpPr/>
              <p:nvPr/>
            </p:nvSpPr>
            <p:spPr>
              <a:xfrm>
                <a:off x="-1" y="-1"/>
                <a:ext cx="409502" cy="1339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4" name="Google Shape;70;p3"/>
              <p:cNvSpPr/>
              <p:nvPr/>
            </p:nvSpPr>
            <p:spPr>
              <a:xfrm>
                <a:off x="-1" y="899399"/>
                <a:ext cx="409502" cy="44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80" name="Google Shape;71;p3"/>
            <p:cNvGrpSpPr/>
            <p:nvPr/>
          </p:nvGrpSpPr>
          <p:grpSpPr>
            <a:xfrm>
              <a:off x="1184431" y="449999"/>
              <a:ext cx="409501" cy="1789501"/>
              <a:chOff x="0" y="0"/>
              <a:chExt cx="409500" cy="1789500"/>
            </a:xfrm>
          </p:grpSpPr>
          <p:sp>
            <p:nvSpPr>
              <p:cNvPr id="76" name="Google Shape;72;p3"/>
              <p:cNvSpPr/>
              <p:nvPr/>
            </p:nvSpPr>
            <p:spPr>
              <a:xfrm>
                <a:off x="-1" y="899699"/>
                <a:ext cx="409502" cy="88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 name="Google Shape;73;p3"/>
              <p:cNvSpPr/>
              <p:nvPr/>
            </p:nvSpPr>
            <p:spPr>
              <a:xfrm>
                <a:off x="-1" y="-1"/>
                <a:ext cx="409502" cy="178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 name="Google Shape;74;p3"/>
              <p:cNvSpPr/>
              <p:nvPr/>
            </p:nvSpPr>
            <p:spPr>
              <a:xfrm>
                <a:off x="-1" y="450000"/>
                <a:ext cx="409502" cy="133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 name="Google Shape;75;p3"/>
              <p:cNvSpPr/>
              <p:nvPr/>
            </p:nvSpPr>
            <p:spPr>
              <a:xfrm>
                <a:off x="-1" y="1349400"/>
                <a:ext cx="409502" cy="44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86" name="Google Shape;76;p3"/>
            <p:cNvGrpSpPr/>
            <p:nvPr/>
          </p:nvGrpSpPr>
          <p:grpSpPr>
            <a:xfrm>
              <a:off x="1776646" y="0"/>
              <a:ext cx="409501" cy="2239500"/>
              <a:chOff x="0" y="0"/>
              <a:chExt cx="409500" cy="2239499"/>
            </a:xfrm>
          </p:grpSpPr>
          <p:sp>
            <p:nvSpPr>
              <p:cNvPr id="81" name="Google Shape;77;p3"/>
              <p:cNvSpPr/>
              <p:nvPr/>
            </p:nvSpPr>
            <p:spPr>
              <a:xfrm>
                <a:off x="-1" y="1349700"/>
                <a:ext cx="409502" cy="889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 name="Google Shape;78;p3"/>
              <p:cNvSpPr/>
              <p:nvPr/>
            </p:nvSpPr>
            <p:spPr>
              <a:xfrm>
                <a:off x="-1" y="449999"/>
                <a:ext cx="409502" cy="1789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3" name="Google Shape;79;p3"/>
              <p:cNvSpPr/>
              <p:nvPr/>
            </p:nvSpPr>
            <p:spPr>
              <a:xfrm>
                <a:off x="-1" y="900000"/>
                <a:ext cx="409502" cy="133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 name="Google Shape;80;p3"/>
              <p:cNvSpPr/>
              <p:nvPr/>
            </p:nvSpPr>
            <p:spPr>
              <a:xfrm>
                <a:off x="-1" y="0"/>
                <a:ext cx="409502" cy="2239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884"/>
                      <a:pt x="21600" y="1975"/>
                    </a:cubicBezTo>
                    <a:lnTo>
                      <a:pt x="21600" y="21600"/>
                    </a:lnTo>
                    <a:lnTo>
                      <a:pt x="0" y="21600"/>
                    </a:lnTo>
                    <a:lnTo>
                      <a:pt x="0" y="1975"/>
                    </a:lnTo>
                    <a:cubicBezTo>
                      <a:pt x="0" y="884"/>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 name="Google Shape;81;p3"/>
              <p:cNvSpPr/>
              <p:nvPr/>
            </p:nvSpPr>
            <p:spPr>
              <a:xfrm>
                <a:off x="-1" y="1799400"/>
                <a:ext cx="409502" cy="44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88" name="Title Text"/>
          <p:cNvSpPr txBox="1"/>
          <p:nvPr>
            <p:ph type="title"/>
          </p:nvPr>
        </p:nvSpPr>
        <p:spPr>
          <a:xfrm>
            <a:off x="823999" y="1613825"/>
            <a:ext cx="5857801" cy="1872901"/>
          </a:xfrm>
          <a:prstGeom prst="rect">
            <a:avLst/>
          </a:prstGeom>
        </p:spPr>
        <p:txBody>
          <a:bodyPr anchor="ctr"/>
          <a:lstStyle>
            <a:lvl1pPr>
              <a:defRPr sz="3600">
                <a:solidFill>
                  <a:srgbClr val="FFFFFF"/>
                </a:solidFill>
              </a:defRPr>
            </a:lvl1pPr>
          </a:lstStyle>
          <a:p>
            <a:pPr/>
            <a:r>
              <a:t>Title Text</a:t>
            </a:r>
          </a:p>
        </p:txBody>
      </p:sp>
      <p:sp>
        <p:nvSpPr>
          <p:cNvPr id="8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grpSp>
        <p:nvGrpSpPr>
          <p:cNvPr id="98" name="Google Shape;85;p4"/>
          <p:cNvGrpSpPr/>
          <p:nvPr/>
        </p:nvGrpSpPr>
        <p:grpSpPr>
          <a:xfrm>
            <a:off x="627005" y="799020"/>
            <a:ext cx="499657" cy="499667"/>
            <a:chOff x="0" y="0"/>
            <a:chExt cx="499655" cy="499666"/>
          </a:xfrm>
        </p:grpSpPr>
        <p:sp>
          <p:nvSpPr>
            <p:cNvPr id="96" name="Google Shape;86;p4"/>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7" name="Google Shape;87;p4"/>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99" name="Title Text"/>
          <p:cNvSpPr txBox="1"/>
          <p:nvPr>
            <p:ph type="title"/>
          </p:nvPr>
        </p:nvSpPr>
        <p:spPr>
          <a:xfrm>
            <a:off x="1303799" y="598574"/>
            <a:ext cx="7030502" cy="999301"/>
          </a:xfrm>
          <a:prstGeom prst="rect">
            <a:avLst/>
          </a:prstGeom>
        </p:spPr>
        <p:txBody>
          <a:bodyPr/>
          <a:lstStyle/>
          <a:p>
            <a:pPr/>
            <a:r>
              <a:t>Title Text</a:t>
            </a:r>
          </a:p>
        </p:txBody>
      </p:sp>
      <p:sp>
        <p:nvSpPr>
          <p:cNvPr id="100" name="Body Level One…"/>
          <p:cNvSpPr txBox="1"/>
          <p:nvPr>
            <p:ph type="body" sz="half" idx="1"/>
          </p:nvPr>
        </p:nvSpPr>
        <p:spPr>
          <a:xfrm>
            <a:off x="1303799" y="1990050"/>
            <a:ext cx="7030502" cy="2541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grpSp>
        <p:nvGrpSpPr>
          <p:cNvPr id="110" name="Google Shape;92;p5"/>
          <p:cNvGrpSpPr/>
          <p:nvPr/>
        </p:nvGrpSpPr>
        <p:grpSpPr>
          <a:xfrm>
            <a:off x="627005" y="799020"/>
            <a:ext cx="499657" cy="499667"/>
            <a:chOff x="0" y="0"/>
            <a:chExt cx="499655" cy="499666"/>
          </a:xfrm>
        </p:grpSpPr>
        <p:sp>
          <p:nvSpPr>
            <p:cNvPr id="108" name="Google Shape;93;p5"/>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9" name="Google Shape;94;p5"/>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11" name="Title Text"/>
          <p:cNvSpPr txBox="1"/>
          <p:nvPr>
            <p:ph type="title"/>
          </p:nvPr>
        </p:nvSpPr>
        <p:spPr>
          <a:xfrm>
            <a:off x="1303799" y="598574"/>
            <a:ext cx="7030502" cy="999301"/>
          </a:xfrm>
          <a:prstGeom prst="rect">
            <a:avLst/>
          </a:prstGeom>
        </p:spPr>
        <p:txBody>
          <a:bodyPr/>
          <a:lstStyle/>
          <a:p>
            <a:pPr/>
            <a:r>
              <a:t>Title Text</a:t>
            </a:r>
          </a:p>
        </p:txBody>
      </p:sp>
      <p:sp>
        <p:nvSpPr>
          <p:cNvPr id="112" name="Body Level One…"/>
          <p:cNvSpPr txBox="1"/>
          <p:nvPr>
            <p:ph type="body" sz="quarter" idx="1"/>
          </p:nvPr>
        </p:nvSpPr>
        <p:spPr>
          <a:xfrm>
            <a:off x="1303799" y="1990050"/>
            <a:ext cx="3430501" cy="2541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3" name="Google Shape;97;p5"/>
          <p:cNvSpPr txBox="1"/>
          <p:nvPr>
            <p:ph type="body" sz="quarter" idx="21"/>
          </p:nvPr>
        </p:nvSpPr>
        <p:spPr>
          <a:xfrm>
            <a:off x="4903649" y="1990049"/>
            <a:ext cx="3430501" cy="2541602"/>
          </a:xfrm>
          <a:prstGeom prst="rect">
            <a:avLst/>
          </a:prstGeom>
        </p:spPr>
        <p:txBody>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grpSp>
        <p:nvGrpSpPr>
          <p:cNvPr id="123" name="Google Shape;100;p6"/>
          <p:cNvGrpSpPr/>
          <p:nvPr/>
        </p:nvGrpSpPr>
        <p:grpSpPr>
          <a:xfrm>
            <a:off x="627005" y="799020"/>
            <a:ext cx="499657" cy="499667"/>
            <a:chOff x="0" y="0"/>
            <a:chExt cx="499655" cy="499666"/>
          </a:xfrm>
        </p:grpSpPr>
        <p:sp>
          <p:nvSpPr>
            <p:cNvPr id="121" name="Google Shape;101;p6"/>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2" name="Google Shape;102;p6"/>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24" name="Title Text"/>
          <p:cNvSpPr txBox="1"/>
          <p:nvPr>
            <p:ph type="title"/>
          </p:nvPr>
        </p:nvSpPr>
        <p:spPr>
          <a:xfrm>
            <a:off x="1303799" y="598574"/>
            <a:ext cx="7030502" cy="999301"/>
          </a:xfrm>
          <a:prstGeom prst="rect">
            <a:avLst/>
          </a:prstGeom>
        </p:spPr>
        <p:txBody>
          <a:bodyPr/>
          <a:lstStyle/>
          <a:p>
            <a:pPr/>
            <a:r>
              <a:t>Title 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grpSp>
        <p:nvGrpSpPr>
          <p:cNvPr id="134" name="Google Shape;106;p7"/>
          <p:cNvGrpSpPr/>
          <p:nvPr/>
        </p:nvGrpSpPr>
        <p:grpSpPr>
          <a:xfrm>
            <a:off x="627005" y="799020"/>
            <a:ext cx="499657" cy="499667"/>
            <a:chOff x="0" y="0"/>
            <a:chExt cx="499655" cy="499666"/>
          </a:xfrm>
        </p:grpSpPr>
        <p:sp>
          <p:nvSpPr>
            <p:cNvPr id="132" name="Google Shape;107;p7"/>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3" name="Google Shape;108;p7"/>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35" name="Title Text"/>
          <p:cNvSpPr txBox="1"/>
          <p:nvPr>
            <p:ph type="title"/>
          </p:nvPr>
        </p:nvSpPr>
        <p:spPr>
          <a:xfrm>
            <a:off x="1303799" y="598574"/>
            <a:ext cx="3312002" cy="1590002"/>
          </a:xfrm>
          <a:prstGeom prst="rect">
            <a:avLst/>
          </a:prstGeom>
        </p:spPr>
        <p:txBody>
          <a:bodyPr/>
          <a:lstStyle/>
          <a:p>
            <a:pPr/>
            <a:r>
              <a:t>Title Text</a:t>
            </a:r>
          </a:p>
        </p:txBody>
      </p:sp>
      <p:sp>
        <p:nvSpPr>
          <p:cNvPr id="136" name="Body Level One…"/>
          <p:cNvSpPr txBox="1"/>
          <p:nvPr>
            <p:ph type="body" sz="quarter" idx="1"/>
          </p:nvPr>
        </p:nvSpPr>
        <p:spPr>
          <a:xfrm>
            <a:off x="1303799" y="2309674"/>
            <a:ext cx="3312002" cy="22218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bg>
      <p:bgPr>
        <a:solidFill>
          <a:srgbClr val="C0791B"/>
        </a:solidFill>
      </p:bgPr>
    </p:bg>
    <p:spTree>
      <p:nvGrpSpPr>
        <p:cNvPr id="1" name=""/>
        <p:cNvGrpSpPr/>
        <p:nvPr/>
      </p:nvGrpSpPr>
      <p:grpSpPr>
        <a:xfrm>
          <a:off x="0" y="0"/>
          <a:ext cx="0" cy="0"/>
          <a:chOff x="0" y="0"/>
          <a:chExt cx="0" cy="0"/>
        </a:xfrm>
      </p:grpSpPr>
      <p:grpSp>
        <p:nvGrpSpPr>
          <p:cNvPr id="155" name="Google Shape;113;p8"/>
          <p:cNvGrpSpPr/>
          <p:nvPr/>
        </p:nvGrpSpPr>
        <p:grpSpPr>
          <a:xfrm>
            <a:off x="6866713" y="1254"/>
            <a:ext cx="2267381" cy="2601744"/>
            <a:chOff x="0" y="-51"/>
            <a:chExt cx="2267379" cy="2601742"/>
          </a:xfrm>
        </p:grpSpPr>
        <p:grpSp>
          <p:nvGrpSpPr>
            <p:cNvPr id="147" name="Google Shape;114;p8"/>
            <p:cNvGrpSpPr/>
            <p:nvPr/>
          </p:nvGrpSpPr>
          <p:grpSpPr>
            <a:xfrm>
              <a:off x="277020" y="-52"/>
              <a:ext cx="1990360" cy="1990305"/>
              <a:chOff x="0" y="0"/>
              <a:chExt cx="1990358" cy="1990303"/>
            </a:xfrm>
          </p:grpSpPr>
          <p:sp>
            <p:nvSpPr>
              <p:cNvPr id="144" name="Google Shape;115;p8"/>
              <p:cNvSpPr/>
              <p:nvPr/>
            </p:nvSpPr>
            <p:spPr>
              <a:xfrm rot="12951449">
                <a:off x="526778" y="526466"/>
                <a:ext cx="937227" cy="937227"/>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5" name="Google Shape;116;p8"/>
              <p:cNvSpPr/>
              <p:nvPr/>
            </p:nvSpPr>
            <p:spPr>
              <a:xfrm rot="12951449">
                <a:off x="581311" y="544084"/>
                <a:ext cx="937257" cy="751003"/>
              </a:xfrm>
              <a:custGeom>
                <a:avLst/>
                <a:gdLst/>
                <a:ahLst/>
                <a:cxnLst>
                  <a:cxn ang="0">
                    <a:pos x="wd2" y="hd2"/>
                  </a:cxn>
                  <a:cxn ang="5400000">
                    <a:pos x="wd2" y="hd2"/>
                  </a:cxn>
                  <a:cxn ang="10800000">
                    <a:pos x="wd2" y="hd2"/>
                  </a:cxn>
                  <a:cxn ang="16200000">
                    <a:pos x="wd2" y="hd2"/>
                  </a:cxn>
                </a:cxnLst>
                <a:rect l="0" t="0" r="r" b="b"/>
                <a:pathLst>
                  <a:path w="19692" h="19970" fill="norm" stroke="1" extrusionOk="0">
                    <a:moveTo>
                      <a:pt x="17704" y="0"/>
                    </a:moveTo>
                    <a:lnTo>
                      <a:pt x="17704" y="0"/>
                    </a:lnTo>
                    <a:cubicBezTo>
                      <a:pt x="20980" y="5492"/>
                      <a:pt x="20118" y="13307"/>
                      <a:pt x="15778" y="17453"/>
                    </a:cubicBezTo>
                    <a:cubicBezTo>
                      <a:pt x="11439" y="21600"/>
                      <a:pt x="5264" y="20509"/>
                      <a:pt x="1988" y="15017"/>
                    </a:cubicBezTo>
                    <a:cubicBezTo>
                      <a:pt x="-216" y="11322"/>
                      <a:pt x="-620" y="6385"/>
                      <a:pt x="939" y="2198"/>
                    </a:cubicBezTo>
                    <a:lnTo>
                      <a:pt x="9846" y="7508"/>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6" name="Google Shape;117;p8"/>
              <p:cNvSpPr/>
              <p:nvPr/>
            </p:nvSpPr>
            <p:spPr>
              <a:xfrm rot="12950846">
                <a:off x="282355" y="282449"/>
                <a:ext cx="1425649" cy="1425405"/>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51" name="Google Shape;118;p8"/>
            <p:cNvGrpSpPr/>
            <p:nvPr/>
          </p:nvGrpSpPr>
          <p:grpSpPr>
            <a:xfrm>
              <a:off x="1416610" y="1806690"/>
              <a:ext cx="795003" cy="795002"/>
              <a:chOff x="0" y="0"/>
              <a:chExt cx="795001" cy="795001"/>
            </a:xfrm>
          </p:grpSpPr>
          <p:sp>
            <p:nvSpPr>
              <p:cNvPr id="148" name="Google Shape;119;p8"/>
              <p:cNvSpPr/>
              <p:nvPr/>
            </p:nvSpPr>
            <p:spPr>
              <a:xfrm rot="2152054">
                <a:off x="112815" y="112817"/>
                <a:ext cx="569369" cy="569369"/>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9" name="Google Shape;120;p8"/>
              <p:cNvSpPr/>
              <p:nvPr/>
            </p:nvSpPr>
            <p:spPr>
              <a:xfrm rot="2150259">
                <a:off x="201092" y="200613"/>
                <a:ext cx="393005" cy="393006"/>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0" name="Google Shape;121;p8"/>
              <p:cNvSpPr/>
              <p:nvPr/>
            </p:nvSpPr>
            <p:spPr>
              <a:xfrm rot="2150259">
                <a:off x="186892" y="245237"/>
                <a:ext cx="196515" cy="279503"/>
              </a:xfrm>
              <a:custGeom>
                <a:avLst/>
                <a:gdLst/>
                <a:ahLst/>
                <a:cxnLst>
                  <a:cxn ang="0">
                    <a:pos x="wd2" y="hd2"/>
                  </a:cxn>
                  <a:cxn ang="5400000">
                    <a:pos x="wd2" y="hd2"/>
                  </a:cxn>
                  <a:cxn ang="10800000">
                    <a:pos x="wd2" y="hd2"/>
                  </a:cxn>
                  <a:cxn ang="16200000">
                    <a:pos x="wd2" y="hd2"/>
                  </a:cxn>
                </a:cxnLst>
                <a:rect l="0" t="0" r="r" b="b"/>
                <a:pathLst>
                  <a:path w="20685" h="21600" fill="norm" stroke="1" extrusionOk="0">
                    <a:moveTo>
                      <a:pt x="18883" y="21600"/>
                    </a:moveTo>
                    <a:cubicBezTo>
                      <a:pt x="7503" y="20869"/>
                      <a:pt x="-915" y="13504"/>
                      <a:pt x="80" y="5149"/>
                    </a:cubicBezTo>
                    <a:cubicBezTo>
                      <a:pt x="293" y="3364"/>
                      <a:pt x="934" y="1621"/>
                      <a:pt x="1974" y="0"/>
                    </a:cubicBezTo>
                    <a:lnTo>
                      <a:pt x="20685" y="6472"/>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54" name="Google Shape;122;p8"/>
            <p:cNvGrpSpPr/>
            <p:nvPr/>
          </p:nvGrpSpPr>
          <p:grpSpPr>
            <a:xfrm>
              <a:off x="-1" y="117550"/>
              <a:ext cx="548702" cy="548702"/>
              <a:chOff x="0" y="0"/>
              <a:chExt cx="548700" cy="548700"/>
            </a:xfrm>
          </p:grpSpPr>
          <p:sp>
            <p:nvSpPr>
              <p:cNvPr id="152" name="Google Shape;123;p8"/>
              <p:cNvSpPr/>
              <p:nvPr/>
            </p:nvSpPr>
            <p:spPr>
              <a:xfrm rot="2150259">
                <a:off x="77847" y="77847"/>
                <a:ext cx="393005" cy="393005"/>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3" name="Google Shape;124;p8"/>
              <p:cNvSpPr/>
              <p:nvPr/>
            </p:nvSpPr>
            <p:spPr>
              <a:xfrm rot="2150259">
                <a:off x="63648" y="122471"/>
                <a:ext cx="196515" cy="279503"/>
              </a:xfrm>
              <a:custGeom>
                <a:avLst/>
                <a:gdLst/>
                <a:ahLst/>
                <a:cxnLst>
                  <a:cxn ang="0">
                    <a:pos x="wd2" y="hd2"/>
                  </a:cxn>
                  <a:cxn ang="5400000">
                    <a:pos x="wd2" y="hd2"/>
                  </a:cxn>
                  <a:cxn ang="10800000">
                    <a:pos x="wd2" y="hd2"/>
                  </a:cxn>
                  <a:cxn ang="16200000">
                    <a:pos x="wd2" y="hd2"/>
                  </a:cxn>
                </a:cxnLst>
                <a:rect l="0" t="0" r="r" b="b"/>
                <a:pathLst>
                  <a:path w="20685" h="21600" fill="norm" stroke="1" extrusionOk="0">
                    <a:moveTo>
                      <a:pt x="18883" y="21600"/>
                    </a:moveTo>
                    <a:cubicBezTo>
                      <a:pt x="7503" y="20869"/>
                      <a:pt x="-915" y="13504"/>
                      <a:pt x="80" y="5149"/>
                    </a:cubicBezTo>
                    <a:cubicBezTo>
                      <a:pt x="293" y="3364"/>
                      <a:pt x="934" y="1621"/>
                      <a:pt x="1974" y="0"/>
                    </a:cubicBezTo>
                    <a:lnTo>
                      <a:pt x="20685" y="6472"/>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156" name="Title Text"/>
          <p:cNvSpPr txBox="1"/>
          <p:nvPr>
            <p:ph type="title"/>
          </p:nvPr>
        </p:nvSpPr>
        <p:spPr>
          <a:xfrm>
            <a:off x="823999" y="763599"/>
            <a:ext cx="5857801" cy="3573302"/>
          </a:xfrm>
          <a:prstGeom prst="rect">
            <a:avLst/>
          </a:prstGeom>
        </p:spPr>
        <p:txBody>
          <a:bodyPr anchor="ctr"/>
          <a:lstStyle>
            <a:lvl1pPr>
              <a:defRPr sz="3600">
                <a:solidFill>
                  <a:srgbClr val="FFFFFF"/>
                </a:solidFill>
              </a:defRPr>
            </a:lvl1pPr>
          </a:lstStyle>
          <a:p>
            <a:pPr/>
            <a:r>
              <a:t>Title Text</a:t>
            </a:r>
          </a:p>
        </p:txBody>
      </p:sp>
      <p:sp>
        <p:nvSpPr>
          <p:cNvPr id="15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grpSp>
        <p:nvGrpSpPr>
          <p:cNvPr id="166" name="Google Shape;128;p9"/>
          <p:cNvGrpSpPr/>
          <p:nvPr/>
        </p:nvGrpSpPr>
        <p:grpSpPr>
          <a:xfrm>
            <a:off x="627005" y="799020"/>
            <a:ext cx="499657" cy="499667"/>
            <a:chOff x="0" y="0"/>
            <a:chExt cx="499655" cy="499666"/>
          </a:xfrm>
        </p:grpSpPr>
        <p:sp>
          <p:nvSpPr>
            <p:cNvPr id="164" name="Google Shape;129;p9"/>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5" name="Google Shape;130;p9"/>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67" name="Title Text"/>
          <p:cNvSpPr txBox="1"/>
          <p:nvPr>
            <p:ph type="title"/>
          </p:nvPr>
        </p:nvSpPr>
        <p:spPr>
          <a:xfrm>
            <a:off x="1303799" y="598574"/>
            <a:ext cx="3430501" cy="1990202"/>
          </a:xfrm>
          <a:prstGeom prst="rect">
            <a:avLst/>
          </a:prstGeom>
          <a:ln w="9525">
            <a:solidFill>
              <a:srgbClr val="FFFFFF"/>
            </a:solidFill>
            <a:round/>
          </a:ln>
        </p:spPr>
        <p:txBody>
          <a:bodyPr/>
          <a:lstStyle/>
          <a:p>
            <a:pPr/>
            <a:r>
              <a:t>Title Text</a:t>
            </a:r>
          </a:p>
        </p:txBody>
      </p:sp>
      <p:sp>
        <p:nvSpPr>
          <p:cNvPr id="168" name="Body Level One…"/>
          <p:cNvSpPr txBox="1"/>
          <p:nvPr>
            <p:ph type="body" sz="quarter" idx="1"/>
          </p:nvPr>
        </p:nvSpPr>
        <p:spPr>
          <a:xfrm>
            <a:off x="1303799" y="2743202"/>
            <a:ext cx="3430501" cy="726001"/>
          </a:xfrm>
          <a:prstGeom prst="rect">
            <a:avLst/>
          </a:prstGeom>
          <a:ln w="9525">
            <a:solidFill>
              <a:srgbClr val="FFFFFF"/>
            </a:solidFill>
            <a:round/>
          </a:ln>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69" name="Google Shape;133;p9"/>
          <p:cNvSpPr txBox="1"/>
          <p:nvPr>
            <p:ph type="body" sz="half" idx="21"/>
          </p:nvPr>
        </p:nvSpPr>
        <p:spPr>
          <a:xfrm>
            <a:off x="4903699" y="660999"/>
            <a:ext cx="3430501" cy="3870602"/>
          </a:xfrm>
          <a:prstGeom prst="rect">
            <a:avLst/>
          </a:prstGeom>
          <a:ln w="9525">
            <a:solidFill>
              <a:srgbClr val="FFFFFF"/>
            </a:solidFill>
            <a:round/>
          </a:ln>
        </p:spPr>
        <p:txBody>
          <a:bodyPr/>
          <a:lstStyle/>
          <a:p>
            <a:pP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grpSp>
        <p:nvGrpSpPr>
          <p:cNvPr id="179" name="Google Shape;136;p10"/>
          <p:cNvGrpSpPr/>
          <p:nvPr/>
        </p:nvGrpSpPr>
        <p:grpSpPr>
          <a:xfrm>
            <a:off x="714231" y="4259805"/>
            <a:ext cx="412697" cy="412706"/>
            <a:chOff x="0" y="0"/>
            <a:chExt cx="412695" cy="412705"/>
          </a:xfrm>
        </p:grpSpPr>
        <p:sp>
          <p:nvSpPr>
            <p:cNvPr id="177" name="Google Shape;137;p10"/>
            <p:cNvSpPr/>
            <p:nvPr/>
          </p:nvSpPr>
          <p:spPr>
            <a:xfrm rot="16200000">
              <a:off x="167021" y="0"/>
              <a:ext cx="245334" cy="245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8" name="Google Shape;138;p10"/>
            <p:cNvSpPr/>
            <p:nvPr/>
          </p:nvSpPr>
          <p:spPr>
            <a:xfrm rot="16200000">
              <a:off x="0" y="9"/>
              <a:ext cx="412696" cy="4126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80" name="Body Level One…"/>
          <p:cNvSpPr txBox="1"/>
          <p:nvPr>
            <p:ph type="body" sz="quarter" idx="1"/>
          </p:nvPr>
        </p:nvSpPr>
        <p:spPr>
          <a:xfrm>
            <a:off x="1303799" y="4138974"/>
            <a:ext cx="5843101" cy="534901"/>
          </a:xfrm>
          <a:prstGeom prst="rect">
            <a:avLst/>
          </a:prstGeom>
        </p:spPr>
        <p:txBody>
          <a:bodyP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77059" y="4772500"/>
            <a:ext cx="322688" cy="322551"/>
          </a:xfrm>
          <a:prstGeom prst="rect">
            <a:avLst/>
          </a:prstGeom>
          <a:ln w="12700">
            <a:miter lim="400000"/>
          </a:ln>
        </p:spPr>
        <p:txBody>
          <a:bodyPr wrap="none" lIns="91424" tIns="91424" rIns="91424" bIns="91424" anchor="ctr">
            <a:normAutofit fontScale="100000" lnSpcReduction="0"/>
          </a:bodyPr>
          <a:lstStyle>
            <a:lvl1pPr algn="r">
              <a:defRPr sz="900">
                <a:solidFill>
                  <a:srgbClr val="424242"/>
                </a:solidFill>
                <a:latin typeface="Nunito"/>
                <a:ea typeface="Nunito"/>
                <a:cs typeface="Nunito"/>
                <a:sym typeface="Nuni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9pPr>
    </p:titleStyle>
    <p:bodyStyle>
      <a:lvl1pPr marL="457200" marR="0" indent="-311150"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1pPr>
      <a:lvl2pPr marL="9686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2pPr>
      <a:lvl3pPr marL="14258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3pPr>
      <a:lvl4pPr marL="18830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4pPr>
      <a:lvl5pPr marL="23402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5pPr>
      <a:lvl6pPr marL="27974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6pPr>
      <a:lvl7pPr marL="32546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7pPr>
      <a:lvl8pPr marL="37118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8pPr>
      <a:lvl9pPr marL="41690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Google Shape;277;p13"/>
          <p:cNvSpPr txBox="1"/>
          <p:nvPr>
            <p:ph type="ctrTitle"/>
          </p:nvPr>
        </p:nvSpPr>
        <p:spPr>
          <a:xfrm>
            <a:off x="385774" y="567924"/>
            <a:ext cx="7347002" cy="4114801"/>
          </a:xfrm>
          <a:prstGeom prst="rect">
            <a:avLst/>
          </a:prstGeom>
        </p:spPr>
        <p:txBody>
          <a:bodyPr/>
          <a:lstStyle/>
          <a:p>
            <a:pPr>
              <a:defRPr sz="4000"/>
            </a:pPr>
            <a:r>
              <a:t>ENSEMBLE METHOD FOR </a:t>
            </a:r>
          </a:p>
          <a:p>
            <a:pPr>
              <a:defRPr sz="4000"/>
            </a:pPr>
            <a:r>
              <a:t>RECOMMENDATION OF ELECTIVE SUBJECTS</a:t>
            </a:r>
          </a:p>
        </p:txBody>
      </p:sp>
      <p:sp>
        <p:nvSpPr>
          <p:cNvPr id="333" name="Google Shape;278;p13"/>
          <p:cNvSpPr txBox="1"/>
          <p:nvPr>
            <p:ph type="subTitle" sz="quarter" idx="1"/>
          </p:nvPr>
        </p:nvSpPr>
        <p:spPr>
          <a:xfrm>
            <a:off x="824000" y="3596299"/>
            <a:ext cx="4255500" cy="695401"/>
          </a:xfrm>
          <a:prstGeom prst="rect">
            <a:avLst/>
          </a:prstGeom>
        </p:spPr>
        <p:txBody>
          <a:bodyPr/>
          <a:lstStyle/>
          <a:p>
            <a:pPr marL="0" indent="0"/>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Google Shape;332;p22"/>
          <p:cNvSpPr txBox="1"/>
          <p:nvPr>
            <p:ph type="ctrTitle"/>
          </p:nvPr>
        </p:nvSpPr>
        <p:spPr>
          <a:xfrm>
            <a:off x="426050" y="1661099"/>
            <a:ext cx="7764299" cy="1821301"/>
          </a:xfrm>
          <a:prstGeom prst="rect">
            <a:avLst/>
          </a:prstGeom>
        </p:spPr>
        <p:txBody>
          <a:bodyPr/>
          <a:lstStyle/>
          <a:p>
            <a:pPr marL="457200" indent="-355600" algn="just">
              <a:lnSpc>
                <a:spcPct val="87916"/>
              </a:lnSpc>
              <a:buClr>
                <a:srgbClr val="FFFFFF"/>
              </a:buClr>
              <a:buSzPts val="2000"/>
              <a:buFont typeface="Helvetica"/>
              <a:buChar char="●"/>
              <a:defRPr sz="2000">
                <a:latin typeface="Nunito"/>
                <a:ea typeface="Nunito"/>
                <a:cs typeface="Nunito"/>
                <a:sym typeface="Nunito"/>
              </a:defRPr>
            </a:pPr>
            <a:r>
              <a:t>Data Preprocessing: </a:t>
            </a:r>
            <a:r>
              <a:rPr b="0"/>
              <a:t>Data preprocessing will be done on the marks of the students like data normalization, data scaling so that data can be presented in the required format.</a:t>
            </a:r>
            <a:endParaRPr b="0"/>
          </a:p>
          <a:p>
            <a:pPr indent="457200" algn="just">
              <a:lnSpc>
                <a:spcPct val="87916"/>
              </a:lnSpc>
              <a:defRPr b="0" sz="2000">
                <a:latin typeface="Nunito"/>
                <a:ea typeface="Nunito"/>
                <a:cs typeface="Nunito"/>
                <a:sym typeface="Nunito"/>
              </a:defRPr>
            </a:pPr>
            <a:r>
              <a:t> </a:t>
            </a:r>
          </a:p>
        </p:txBody>
      </p:sp>
      <p:sp>
        <p:nvSpPr>
          <p:cNvPr id="361" name="Google Shape;333;p22"/>
          <p:cNvSpPr txBox="1"/>
          <p:nvPr>
            <p:ph type="subTitle" sz="quarter" idx="1"/>
          </p:nvPr>
        </p:nvSpPr>
        <p:spPr>
          <a:xfrm>
            <a:off x="824000" y="3596299"/>
            <a:ext cx="4255500" cy="695401"/>
          </a:xfrm>
          <a:prstGeom prst="rect">
            <a:avLst/>
          </a:prstGeom>
        </p:spPr>
        <p:txBody>
          <a:bodyPr/>
          <a:lstStyle/>
          <a:p>
            <a:pPr marL="0" indent="0"/>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Google Shape;338;p23"/>
          <p:cNvSpPr txBox="1"/>
          <p:nvPr>
            <p:ph type="ctrTitle"/>
          </p:nvPr>
        </p:nvSpPr>
        <p:spPr>
          <a:xfrm>
            <a:off x="585250" y="449819"/>
            <a:ext cx="4255500" cy="957900"/>
          </a:xfrm>
          <a:prstGeom prst="rect">
            <a:avLst/>
          </a:prstGeom>
        </p:spPr>
        <p:txBody>
          <a:bodyPr/>
          <a:lstStyle/>
          <a:p>
            <a:pPr/>
            <a:r>
              <a:t>Outcome</a:t>
            </a:r>
          </a:p>
        </p:txBody>
      </p:sp>
      <p:sp>
        <p:nvSpPr>
          <p:cNvPr id="364" name="Google Shape;339;p23"/>
          <p:cNvSpPr txBox="1"/>
          <p:nvPr>
            <p:ph type="subTitle" idx="1"/>
          </p:nvPr>
        </p:nvSpPr>
        <p:spPr>
          <a:xfrm>
            <a:off x="585250" y="1845324"/>
            <a:ext cx="7764299" cy="2460001"/>
          </a:xfrm>
          <a:prstGeom prst="rect">
            <a:avLst/>
          </a:prstGeom>
        </p:spPr>
        <p:txBody>
          <a:bodyPr/>
          <a:lstStyle>
            <a:lvl1pPr marL="0" indent="0" algn="just">
              <a:defRPr sz="2000"/>
            </a:lvl1pPr>
          </a:lstStyle>
          <a:p>
            <a:pPr/>
            <a:r>
              <a:t>The main outcome of this project, which we want to achieve through this project is that any student can get recommendations for their elective subjects in new semester according to their past performance on curriculum subjects like 10th, 12th, Graduation, Post-Graduation. Other parameters like student interest, current trends etc.</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Google Shape;344;p24"/>
          <p:cNvSpPr txBox="1"/>
          <p:nvPr>
            <p:ph type="ctrTitle"/>
          </p:nvPr>
        </p:nvSpPr>
        <p:spPr>
          <a:xfrm>
            <a:off x="566850" y="338668"/>
            <a:ext cx="4255500" cy="904202"/>
          </a:xfrm>
          <a:prstGeom prst="rect">
            <a:avLst/>
          </a:prstGeom>
        </p:spPr>
        <p:txBody>
          <a:bodyPr/>
          <a:lstStyle/>
          <a:p>
            <a:pPr/>
            <a:r>
              <a:t>Future Outcome</a:t>
            </a:r>
          </a:p>
        </p:txBody>
      </p:sp>
      <p:sp>
        <p:nvSpPr>
          <p:cNvPr id="367" name="Google Shape;345;p24"/>
          <p:cNvSpPr txBox="1"/>
          <p:nvPr>
            <p:ph type="subTitle" idx="1"/>
          </p:nvPr>
        </p:nvSpPr>
        <p:spPr>
          <a:xfrm>
            <a:off x="566849" y="1485299"/>
            <a:ext cx="8112902" cy="3240302"/>
          </a:xfrm>
          <a:prstGeom prst="rect">
            <a:avLst/>
          </a:prstGeom>
        </p:spPr>
        <p:txBody>
          <a:bodyPr/>
          <a:lstStyle/>
          <a:p>
            <a:pPr marL="0" indent="0" algn="just">
              <a:defRPr b="1" sz="2400"/>
            </a:pPr>
            <a:r>
              <a:t>Research Paper: </a:t>
            </a:r>
            <a:r>
              <a:rPr b="0" sz="2000"/>
              <a:t>In this paper we will try to explain each and every steps we will perform, all the comparisons done on different different dataset, different different algorithms.</a:t>
            </a:r>
            <a:br>
              <a:rPr b="0" sz="2000"/>
            </a:br>
            <a:r>
              <a:rPr b="0" sz="2000"/>
              <a:t>It will be a detailed walkthrough of our work in this project for elective subject recommendation system.</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Google Shape;350;p25"/>
          <p:cNvSpPr txBox="1"/>
          <p:nvPr>
            <p:ph type="ctrTitle"/>
          </p:nvPr>
        </p:nvSpPr>
        <p:spPr>
          <a:xfrm>
            <a:off x="624900" y="347168"/>
            <a:ext cx="4255500" cy="861000"/>
          </a:xfrm>
          <a:prstGeom prst="rect">
            <a:avLst/>
          </a:prstGeom>
        </p:spPr>
        <p:txBody>
          <a:bodyPr/>
          <a:lstStyle/>
          <a:p>
            <a:pPr/>
            <a:r>
              <a:t>Gantt Chart</a:t>
            </a:r>
          </a:p>
        </p:txBody>
      </p:sp>
      <p:sp>
        <p:nvSpPr>
          <p:cNvPr id="370" name="Google Shape;351;p25"/>
          <p:cNvSpPr txBox="1"/>
          <p:nvPr>
            <p:ph type="subTitle" sz="quarter" idx="1"/>
          </p:nvPr>
        </p:nvSpPr>
        <p:spPr>
          <a:xfrm>
            <a:off x="824000" y="3596299"/>
            <a:ext cx="4255500" cy="695401"/>
          </a:xfrm>
          <a:prstGeom prst="rect">
            <a:avLst/>
          </a:prstGeom>
        </p:spPr>
        <p:txBody>
          <a:bodyPr/>
          <a:lstStyle/>
          <a:p>
            <a:pPr marL="0" indent="0"/>
          </a:p>
        </p:txBody>
      </p:sp>
      <p:pic>
        <p:nvPicPr>
          <p:cNvPr id="371" name="Google Shape;352;p25" descr="Google Shape;352;p25"/>
          <p:cNvPicPr>
            <a:picLocks noChangeAspect="1"/>
          </p:cNvPicPr>
          <p:nvPr/>
        </p:nvPicPr>
        <p:blipFill>
          <a:blip r:embed="rId2">
            <a:extLst/>
          </a:blip>
          <a:stretch>
            <a:fillRect/>
          </a:stretch>
        </p:blipFill>
        <p:spPr>
          <a:xfrm>
            <a:off x="747799" y="1360574"/>
            <a:ext cx="7435951" cy="330822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Google Shape;357;p26"/>
          <p:cNvSpPr txBox="1"/>
          <p:nvPr>
            <p:ph type="ctrTitle"/>
          </p:nvPr>
        </p:nvSpPr>
        <p:spPr>
          <a:xfrm>
            <a:off x="824000" y="1613813"/>
            <a:ext cx="4255500" cy="1872901"/>
          </a:xfrm>
          <a:prstGeom prst="rect">
            <a:avLst/>
          </a:prstGeom>
        </p:spPr>
        <p:txBody>
          <a:bodyPr/>
          <a:lstStyle/>
          <a:p>
            <a:pPr/>
            <a:r>
              <a:t>Thank You</a:t>
            </a:r>
          </a:p>
        </p:txBody>
      </p:sp>
      <p:sp>
        <p:nvSpPr>
          <p:cNvPr id="374" name="Google Shape;358;p26"/>
          <p:cNvSpPr txBox="1"/>
          <p:nvPr>
            <p:ph type="subTitle" sz="quarter" idx="1"/>
          </p:nvPr>
        </p:nvSpPr>
        <p:spPr>
          <a:xfrm>
            <a:off x="824000" y="3596299"/>
            <a:ext cx="4255500" cy="695401"/>
          </a:xfrm>
          <a:prstGeom prst="rect">
            <a:avLst/>
          </a:prstGeom>
        </p:spPr>
        <p:txBody>
          <a:bodyPr/>
          <a:lstStyle/>
          <a:p>
            <a:pPr marL="0" indent="0"/>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Google Shape;283;p14"/>
          <p:cNvSpPr txBox="1"/>
          <p:nvPr>
            <p:ph type="ctrTitle"/>
          </p:nvPr>
        </p:nvSpPr>
        <p:spPr>
          <a:xfrm>
            <a:off x="256075" y="113625"/>
            <a:ext cx="8509200" cy="2222401"/>
          </a:xfrm>
          <a:prstGeom prst="rect">
            <a:avLst/>
          </a:prstGeom>
        </p:spPr>
        <p:txBody>
          <a:bodyPr/>
          <a:lstStyle/>
          <a:p>
            <a:pPr>
              <a:defRPr sz="3000"/>
            </a:pPr>
            <a:r>
              <a:t>TEAM MEMBERS</a:t>
            </a:r>
          </a:p>
          <a:p>
            <a:pPr marL="457200" indent="-374650">
              <a:buClr>
                <a:srgbClr val="FFFFFF"/>
              </a:buClr>
              <a:buSzPts val="2300"/>
              <a:buFont typeface="Helvetica"/>
              <a:defRPr sz="2300"/>
            </a:pPr>
            <a:r>
              <a:t>ANIKET BHARTI (TEAM LEADER)</a:t>
            </a:r>
          </a:p>
          <a:p>
            <a:pPr marL="457200" indent="-374650">
              <a:buClr>
                <a:srgbClr val="FFFFFF"/>
              </a:buClr>
              <a:buSzPts val="2300"/>
              <a:buFont typeface="Helvetica"/>
              <a:defRPr sz="2300"/>
            </a:pPr>
            <a:r>
              <a:t>SUSHMITA SINGH</a:t>
            </a:r>
          </a:p>
        </p:txBody>
      </p:sp>
      <p:sp>
        <p:nvSpPr>
          <p:cNvPr id="336" name="Google Shape;284;p14"/>
          <p:cNvSpPr txBox="1"/>
          <p:nvPr>
            <p:ph type="subTitle" sz="quarter" idx="1"/>
          </p:nvPr>
        </p:nvSpPr>
        <p:spPr>
          <a:xfrm>
            <a:off x="4157724" y="3559149"/>
            <a:ext cx="4511701" cy="1049401"/>
          </a:xfrm>
          <a:prstGeom prst="rect">
            <a:avLst/>
          </a:prstGeom>
        </p:spPr>
        <p:txBody>
          <a:bodyPr/>
          <a:lstStyle/>
          <a:p>
            <a:pPr marL="0" indent="0" algn="r">
              <a:defRPr b="1" sz="3000"/>
            </a:pPr>
            <a:r>
              <a:t>MENTOR</a:t>
            </a:r>
          </a:p>
          <a:p>
            <a:pPr marL="0" indent="0" algn="r">
              <a:defRPr b="1" sz="2200"/>
            </a:pPr>
            <a:r>
              <a:t>PRASHANT AGGRAWAL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Google Shape;289;p15"/>
          <p:cNvSpPr txBox="1"/>
          <p:nvPr>
            <p:ph type="ctrTitle"/>
          </p:nvPr>
        </p:nvSpPr>
        <p:spPr>
          <a:xfrm>
            <a:off x="534675" y="128597"/>
            <a:ext cx="4255500" cy="1446600"/>
          </a:xfrm>
          <a:prstGeom prst="rect">
            <a:avLst/>
          </a:prstGeom>
        </p:spPr>
        <p:txBody>
          <a:bodyPr/>
          <a:lstStyle/>
          <a:p>
            <a:pPr/>
            <a:r>
              <a:t>INTRODUCTION</a:t>
            </a:r>
          </a:p>
        </p:txBody>
      </p:sp>
      <p:sp>
        <p:nvSpPr>
          <p:cNvPr id="339" name="Google Shape;290;p15"/>
          <p:cNvSpPr txBox="1"/>
          <p:nvPr>
            <p:ph type="subTitle" idx="1"/>
          </p:nvPr>
        </p:nvSpPr>
        <p:spPr>
          <a:xfrm>
            <a:off x="534675" y="1575200"/>
            <a:ext cx="8080800" cy="2979000"/>
          </a:xfrm>
          <a:prstGeom prst="rect">
            <a:avLst/>
          </a:prstGeom>
        </p:spPr>
        <p:txBody>
          <a:bodyPr/>
          <a:lstStyle>
            <a:lvl1pPr marL="0" indent="0" algn="just">
              <a:defRPr sz="2700"/>
            </a:lvl1pPr>
          </a:lstStyle>
          <a:p>
            <a:pPr/>
            <a:r>
              <a:t>This project introduces a recommendation system for university elective courses, which recommends the courses based on their performance and interest on the past curriculum subject. We will store their past results to recommend them new elective subjects.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Google Shape;295;p16"/>
          <p:cNvSpPr txBox="1"/>
          <p:nvPr>
            <p:ph type="ctrTitle"/>
          </p:nvPr>
        </p:nvSpPr>
        <p:spPr>
          <a:xfrm>
            <a:off x="663250" y="548969"/>
            <a:ext cx="4255500" cy="1097101"/>
          </a:xfrm>
          <a:prstGeom prst="rect">
            <a:avLst/>
          </a:prstGeom>
        </p:spPr>
        <p:txBody>
          <a:bodyPr/>
          <a:lstStyle/>
          <a:p>
            <a:pPr/>
            <a:r>
              <a:t>BENEFITS</a:t>
            </a:r>
          </a:p>
        </p:txBody>
      </p:sp>
      <p:sp>
        <p:nvSpPr>
          <p:cNvPr id="342" name="Google Shape;296;p16"/>
          <p:cNvSpPr txBox="1"/>
          <p:nvPr>
            <p:ph type="subTitle" sz="half" idx="1"/>
          </p:nvPr>
        </p:nvSpPr>
        <p:spPr>
          <a:xfrm>
            <a:off x="663249" y="1913975"/>
            <a:ext cx="5851802" cy="2940301"/>
          </a:xfrm>
          <a:prstGeom prst="rect">
            <a:avLst/>
          </a:prstGeom>
        </p:spPr>
        <p:txBody>
          <a:bodyPr/>
          <a:lstStyle/>
          <a:p>
            <a:pPr marL="457200" indent="-396240" algn="just">
              <a:lnSpc>
                <a:spcPct val="80000"/>
              </a:lnSpc>
              <a:buClr>
                <a:srgbClr val="FFFFFF"/>
              </a:buClr>
              <a:buSzPts val="2500"/>
              <a:buFont typeface="Helvetica"/>
              <a:buChar char="●"/>
              <a:defRPr sz="2500"/>
            </a:pPr>
            <a:r>
              <a:t>Students will able to find right elective subject based on their past performance on other subjects of curriculum.</a:t>
            </a:r>
          </a:p>
          <a:p>
            <a:pPr marL="457200" indent="-396240" algn="just">
              <a:lnSpc>
                <a:spcPct val="80000"/>
              </a:lnSpc>
              <a:spcBef>
                <a:spcPts val="800"/>
              </a:spcBef>
              <a:buClr>
                <a:srgbClr val="FFFFFF"/>
              </a:buClr>
              <a:buSzPts val="2500"/>
              <a:buFont typeface="Helvetica"/>
              <a:buChar char="●"/>
              <a:defRPr sz="2500"/>
            </a:pPr>
            <a:r>
              <a:t>Will help the student finding elective subject rationally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Google Shape;301;p17"/>
          <p:cNvSpPr txBox="1"/>
          <p:nvPr>
            <p:ph type="ctrTitle"/>
          </p:nvPr>
        </p:nvSpPr>
        <p:spPr>
          <a:xfrm>
            <a:off x="52474" y="167224"/>
            <a:ext cx="7030502" cy="1872902"/>
          </a:xfrm>
          <a:prstGeom prst="rect">
            <a:avLst/>
          </a:prstGeom>
        </p:spPr>
        <p:txBody>
          <a:bodyPr/>
          <a:lstStyle>
            <a:lvl1pPr indent="457200">
              <a:lnSpc>
                <a:spcPct val="107916"/>
              </a:lnSpc>
              <a:defRPr sz="3900">
                <a:latin typeface="Nunito"/>
                <a:ea typeface="Nunito"/>
                <a:cs typeface="Nunito"/>
                <a:sym typeface="Nunito"/>
              </a:defRPr>
            </a:lvl1pPr>
          </a:lstStyle>
          <a:p>
            <a:pPr/>
            <a:r>
              <a:t>Hardware requirement / Hardware Used </a:t>
            </a:r>
          </a:p>
        </p:txBody>
      </p:sp>
      <p:sp>
        <p:nvSpPr>
          <p:cNvPr id="345" name="Google Shape;302;p17"/>
          <p:cNvSpPr txBox="1"/>
          <p:nvPr>
            <p:ph type="subTitle" idx="1"/>
          </p:nvPr>
        </p:nvSpPr>
        <p:spPr>
          <a:xfrm>
            <a:off x="566825" y="2040125"/>
            <a:ext cx="8577300" cy="3028501"/>
          </a:xfrm>
          <a:prstGeom prst="rect">
            <a:avLst/>
          </a:prstGeom>
        </p:spPr>
        <p:txBody>
          <a:bodyPr/>
          <a:lstStyle/>
          <a:p>
            <a:pPr marL="457200" indent="-371475">
              <a:lnSpc>
                <a:spcPct val="80000"/>
              </a:lnSpc>
              <a:buClr>
                <a:srgbClr val="FFFFFF"/>
              </a:buClr>
              <a:buSzPts val="2200"/>
              <a:buFont typeface="Helvetica"/>
              <a:buChar char="●"/>
              <a:defRPr b="1" sz="2200"/>
            </a:pPr>
            <a:r>
              <a:t>RAM : </a:t>
            </a:r>
            <a:r>
              <a:rPr b="0"/>
              <a:t>4GB or Higher</a:t>
            </a:r>
          </a:p>
          <a:p>
            <a:pPr marL="457200" indent="-371475">
              <a:lnSpc>
                <a:spcPct val="80000"/>
              </a:lnSpc>
              <a:buClr>
                <a:srgbClr val="FFFFFF"/>
              </a:buClr>
              <a:buSzPts val="2200"/>
              <a:buFont typeface="Helvetica"/>
              <a:buChar char="●"/>
              <a:defRPr b="1" sz="2200"/>
            </a:pPr>
            <a:r>
              <a:t>System Type : </a:t>
            </a:r>
            <a:r>
              <a:rPr b="0"/>
              <a:t>64-bit operating system, x64-based processor</a:t>
            </a:r>
          </a:p>
          <a:p>
            <a:pPr marL="457200" indent="-371475">
              <a:lnSpc>
                <a:spcPct val="80000"/>
              </a:lnSpc>
              <a:buClr>
                <a:srgbClr val="FFFFFF"/>
              </a:buClr>
              <a:buSzPts val="2200"/>
              <a:buFont typeface="Helvetica"/>
              <a:buChar char="●"/>
              <a:defRPr b="1" sz="2200"/>
            </a:pPr>
            <a:r>
              <a:t>Operating System : </a:t>
            </a:r>
            <a:r>
              <a:rPr b="0"/>
              <a:t>Windows, Linux</a:t>
            </a:r>
          </a:p>
          <a:p>
            <a:pPr marL="457200" indent="-371475">
              <a:lnSpc>
                <a:spcPct val="80000"/>
              </a:lnSpc>
              <a:buClr>
                <a:srgbClr val="FFFFFF"/>
              </a:buClr>
              <a:buSzPts val="2200"/>
              <a:buFont typeface="Helvetica"/>
              <a:buChar char="●"/>
              <a:defRPr b="1" sz="2200"/>
            </a:pPr>
            <a:r>
              <a:t>Processor : </a:t>
            </a:r>
            <a:r>
              <a:rPr b="0"/>
              <a:t>Intel(R) Core(TM) i5-1035G1</a:t>
            </a:r>
          </a:p>
          <a:p>
            <a:pPr marL="457200" indent="-371475">
              <a:lnSpc>
                <a:spcPct val="80000"/>
              </a:lnSpc>
              <a:buClr>
                <a:srgbClr val="FFFFFF"/>
              </a:buClr>
              <a:buSzPts val="2200"/>
              <a:buFont typeface="Helvetica"/>
              <a:buChar char="●"/>
              <a:defRPr b="1" sz="2200"/>
            </a:pPr>
            <a:r>
              <a:t>Processor Speed : </a:t>
            </a:r>
            <a:r>
              <a:rPr b="0"/>
              <a:t>1.00GHz, 1.19 GHz</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Google Shape;307;p18"/>
          <p:cNvSpPr txBox="1"/>
          <p:nvPr>
            <p:ph type="subTitle" idx="1"/>
          </p:nvPr>
        </p:nvSpPr>
        <p:spPr>
          <a:xfrm>
            <a:off x="373925" y="2121699"/>
            <a:ext cx="8433300" cy="2601602"/>
          </a:xfrm>
          <a:prstGeom prst="rect">
            <a:avLst/>
          </a:prstGeom>
        </p:spPr>
        <p:txBody>
          <a:bodyPr/>
          <a:lstStyle/>
          <a:p>
            <a:pPr marL="457200" indent="-355600">
              <a:lnSpc>
                <a:spcPct val="90000"/>
              </a:lnSpc>
              <a:buClr>
                <a:srgbClr val="FFFFFF"/>
              </a:buClr>
              <a:buSzPts val="2000"/>
              <a:buFont typeface="Helvetica"/>
              <a:buChar char="●"/>
              <a:defRPr b="1" sz="2000"/>
            </a:pPr>
            <a:r>
              <a:t>Python:</a:t>
            </a:r>
            <a:r>
              <a:rPr b="0"/>
              <a:t> Main language of the project</a:t>
            </a:r>
          </a:p>
          <a:p>
            <a:pPr marL="457200" indent="-355600">
              <a:lnSpc>
                <a:spcPct val="90000"/>
              </a:lnSpc>
              <a:buClr>
                <a:srgbClr val="FFFFFF"/>
              </a:buClr>
              <a:buSzPts val="2000"/>
              <a:buFont typeface="Helvetica"/>
              <a:buChar char="●"/>
              <a:defRPr b="1" sz="2000"/>
            </a:pPr>
            <a:r>
              <a:t>NumPy: </a:t>
            </a:r>
            <a:r>
              <a:rPr b="0"/>
              <a:t>Library used for faster matrix manipulation</a:t>
            </a:r>
          </a:p>
          <a:p>
            <a:pPr marL="457200" indent="-355600">
              <a:lnSpc>
                <a:spcPct val="90000"/>
              </a:lnSpc>
              <a:buClr>
                <a:srgbClr val="FFFFFF"/>
              </a:buClr>
              <a:buSzPts val="2000"/>
              <a:buFont typeface="Helvetica"/>
              <a:buChar char="●"/>
              <a:defRPr b="1" sz="2000"/>
            </a:pPr>
            <a:r>
              <a:t>Pandas: </a:t>
            </a:r>
            <a:r>
              <a:rPr b="0"/>
              <a:t>Library used for structure data manipulation</a:t>
            </a:r>
          </a:p>
          <a:p>
            <a:pPr marL="457200" indent="-355600">
              <a:lnSpc>
                <a:spcPct val="90000"/>
              </a:lnSpc>
              <a:buClr>
                <a:srgbClr val="FFFFFF"/>
              </a:buClr>
              <a:buSzPts val="2000"/>
              <a:buFont typeface="Helvetica"/>
              <a:buChar char="●"/>
              <a:defRPr b="1" sz="2000"/>
            </a:pPr>
            <a:r>
              <a:t>Annoy: </a:t>
            </a:r>
            <a:r>
              <a:rPr b="0"/>
              <a:t>Library used for storing embeddings of subject and making recommendations</a:t>
            </a:r>
          </a:p>
          <a:p>
            <a:pPr marL="457200" indent="-355600">
              <a:lnSpc>
                <a:spcPct val="90000"/>
              </a:lnSpc>
              <a:buClr>
                <a:srgbClr val="FFFFFF"/>
              </a:buClr>
              <a:buSzPts val="2000"/>
              <a:buFont typeface="Helvetica"/>
              <a:buChar char="●"/>
              <a:defRPr sz="2000"/>
            </a:pPr>
            <a:r>
              <a:t>J</a:t>
            </a:r>
            <a:r>
              <a:rPr b="1"/>
              <a:t>upyter Notebook: </a:t>
            </a:r>
            <a:r>
              <a:t>Mainly used for making project</a:t>
            </a:r>
          </a:p>
          <a:p>
            <a:pPr marL="457200" indent="-355600">
              <a:lnSpc>
                <a:spcPct val="90000"/>
              </a:lnSpc>
              <a:buClr>
                <a:srgbClr val="FFFFFF"/>
              </a:buClr>
              <a:buSzPts val="2000"/>
              <a:buFont typeface="Helvetica"/>
              <a:buChar char="●"/>
              <a:defRPr b="1" sz="2000"/>
            </a:pPr>
            <a:r>
              <a:t>Flask: </a:t>
            </a:r>
            <a:r>
              <a:rPr b="0"/>
              <a:t>For providing APIs</a:t>
            </a:r>
          </a:p>
          <a:p>
            <a:pPr marL="457200" indent="-355600">
              <a:lnSpc>
                <a:spcPct val="90000"/>
              </a:lnSpc>
              <a:buClr>
                <a:srgbClr val="FFFFFF"/>
              </a:buClr>
              <a:buSzPts val="2000"/>
              <a:buFont typeface="Helvetica"/>
              <a:buChar char="●"/>
              <a:defRPr b="1" sz="2000"/>
            </a:pPr>
            <a:r>
              <a:t>PostMan: </a:t>
            </a:r>
            <a:r>
              <a:rPr b="0"/>
              <a:t>For testing APIs</a:t>
            </a:r>
          </a:p>
        </p:txBody>
      </p:sp>
      <p:sp>
        <p:nvSpPr>
          <p:cNvPr id="348" name="Google Shape;308;p18"/>
          <p:cNvSpPr txBox="1"/>
          <p:nvPr>
            <p:ph type="ctrTitle"/>
          </p:nvPr>
        </p:nvSpPr>
        <p:spPr>
          <a:xfrm>
            <a:off x="373924" y="145799"/>
            <a:ext cx="7770002" cy="1872902"/>
          </a:xfrm>
          <a:prstGeom prst="rect">
            <a:avLst/>
          </a:prstGeom>
        </p:spPr>
        <p:txBody>
          <a:bodyPr/>
          <a:lstStyle>
            <a:lvl1pPr>
              <a:lnSpc>
                <a:spcPct val="107916"/>
              </a:lnSpc>
              <a:defRPr sz="4000">
                <a:latin typeface="Nunito"/>
                <a:ea typeface="Nunito"/>
                <a:cs typeface="Nunito"/>
                <a:sym typeface="Nunito"/>
              </a:defRPr>
            </a:lvl1pPr>
          </a:lstStyle>
          <a:p>
            <a:pPr/>
            <a:r>
              <a:t>Technologies / Software Requirements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Google Shape;313;p19"/>
          <p:cNvSpPr txBox="1"/>
          <p:nvPr>
            <p:ph type="ctrTitle"/>
          </p:nvPr>
        </p:nvSpPr>
        <p:spPr>
          <a:xfrm>
            <a:off x="545400" y="-3"/>
            <a:ext cx="4255500" cy="1628702"/>
          </a:xfrm>
          <a:prstGeom prst="rect">
            <a:avLst/>
          </a:prstGeom>
        </p:spPr>
        <p:txBody>
          <a:bodyPr/>
          <a:lstStyle/>
          <a:p>
            <a:pPr/>
            <a:r>
              <a:t>Control Flow</a:t>
            </a:r>
          </a:p>
        </p:txBody>
      </p:sp>
      <p:sp>
        <p:nvSpPr>
          <p:cNvPr id="351" name="Google Shape;314;p19"/>
          <p:cNvSpPr txBox="1"/>
          <p:nvPr>
            <p:ph type="subTitle" idx="1"/>
          </p:nvPr>
        </p:nvSpPr>
        <p:spPr>
          <a:xfrm>
            <a:off x="653649" y="1275149"/>
            <a:ext cx="8100902" cy="3279001"/>
          </a:xfrm>
          <a:prstGeom prst="rect">
            <a:avLst/>
          </a:prstGeom>
        </p:spPr>
        <p:txBody>
          <a:bodyPr/>
          <a:lstStyle/>
          <a:p>
            <a:pPr marL="457200" indent="-355600" algn="just">
              <a:buClr>
                <a:srgbClr val="FFFFFF"/>
              </a:buClr>
              <a:buSzPts val="2000"/>
              <a:buAutoNum type="arabicPeriod" startAt="1"/>
              <a:defRPr sz="2000"/>
            </a:pPr>
            <a:r>
              <a:t>Student will enter marks of their past subjects along with subject names/ID.</a:t>
            </a:r>
          </a:p>
          <a:p>
            <a:pPr marL="457200" indent="-355600" algn="just">
              <a:buClr>
                <a:srgbClr val="FFFFFF"/>
              </a:buClr>
              <a:buSzPts val="2000"/>
              <a:buAutoNum type="arabicPeriod" startAt="1"/>
              <a:defRPr sz="2000"/>
            </a:pPr>
            <a:r>
              <a:t>Marks will be pre-processed to required formatting so that compared with stored subject embeddings.</a:t>
            </a:r>
          </a:p>
          <a:p>
            <a:pPr marL="457200" indent="-355600" algn="just">
              <a:buClr>
                <a:srgbClr val="FFFFFF"/>
              </a:buClr>
              <a:buSzPts val="2000"/>
              <a:buAutoNum type="arabicPeriod" startAt="1"/>
              <a:defRPr sz="2000"/>
            </a:pPr>
            <a:r>
              <a:t>Unique embedding for the student will created and compared with all the other embeddings already stored.</a:t>
            </a:r>
          </a:p>
          <a:p>
            <a:pPr marL="457200" indent="-355600" algn="just">
              <a:buClr>
                <a:srgbClr val="FFFFFF"/>
              </a:buClr>
              <a:buSzPts val="2000"/>
              <a:buAutoNum type="arabicPeriod" startAt="1"/>
              <a:defRPr sz="2000"/>
            </a:pPr>
            <a:r>
              <a:t>Similarity will be calculated one-by-one for all the embeddings stored in the database.</a:t>
            </a:r>
          </a:p>
          <a:p>
            <a:pPr marL="457200" indent="-355600" algn="just">
              <a:buClr>
                <a:srgbClr val="FFFFFF"/>
              </a:buClr>
              <a:buSzPts val="2000"/>
              <a:buAutoNum type="arabicPeriod" startAt="1"/>
              <a:defRPr sz="2000"/>
            </a:pPr>
            <a:r>
              <a:t>Subject with higher value will be recommended.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Google Shape;319;p20"/>
          <p:cNvSpPr txBox="1"/>
          <p:nvPr>
            <p:ph type="ctrTitle"/>
          </p:nvPr>
        </p:nvSpPr>
        <p:spPr>
          <a:xfrm>
            <a:off x="824000" y="1613813"/>
            <a:ext cx="4255500" cy="1872901"/>
          </a:xfrm>
          <a:prstGeom prst="rect">
            <a:avLst/>
          </a:prstGeom>
        </p:spPr>
        <p:txBody>
          <a:bodyPr/>
          <a:lstStyle/>
          <a:p>
            <a:pPr/>
          </a:p>
        </p:txBody>
      </p:sp>
      <p:sp>
        <p:nvSpPr>
          <p:cNvPr id="354" name="Google Shape;320;p20"/>
          <p:cNvSpPr txBox="1"/>
          <p:nvPr>
            <p:ph type="subTitle" sz="quarter" idx="1"/>
          </p:nvPr>
        </p:nvSpPr>
        <p:spPr>
          <a:xfrm>
            <a:off x="824000" y="3596299"/>
            <a:ext cx="4255500" cy="695401"/>
          </a:xfrm>
          <a:prstGeom prst="rect">
            <a:avLst/>
          </a:prstGeom>
        </p:spPr>
        <p:txBody>
          <a:bodyPr/>
          <a:lstStyle/>
          <a:p>
            <a:pPr marL="0" indent="0"/>
          </a:p>
        </p:txBody>
      </p:sp>
      <p:pic>
        <p:nvPicPr>
          <p:cNvPr id="355" name="Google Shape;321;p20" descr="Google Shape;321;p20"/>
          <p:cNvPicPr>
            <a:picLocks noChangeAspect="1"/>
          </p:cNvPicPr>
          <p:nvPr/>
        </p:nvPicPr>
        <p:blipFill>
          <a:blip r:embed="rId2">
            <a:extLst/>
          </a:blip>
          <a:stretch>
            <a:fillRect/>
          </a:stretch>
        </p:blipFill>
        <p:spPr>
          <a:xfrm>
            <a:off x="355950" y="1508749"/>
            <a:ext cx="8432101" cy="223995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Google Shape;326;p21"/>
          <p:cNvSpPr txBox="1"/>
          <p:nvPr>
            <p:ph type="ctrTitle"/>
          </p:nvPr>
        </p:nvSpPr>
        <p:spPr>
          <a:xfrm>
            <a:off x="523950" y="49337"/>
            <a:ext cx="4255500" cy="1872902"/>
          </a:xfrm>
          <a:prstGeom prst="rect">
            <a:avLst/>
          </a:prstGeom>
        </p:spPr>
        <p:txBody>
          <a:bodyPr/>
          <a:lstStyle/>
          <a:p>
            <a:pPr/>
            <a:r>
              <a:t>Modules</a:t>
            </a:r>
          </a:p>
        </p:txBody>
      </p:sp>
      <p:sp>
        <p:nvSpPr>
          <p:cNvPr id="358" name="Google Shape;327;p21"/>
          <p:cNvSpPr txBox="1"/>
          <p:nvPr>
            <p:ph type="subTitle" idx="1"/>
          </p:nvPr>
        </p:nvSpPr>
        <p:spPr>
          <a:xfrm>
            <a:off x="523950" y="1603199"/>
            <a:ext cx="8233500" cy="3179702"/>
          </a:xfrm>
          <a:prstGeom prst="rect">
            <a:avLst/>
          </a:prstGeom>
        </p:spPr>
        <p:txBody>
          <a:bodyPr/>
          <a:lstStyle/>
          <a:p>
            <a:pPr marL="457200" indent="-355600" algn="just">
              <a:lnSpc>
                <a:spcPct val="87916"/>
              </a:lnSpc>
              <a:buClr>
                <a:srgbClr val="FFFFFF"/>
              </a:buClr>
              <a:buSzPts val="2000"/>
              <a:buFont typeface="Helvetica"/>
              <a:buChar char="●"/>
              <a:defRPr b="1" sz="2000"/>
            </a:pPr>
            <a:r>
              <a:t>User Interaction: </a:t>
            </a:r>
            <a:r>
              <a:rPr b="0"/>
              <a:t>User Interaction will be provided in this project so the all the uses of the project can get their recommendations interactively. This UI will enable the user for entering their scores of past subjects and get recommendations.</a:t>
            </a:r>
          </a:p>
          <a:p>
            <a:pPr marL="0" indent="457200" algn="just">
              <a:lnSpc>
                <a:spcPct val="87916"/>
              </a:lnSpc>
              <a:defRPr sz="2000"/>
            </a:pPr>
            <a:r>
              <a:t> </a:t>
            </a:r>
          </a:p>
          <a:p>
            <a:pPr marL="457200" indent="-355600" algn="just">
              <a:lnSpc>
                <a:spcPct val="87916"/>
              </a:lnSpc>
              <a:buClr>
                <a:srgbClr val="FFFFFF"/>
              </a:buClr>
              <a:buSzPts val="2000"/>
              <a:buFont typeface="Helvetica"/>
              <a:buChar char="●"/>
              <a:defRPr b="1" sz="2000"/>
            </a:pPr>
            <a:r>
              <a:t>Recommendation Calculation: </a:t>
            </a:r>
            <a:r>
              <a:rPr b="0"/>
              <a:t>It will be the place which will work as a backend for the project, where all the marks of the student will sent and embedding for that student will be calculated and will compared with all the other embeddings of the subjects.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C0791B"/>
      </a:lt1>
      <a:dk2>
        <a:srgbClr val="A7A7A7"/>
      </a:dk2>
      <a:lt2>
        <a:srgbClr val="535353"/>
      </a:lt2>
      <a:accent1>
        <a:srgbClr val="0B6374"/>
      </a:accent1>
      <a:accent2>
        <a:srgbClr val="FD5B58"/>
      </a:accent2>
      <a:accent3>
        <a:srgbClr val="599191"/>
      </a:accent3>
      <a:accent4>
        <a:srgbClr val="D7E6A3"/>
      </a:accent4>
      <a:accent5>
        <a:srgbClr val="27278B"/>
      </a:accent5>
      <a:accent6>
        <a:srgbClr val="D558AB"/>
      </a:accent6>
      <a:hlink>
        <a:srgbClr val="0000FF"/>
      </a:hlink>
      <a:folHlink>
        <a:srgbClr val="FF00FF"/>
      </a:folHlink>
    </a:clrScheme>
    <a:fontScheme name="Momentum">
      <a:majorFont>
        <a:latin typeface="Arial"/>
        <a:ea typeface="Arial"/>
        <a:cs typeface="Arial"/>
      </a:majorFont>
      <a:minorFont>
        <a:latin typeface="Helvetica"/>
        <a:ea typeface="Helvetica"/>
        <a:cs typeface="Helvetica"/>
      </a:minorFont>
    </a:fontScheme>
    <a:fmtScheme name="Momentu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mentum">
  <a:themeElements>
    <a:clrScheme name="Momentum">
      <a:dk1>
        <a:srgbClr val="000000"/>
      </a:dk1>
      <a:lt1>
        <a:srgbClr val="FFFFFF"/>
      </a:lt1>
      <a:dk2>
        <a:srgbClr val="A7A7A7"/>
      </a:dk2>
      <a:lt2>
        <a:srgbClr val="535353"/>
      </a:lt2>
      <a:accent1>
        <a:srgbClr val="0B6374"/>
      </a:accent1>
      <a:accent2>
        <a:srgbClr val="FD5B58"/>
      </a:accent2>
      <a:accent3>
        <a:srgbClr val="599191"/>
      </a:accent3>
      <a:accent4>
        <a:srgbClr val="D7E6A3"/>
      </a:accent4>
      <a:accent5>
        <a:srgbClr val="27278B"/>
      </a:accent5>
      <a:accent6>
        <a:srgbClr val="D558AB"/>
      </a:accent6>
      <a:hlink>
        <a:srgbClr val="0000FF"/>
      </a:hlink>
      <a:folHlink>
        <a:srgbClr val="FF00FF"/>
      </a:folHlink>
    </a:clrScheme>
    <a:fontScheme name="Momentum">
      <a:majorFont>
        <a:latin typeface="Arial"/>
        <a:ea typeface="Arial"/>
        <a:cs typeface="Arial"/>
      </a:majorFont>
      <a:minorFont>
        <a:latin typeface="Helvetica"/>
        <a:ea typeface="Helvetica"/>
        <a:cs typeface="Helvetica"/>
      </a:minorFont>
    </a:fontScheme>
    <a:fmtScheme name="Momentu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