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7" r:id="rId3"/>
    <p:sldId id="258" r:id="rId4"/>
    <p:sldId id="259" r:id="rId5"/>
    <p:sldId id="263" r:id="rId6"/>
    <p:sldId id="268" r:id="rId7"/>
    <p:sldId id="269" r:id="rId8"/>
    <p:sldId id="270" r:id="rId9"/>
    <p:sldId id="271" r:id="rId10"/>
    <p:sldId id="265"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2160" autoAdjust="0"/>
  </p:normalViewPr>
  <p:slideViewPr>
    <p:cSldViewPr snapToGrid="0">
      <p:cViewPr varScale="1">
        <p:scale>
          <a:sx n="89" d="100"/>
          <a:sy n="89" d="100"/>
        </p:scale>
        <p:origin x="235" y="72"/>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smtClean="0"/>
            <a:t>Admin will Login</a:t>
          </a:r>
          <a:endParaRPr lang="en-US" dirty="0"/>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smtClean="0"/>
            <a:t>Manage Lab Appointment</a:t>
          </a:r>
          <a:endParaRPr lang="en-US" dirty="0"/>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smtClean="0"/>
            <a:t>Upload Sample result in report</a:t>
          </a:r>
          <a:endParaRPr lang="en-US" dirty="0"/>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smtClean="0"/>
            <a:t>Generate bill &amp; Report</a:t>
          </a:r>
          <a:endParaRPr lang="en-US" dirty="0"/>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t>
        <a:bodyPr/>
        <a:lstStyle/>
        <a:p>
          <a:endParaRPr lang="en-IN"/>
        </a:p>
      </dgm:t>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t>
        <a:bodyPr/>
        <a:lstStyle/>
        <a:p>
          <a:endParaRPr lang="en-IN"/>
        </a:p>
      </dgm:t>
    </dgm:pt>
    <dgm:pt modelId="{E252839F-D941-4E3B-BA68-AC653DAEAE4C}" type="pres">
      <dgm:prSet presAssocID="{5F712884-449D-4DB5-9953-28B7C76B95EA}" presName="parSh" presStyleLbl="node1" presStyleIdx="0" presStyleCnt="4"/>
      <dgm:spPr/>
      <dgm:t>
        <a:bodyPr/>
        <a:lstStyle/>
        <a:p>
          <a:endParaRPr lang="en-IN"/>
        </a:p>
      </dgm:t>
    </dgm:pt>
    <dgm:pt modelId="{9AFA4903-C1AC-4872-B8FC-33B461DA35FC}" type="pres">
      <dgm:prSet presAssocID="{5F712884-449D-4DB5-9953-28B7C76B95EA}" presName="desTx" presStyleLbl="fgAcc1" presStyleIdx="0" presStyleCnt="4">
        <dgm:presLayoutVars>
          <dgm:bulletEnabled val="1"/>
        </dgm:presLayoutVars>
      </dgm:prSet>
      <dgm:spPr/>
      <dgm:t>
        <a:bodyPr/>
        <a:lstStyle/>
        <a:p>
          <a:endParaRPr lang="en-IN"/>
        </a:p>
      </dgm:t>
    </dgm:pt>
    <dgm:pt modelId="{B4B2D37A-6F50-4E0F-B305-9EB4D512D773}" type="pres">
      <dgm:prSet presAssocID="{EB5FE175-6B6D-4195-A86F-6DFA96778160}" presName="sibTrans" presStyleLbl="sibTrans2D1" presStyleIdx="0" presStyleCnt="3"/>
      <dgm:spPr/>
      <dgm:t>
        <a:bodyPr/>
        <a:lstStyle/>
        <a:p>
          <a:endParaRPr lang="en-IN"/>
        </a:p>
      </dgm:t>
    </dgm:pt>
    <dgm:pt modelId="{ADE18D45-E3E4-4C40-8D6C-3AC62ACE8299}" type="pres">
      <dgm:prSet presAssocID="{EB5FE175-6B6D-4195-A86F-6DFA96778160}" presName="connTx" presStyleLbl="sibTrans2D1" presStyleIdx="0" presStyleCnt="3"/>
      <dgm:spPr/>
      <dgm:t>
        <a:bodyPr/>
        <a:lstStyle/>
        <a:p>
          <a:endParaRPr lang="en-IN"/>
        </a:p>
      </dgm:t>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t>
        <a:bodyPr/>
        <a:lstStyle/>
        <a:p>
          <a:endParaRPr lang="en-IN"/>
        </a:p>
      </dgm:t>
    </dgm:pt>
    <dgm:pt modelId="{B29D4F23-83F6-4C7C-9B29-72BF90EFE2CC}" type="pres">
      <dgm:prSet presAssocID="{981C2CD8-7E8A-4682-8B5A-A510268B34AC}" presName="parSh" presStyleLbl="node1" presStyleIdx="1" presStyleCnt="4"/>
      <dgm:spPr/>
      <dgm:t>
        <a:bodyPr/>
        <a:lstStyle/>
        <a:p>
          <a:endParaRPr lang="en-IN"/>
        </a:p>
      </dgm:t>
    </dgm:pt>
    <dgm:pt modelId="{032BAEB6-0FB1-4780-AF60-2EFB8C965C77}" type="pres">
      <dgm:prSet presAssocID="{981C2CD8-7E8A-4682-8B5A-A510268B34AC}" presName="desTx" presStyleLbl="fgAcc1" presStyleIdx="1" presStyleCnt="4">
        <dgm:presLayoutVars>
          <dgm:bulletEnabled val="1"/>
        </dgm:presLayoutVars>
      </dgm:prSet>
      <dgm:spPr/>
      <dgm:t>
        <a:bodyPr/>
        <a:lstStyle/>
        <a:p>
          <a:endParaRPr lang="en-IN"/>
        </a:p>
      </dgm:t>
    </dgm:pt>
    <dgm:pt modelId="{84DC82A2-8D59-472B-BE22-46F053C16CD5}" type="pres">
      <dgm:prSet presAssocID="{D7467A3A-2B78-4CDD-91C9-D96452997227}" presName="sibTrans" presStyleLbl="sibTrans2D1" presStyleIdx="1" presStyleCnt="3"/>
      <dgm:spPr/>
      <dgm:t>
        <a:bodyPr/>
        <a:lstStyle/>
        <a:p>
          <a:endParaRPr lang="en-IN"/>
        </a:p>
      </dgm:t>
    </dgm:pt>
    <dgm:pt modelId="{E38B4FCE-9678-4085-AB99-40595BD6EB1C}" type="pres">
      <dgm:prSet presAssocID="{D7467A3A-2B78-4CDD-91C9-D96452997227}" presName="connTx" presStyleLbl="sibTrans2D1" presStyleIdx="1" presStyleCnt="3"/>
      <dgm:spPr/>
      <dgm:t>
        <a:bodyPr/>
        <a:lstStyle/>
        <a:p>
          <a:endParaRPr lang="en-IN"/>
        </a:p>
      </dgm:t>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t>
        <a:bodyPr/>
        <a:lstStyle/>
        <a:p>
          <a:endParaRPr lang="en-IN"/>
        </a:p>
      </dgm:t>
    </dgm:pt>
    <dgm:pt modelId="{ABF185BD-956E-4777-8763-980278E426BB}" type="pres">
      <dgm:prSet presAssocID="{DC2DF88C-35A0-4E30-A3E4-E002DC34F521}" presName="parSh" presStyleLbl="node1" presStyleIdx="2" presStyleCnt="4"/>
      <dgm:spPr/>
      <dgm:t>
        <a:bodyPr/>
        <a:lstStyle/>
        <a:p>
          <a:endParaRPr lang="en-IN"/>
        </a:p>
      </dgm:t>
    </dgm:pt>
    <dgm:pt modelId="{1526152F-906E-4121-A143-DD130A011105}" type="pres">
      <dgm:prSet presAssocID="{DC2DF88C-35A0-4E30-A3E4-E002DC34F521}" presName="desTx" presStyleLbl="fgAcc1" presStyleIdx="2" presStyleCnt="4">
        <dgm:presLayoutVars>
          <dgm:bulletEnabled val="1"/>
        </dgm:presLayoutVars>
      </dgm:prSet>
      <dgm:spPr/>
      <dgm:t>
        <a:bodyPr/>
        <a:lstStyle/>
        <a:p>
          <a:endParaRPr lang="en-IN"/>
        </a:p>
      </dgm:t>
    </dgm:pt>
    <dgm:pt modelId="{14AD0DAF-92D3-400A-A4E0-170D0AF84100}" type="pres">
      <dgm:prSet presAssocID="{4DFC88DE-E0F0-4976-9B83-58EADA7CE300}" presName="sibTrans" presStyleLbl="sibTrans2D1" presStyleIdx="2" presStyleCnt="3"/>
      <dgm:spPr/>
      <dgm:t>
        <a:bodyPr/>
        <a:lstStyle/>
        <a:p>
          <a:endParaRPr lang="en-IN"/>
        </a:p>
      </dgm:t>
    </dgm:pt>
    <dgm:pt modelId="{7E8F3DD0-4BD8-4C40-B882-1E8B5E423D90}" type="pres">
      <dgm:prSet presAssocID="{4DFC88DE-E0F0-4976-9B83-58EADA7CE300}" presName="connTx" presStyleLbl="sibTrans2D1" presStyleIdx="2" presStyleCnt="3"/>
      <dgm:spPr/>
      <dgm:t>
        <a:bodyPr/>
        <a:lstStyle/>
        <a:p>
          <a:endParaRPr lang="en-IN"/>
        </a:p>
      </dgm:t>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t>
        <a:bodyPr/>
        <a:lstStyle/>
        <a:p>
          <a:endParaRPr lang="en-IN"/>
        </a:p>
      </dgm:t>
    </dgm:pt>
    <dgm:pt modelId="{D685B160-AC57-41A0-95FE-636A4391B913}" type="pres">
      <dgm:prSet presAssocID="{F5961DD5-682B-4D21-A827-30C64679BB5F}" presName="parSh" presStyleLbl="node1" presStyleIdx="3" presStyleCnt="4"/>
      <dgm:spPr/>
      <dgm:t>
        <a:bodyPr/>
        <a:lstStyle/>
        <a:p>
          <a:endParaRPr lang="en-IN"/>
        </a:p>
      </dgm:t>
    </dgm:pt>
    <dgm:pt modelId="{893E387F-15C0-4F86-BCD4-13F52E420B46}" type="pres">
      <dgm:prSet presAssocID="{F5961DD5-682B-4D21-A827-30C64679BB5F}" presName="desTx" presStyleLbl="fgAcc1" presStyleIdx="3" presStyleCnt="4">
        <dgm:presLayoutVars>
          <dgm:bulletEnabled val="1"/>
        </dgm:presLayoutVars>
      </dgm:prSet>
      <dgm:spPr/>
      <dgm:t>
        <a:bodyPr/>
        <a:lstStyle/>
        <a:p>
          <a:endParaRPr lang="en-IN"/>
        </a:p>
      </dgm:t>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smtClean="0"/>
            <a:t>Login / Register</a:t>
          </a:r>
          <a:endParaRPr lang="en-US" dirty="0"/>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smtClean="0"/>
            <a:t>Book Appointment </a:t>
          </a:r>
          <a:endParaRPr lang="en-US" dirty="0"/>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smtClean="0"/>
            <a:t>Date for Sample Collection</a:t>
          </a:r>
          <a:endParaRPr lang="en-US" dirty="0"/>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smtClean="0"/>
            <a:t>View Report</a:t>
          </a:r>
          <a:endParaRPr lang="en-US" dirty="0"/>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t>
        <a:bodyPr/>
        <a:lstStyle/>
        <a:p>
          <a:endParaRPr lang="en-IN"/>
        </a:p>
      </dgm:t>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t>
        <a:bodyPr/>
        <a:lstStyle/>
        <a:p>
          <a:endParaRPr lang="en-IN"/>
        </a:p>
      </dgm:t>
    </dgm:pt>
    <dgm:pt modelId="{E252839F-D941-4E3B-BA68-AC653DAEAE4C}" type="pres">
      <dgm:prSet presAssocID="{5F712884-449D-4DB5-9953-28B7C76B95EA}" presName="parSh" presStyleLbl="node1" presStyleIdx="0" presStyleCnt="4"/>
      <dgm:spPr/>
      <dgm:t>
        <a:bodyPr/>
        <a:lstStyle/>
        <a:p>
          <a:endParaRPr lang="en-IN"/>
        </a:p>
      </dgm:t>
    </dgm:pt>
    <dgm:pt modelId="{9AFA4903-C1AC-4872-B8FC-33B461DA35FC}" type="pres">
      <dgm:prSet presAssocID="{5F712884-449D-4DB5-9953-28B7C76B95EA}" presName="desTx" presStyleLbl="fgAcc1" presStyleIdx="0" presStyleCnt="4">
        <dgm:presLayoutVars>
          <dgm:bulletEnabled val="1"/>
        </dgm:presLayoutVars>
      </dgm:prSet>
      <dgm:spPr/>
      <dgm:t>
        <a:bodyPr/>
        <a:lstStyle/>
        <a:p>
          <a:endParaRPr lang="en-IN"/>
        </a:p>
      </dgm:t>
    </dgm:pt>
    <dgm:pt modelId="{B4B2D37A-6F50-4E0F-B305-9EB4D512D773}" type="pres">
      <dgm:prSet presAssocID="{EB5FE175-6B6D-4195-A86F-6DFA96778160}" presName="sibTrans" presStyleLbl="sibTrans2D1" presStyleIdx="0" presStyleCnt="3"/>
      <dgm:spPr/>
      <dgm:t>
        <a:bodyPr/>
        <a:lstStyle/>
        <a:p>
          <a:endParaRPr lang="en-IN"/>
        </a:p>
      </dgm:t>
    </dgm:pt>
    <dgm:pt modelId="{ADE18D45-E3E4-4C40-8D6C-3AC62ACE8299}" type="pres">
      <dgm:prSet presAssocID="{EB5FE175-6B6D-4195-A86F-6DFA96778160}" presName="connTx" presStyleLbl="sibTrans2D1" presStyleIdx="0" presStyleCnt="3"/>
      <dgm:spPr/>
      <dgm:t>
        <a:bodyPr/>
        <a:lstStyle/>
        <a:p>
          <a:endParaRPr lang="en-IN"/>
        </a:p>
      </dgm:t>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t>
        <a:bodyPr/>
        <a:lstStyle/>
        <a:p>
          <a:endParaRPr lang="en-IN"/>
        </a:p>
      </dgm:t>
    </dgm:pt>
    <dgm:pt modelId="{B29D4F23-83F6-4C7C-9B29-72BF90EFE2CC}" type="pres">
      <dgm:prSet presAssocID="{981C2CD8-7E8A-4682-8B5A-A510268B34AC}" presName="parSh" presStyleLbl="node1" presStyleIdx="1" presStyleCnt="4"/>
      <dgm:spPr/>
      <dgm:t>
        <a:bodyPr/>
        <a:lstStyle/>
        <a:p>
          <a:endParaRPr lang="en-IN"/>
        </a:p>
      </dgm:t>
    </dgm:pt>
    <dgm:pt modelId="{032BAEB6-0FB1-4780-AF60-2EFB8C965C77}" type="pres">
      <dgm:prSet presAssocID="{981C2CD8-7E8A-4682-8B5A-A510268B34AC}" presName="desTx" presStyleLbl="fgAcc1" presStyleIdx="1" presStyleCnt="4">
        <dgm:presLayoutVars>
          <dgm:bulletEnabled val="1"/>
        </dgm:presLayoutVars>
      </dgm:prSet>
      <dgm:spPr/>
      <dgm:t>
        <a:bodyPr/>
        <a:lstStyle/>
        <a:p>
          <a:endParaRPr lang="en-IN"/>
        </a:p>
      </dgm:t>
    </dgm:pt>
    <dgm:pt modelId="{84DC82A2-8D59-472B-BE22-46F053C16CD5}" type="pres">
      <dgm:prSet presAssocID="{D7467A3A-2B78-4CDD-91C9-D96452997227}" presName="sibTrans" presStyleLbl="sibTrans2D1" presStyleIdx="1" presStyleCnt="3"/>
      <dgm:spPr/>
      <dgm:t>
        <a:bodyPr/>
        <a:lstStyle/>
        <a:p>
          <a:endParaRPr lang="en-IN"/>
        </a:p>
      </dgm:t>
    </dgm:pt>
    <dgm:pt modelId="{E38B4FCE-9678-4085-AB99-40595BD6EB1C}" type="pres">
      <dgm:prSet presAssocID="{D7467A3A-2B78-4CDD-91C9-D96452997227}" presName="connTx" presStyleLbl="sibTrans2D1" presStyleIdx="1" presStyleCnt="3"/>
      <dgm:spPr/>
      <dgm:t>
        <a:bodyPr/>
        <a:lstStyle/>
        <a:p>
          <a:endParaRPr lang="en-IN"/>
        </a:p>
      </dgm:t>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t>
        <a:bodyPr/>
        <a:lstStyle/>
        <a:p>
          <a:endParaRPr lang="en-IN"/>
        </a:p>
      </dgm:t>
    </dgm:pt>
    <dgm:pt modelId="{ABF185BD-956E-4777-8763-980278E426BB}" type="pres">
      <dgm:prSet presAssocID="{DC2DF88C-35A0-4E30-A3E4-E002DC34F521}" presName="parSh" presStyleLbl="node1" presStyleIdx="2" presStyleCnt="4"/>
      <dgm:spPr/>
      <dgm:t>
        <a:bodyPr/>
        <a:lstStyle/>
        <a:p>
          <a:endParaRPr lang="en-IN"/>
        </a:p>
      </dgm:t>
    </dgm:pt>
    <dgm:pt modelId="{1526152F-906E-4121-A143-DD130A011105}" type="pres">
      <dgm:prSet presAssocID="{DC2DF88C-35A0-4E30-A3E4-E002DC34F521}" presName="desTx" presStyleLbl="fgAcc1" presStyleIdx="2" presStyleCnt="4">
        <dgm:presLayoutVars>
          <dgm:bulletEnabled val="1"/>
        </dgm:presLayoutVars>
      </dgm:prSet>
      <dgm:spPr/>
      <dgm:t>
        <a:bodyPr/>
        <a:lstStyle/>
        <a:p>
          <a:endParaRPr lang="en-IN"/>
        </a:p>
      </dgm:t>
    </dgm:pt>
    <dgm:pt modelId="{14AD0DAF-92D3-400A-A4E0-170D0AF84100}" type="pres">
      <dgm:prSet presAssocID="{4DFC88DE-E0F0-4976-9B83-58EADA7CE300}" presName="sibTrans" presStyleLbl="sibTrans2D1" presStyleIdx="2" presStyleCnt="3"/>
      <dgm:spPr/>
      <dgm:t>
        <a:bodyPr/>
        <a:lstStyle/>
        <a:p>
          <a:endParaRPr lang="en-IN"/>
        </a:p>
      </dgm:t>
    </dgm:pt>
    <dgm:pt modelId="{7E8F3DD0-4BD8-4C40-B882-1E8B5E423D90}" type="pres">
      <dgm:prSet presAssocID="{4DFC88DE-E0F0-4976-9B83-58EADA7CE300}" presName="connTx" presStyleLbl="sibTrans2D1" presStyleIdx="2" presStyleCnt="3"/>
      <dgm:spPr/>
      <dgm:t>
        <a:bodyPr/>
        <a:lstStyle/>
        <a:p>
          <a:endParaRPr lang="en-IN"/>
        </a:p>
      </dgm:t>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t>
        <a:bodyPr/>
        <a:lstStyle/>
        <a:p>
          <a:endParaRPr lang="en-IN"/>
        </a:p>
      </dgm:t>
    </dgm:pt>
    <dgm:pt modelId="{D685B160-AC57-41A0-95FE-636A4391B913}" type="pres">
      <dgm:prSet presAssocID="{F5961DD5-682B-4D21-A827-30C64679BB5F}" presName="parSh" presStyleLbl="node1" presStyleIdx="3" presStyleCnt="4"/>
      <dgm:spPr/>
      <dgm:t>
        <a:bodyPr/>
        <a:lstStyle/>
        <a:p>
          <a:endParaRPr lang="en-IN"/>
        </a:p>
      </dgm:t>
    </dgm:pt>
    <dgm:pt modelId="{893E387F-15C0-4F86-BCD4-13F52E420B46}" type="pres">
      <dgm:prSet presAssocID="{F5961DD5-682B-4D21-A827-30C64679BB5F}" presName="desTx" presStyleLbl="fgAcc1" presStyleIdx="3" presStyleCnt="4">
        <dgm:presLayoutVars>
          <dgm:bulletEnabled val="1"/>
        </dgm:presLayoutVars>
      </dgm:prSet>
      <dgm:spPr/>
      <dgm:t>
        <a:bodyPr/>
        <a:lstStyle/>
        <a:p>
          <a:endParaRPr lang="en-IN"/>
        </a:p>
      </dgm:t>
    </dgm:pt>
  </dgm:ptLst>
  <dgm:cxnLst>
    <dgm:cxn modelId="{6B5DA199-2851-4973-B5CE-F12DA98CD847}" type="presOf" srcId="{D7467A3A-2B78-4CDD-91C9-D96452997227}" destId="{E38B4FCE-9678-4085-AB99-40595BD6EB1C}" srcOrd="1"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7A81218D-5146-40F9-9731-5BD21503537E}" srcId="{981C2CD8-7E8A-4682-8B5A-A510268B34AC}" destId="{CF1FE966-0BB0-47ED-84B3-EC7AB055925F}" srcOrd="0" destOrd="0" parTransId="{FB956851-3BB2-4FF1-A9D6-4692FA0EFDCA}" sibTransId="{831C3CE2-0F23-433C-85CA-9D194AAC5E20}"/>
    <dgm:cxn modelId="{6A5771AA-AC2B-4BDD-806A-270F891BACD9}" type="presOf" srcId="{3C06DC45-D510-48CC-B9DC-C19564791119}" destId="{9AFA4903-C1AC-4872-B8FC-33B461DA35FC}" srcOrd="0" destOrd="0" presId="urn:microsoft.com/office/officeart/2005/8/layout/process3"/>
    <dgm:cxn modelId="{BCFB7504-6A6C-4B3D-BB39-991910098E17}" type="presOf" srcId="{CADE50C9-6A62-45AC-AF42-A90DC46A3209}" destId="{FDB6D5C0-0ED5-4B9D-9E48-126ED2C433C3}" srcOrd="0" destOrd="0" presId="urn:microsoft.com/office/officeart/2005/8/layout/process3"/>
    <dgm:cxn modelId="{7DCB714E-F893-42F4-ABEB-F892322FD972}" type="presOf" srcId="{4DFC88DE-E0F0-4976-9B83-58EADA7CE300}" destId="{14AD0DAF-92D3-400A-A4E0-170D0AF84100}" srcOrd="0" destOrd="0" presId="urn:microsoft.com/office/officeart/2005/8/layout/process3"/>
    <dgm:cxn modelId="{C6A0E595-E468-470B-9DB3-FA88F726B5DE}" type="presOf" srcId="{981C2CD8-7E8A-4682-8B5A-A510268B34AC}" destId="{B29D4F23-83F6-4C7C-9B29-72BF90EFE2CC}" srcOrd="1"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2701C16F-3C84-46CB-B5E8-0C71AC319197}" type="presOf" srcId="{DF9FD532-8B13-446E-B6A3-59BDF574BCA8}" destId="{1526152F-906E-4121-A143-DD130A011105}" srcOrd="0" destOrd="0" presId="urn:microsoft.com/office/officeart/2005/8/layout/process3"/>
    <dgm:cxn modelId="{477C7705-5707-4FF0-B0DF-9A245AADA3E7}" type="presOf" srcId="{72DB7378-4256-4528-8672-DEEF82828E57}" destId="{893E387F-15C0-4F86-BCD4-13F52E420B46}"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4789944A-E25B-4688-8E4F-0B57D1D6D098}" type="presOf" srcId="{DC2DF88C-35A0-4E30-A3E4-E002DC34F521}" destId="{ABF185BD-956E-4777-8763-980278E426BB}" srcOrd="1" destOrd="0" presId="urn:microsoft.com/office/officeart/2005/8/layout/process3"/>
    <dgm:cxn modelId="{B76CA7A1-5CAD-4B55-911C-83014DF24231}" type="presOf" srcId="{DC2DF88C-35A0-4E30-A3E4-E002DC34F521}" destId="{D297B747-A2CF-41E4-A59D-391BC474F13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5BBBD0A9-97DA-480E-AD44-1947C76CE5E6}" srcId="{CADE50C9-6A62-45AC-AF42-A90DC46A3209}" destId="{5F712884-449D-4DB5-9953-28B7C76B95EA}" srcOrd="0" destOrd="0" parTransId="{959B81DB-0329-4043-A334-D05EB5160B66}" sibTransId="{EB5FE175-6B6D-4195-A86F-6DFA96778160}"/>
    <dgm:cxn modelId="{098F2160-8B34-4132-BF29-A3A7BC69DF82}" type="presOf" srcId="{981C2CD8-7E8A-4682-8B5A-A510268B34AC}" destId="{C084451C-3DBC-48CF-A871-B521FE90830A}" srcOrd="0" destOrd="0" presId="urn:microsoft.com/office/officeart/2005/8/layout/process3"/>
    <dgm:cxn modelId="{9883AC86-8F16-4D38-AFB7-61BFF15DDE21}" type="presOf" srcId="{5F712884-449D-4DB5-9953-28B7C76B95EA}" destId="{EF3A946E-96B3-4628-91EB-8B0A2A37DDB1}" srcOrd="0" destOrd="0" presId="urn:microsoft.com/office/officeart/2005/8/layout/process3"/>
    <dgm:cxn modelId="{9A8EAA8E-40F1-43F4-A5F2-C38B6DACFAEF}" type="presOf" srcId="{CF1FE966-0BB0-47ED-84B3-EC7AB055925F}" destId="{032BAEB6-0FB1-4780-AF60-2EFB8C965C77}"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2C16E792-5C4F-4045-BB67-71DBBBC2CA44}" type="presOf" srcId="{EB5FE175-6B6D-4195-A86F-6DFA96778160}" destId="{ADE18D45-E3E4-4C40-8D6C-3AC62ACE8299}" srcOrd="1" destOrd="0" presId="urn:microsoft.com/office/officeart/2005/8/layout/process3"/>
    <dgm:cxn modelId="{10CBDA53-1CAB-45B7-B98B-EBAA1E2A4B9A}" type="presOf" srcId="{5F712884-449D-4DB5-9953-28B7C76B95EA}" destId="{E252839F-D941-4E3B-BA68-AC653DAEAE4C}" srcOrd="1" destOrd="0" presId="urn:microsoft.com/office/officeart/2005/8/layout/process3"/>
    <dgm:cxn modelId="{6642B741-F910-431C-BB69-34960C3B8194}" type="presOf" srcId="{EB5FE175-6B6D-4195-A86F-6DFA96778160}" destId="{B4B2D37A-6F50-4E0F-B305-9EB4D512D773}" srcOrd="0" destOrd="0" presId="urn:microsoft.com/office/officeart/2005/8/layout/process3"/>
    <dgm:cxn modelId="{D1EA8578-6825-4956-923B-61995C4044F8}" type="presOf" srcId="{4DFC88DE-E0F0-4976-9B83-58EADA7CE300}" destId="{7E8F3DD0-4BD8-4C40-B882-1E8B5E423D90}"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4C669135-43B4-4534-AB1F-FBC8ECEDB5AF}" type="presOf" srcId="{F5961DD5-682B-4D21-A827-30C64679BB5F}" destId="{D685B160-AC57-41A0-95FE-636A4391B913}" srcOrd="1" destOrd="0" presId="urn:microsoft.com/office/officeart/2005/8/layout/process3"/>
    <dgm:cxn modelId="{54F080BF-B3F2-49C9-8352-13145AC6DA22}" type="presOf" srcId="{F5961DD5-682B-4D21-A827-30C64679BB5F}" destId="{4858D85A-2D02-42C7-A50A-A4E78D4F073F}" srcOrd="0" destOrd="0" presId="urn:microsoft.com/office/officeart/2005/8/layout/process3"/>
    <dgm:cxn modelId="{5D773279-7D22-451C-B201-BEAC1C3CBE69}" type="presOf" srcId="{D7467A3A-2B78-4CDD-91C9-D96452997227}" destId="{84DC82A2-8D59-472B-BE22-46F053C16CD5}" srcOrd="0" destOrd="0" presId="urn:microsoft.com/office/officeart/2005/8/layout/process3"/>
    <dgm:cxn modelId="{6BD29FB0-FB42-4BC1-A5CF-460EC0AD2775}" type="presParOf" srcId="{FDB6D5C0-0ED5-4B9D-9E48-126ED2C433C3}" destId="{CFDB6B04-AAD5-42A2-8A40-C0EC4077F01E}" srcOrd="0" destOrd="0" presId="urn:microsoft.com/office/officeart/2005/8/layout/process3"/>
    <dgm:cxn modelId="{164E9A53-6AE2-405F-B774-F6C38719F184}" type="presParOf" srcId="{CFDB6B04-AAD5-42A2-8A40-C0EC4077F01E}" destId="{EF3A946E-96B3-4628-91EB-8B0A2A37DDB1}" srcOrd="0" destOrd="0" presId="urn:microsoft.com/office/officeart/2005/8/layout/process3"/>
    <dgm:cxn modelId="{7103F97A-7E96-4781-B7ED-E2D699296FFA}" type="presParOf" srcId="{CFDB6B04-AAD5-42A2-8A40-C0EC4077F01E}" destId="{E252839F-D941-4E3B-BA68-AC653DAEAE4C}" srcOrd="1" destOrd="0" presId="urn:microsoft.com/office/officeart/2005/8/layout/process3"/>
    <dgm:cxn modelId="{FFE00AF8-44F9-4D25-88D6-7E9605637C8B}" type="presParOf" srcId="{CFDB6B04-AAD5-42A2-8A40-C0EC4077F01E}" destId="{9AFA4903-C1AC-4872-B8FC-33B461DA35FC}" srcOrd="2" destOrd="0" presId="urn:microsoft.com/office/officeart/2005/8/layout/process3"/>
    <dgm:cxn modelId="{9E2031DF-9BE5-41F2-950F-9F952E234583}" type="presParOf" srcId="{FDB6D5C0-0ED5-4B9D-9E48-126ED2C433C3}" destId="{B4B2D37A-6F50-4E0F-B305-9EB4D512D773}" srcOrd="1" destOrd="0" presId="urn:microsoft.com/office/officeart/2005/8/layout/process3"/>
    <dgm:cxn modelId="{DAC7699C-CAF2-41F9-95D9-3CFB4F2A0D8A}" type="presParOf" srcId="{B4B2D37A-6F50-4E0F-B305-9EB4D512D773}" destId="{ADE18D45-E3E4-4C40-8D6C-3AC62ACE8299}" srcOrd="0" destOrd="0" presId="urn:microsoft.com/office/officeart/2005/8/layout/process3"/>
    <dgm:cxn modelId="{41713C99-EE8A-47B7-AA92-BEDB6AEC572F}" type="presParOf" srcId="{FDB6D5C0-0ED5-4B9D-9E48-126ED2C433C3}" destId="{4D30E82E-B1D1-4836-AA5D-2AD3F6A52082}" srcOrd="2" destOrd="0" presId="urn:microsoft.com/office/officeart/2005/8/layout/process3"/>
    <dgm:cxn modelId="{788325B3-8529-4235-B518-C7C5900F4115}" type="presParOf" srcId="{4D30E82E-B1D1-4836-AA5D-2AD3F6A52082}" destId="{C084451C-3DBC-48CF-A871-B521FE90830A}" srcOrd="0" destOrd="0" presId="urn:microsoft.com/office/officeart/2005/8/layout/process3"/>
    <dgm:cxn modelId="{A17B7CB4-5769-4B1F-943B-8BA63EAD9480}" type="presParOf" srcId="{4D30E82E-B1D1-4836-AA5D-2AD3F6A52082}" destId="{B29D4F23-83F6-4C7C-9B29-72BF90EFE2CC}" srcOrd="1" destOrd="0" presId="urn:microsoft.com/office/officeart/2005/8/layout/process3"/>
    <dgm:cxn modelId="{F200E7B6-A0DF-44A4-89F1-E7F13FE114FC}" type="presParOf" srcId="{4D30E82E-B1D1-4836-AA5D-2AD3F6A52082}" destId="{032BAEB6-0FB1-4780-AF60-2EFB8C965C77}" srcOrd="2" destOrd="0" presId="urn:microsoft.com/office/officeart/2005/8/layout/process3"/>
    <dgm:cxn modelId="{B66496D1-E5DC-4D1A-B7E5-F64829E1185C}" type="presParOf" srcId="{FDB6D5C0-0ED5-4B9D-9E48-126ED2C433C3}" destId="{84DC82A2-8D59-472B-BE22-46F053C16CD5}" srcOrd="3" destOrd="0" presId="urn:microsoft.com/office/officeart/2005/8/layout/process3"/>
    <dgm:cxn modelId="{F2742581-966C-40AD-AFBF-FEB6E43A3EDB}" type="presParOf" srcId="{84DC82A2-8D59-472B-BE22-46F053C16CD5}" destId="{E38B4FCE-9678-4085-AB99-40595BD6EB1C}" srcOrd="0" destOrd="0" presId="urn:microsoft.com/office/officeart/2005/8/layout/process3"/>
    <dgm:cxn modelId="{4C5225C0-5525-4ECD-9E09-ABD1BD475B5B}" type="presParOf" srcId="{FDB6D5C0-0ED5-4B9D-9E48-126ED2C433C3}" destId="{A7DAE057-DF90-4B1D-8997-39328454C8BF}" srcOrd="4" destOrd="0" presId="urn:microsoft.com/office/officeart/2005/8/layout/process3"/>
    <dgm:cxn modelId="{0436C2E4-42E3-44DA-8A2B-46305549CB85}" type="presParOf" srcId="{A7DAE057-DF90-4B1D-8997-39328454C8BF}" destId="{D297B747-A2CF-41E4-A59D-391BC474F135}" srcOrd="0" destOrd="0" presId="urn:microsoft.com/office/officeart/2005/8/layout/process3"/>
    <dgm:cxn modelId="{77F0CB5B-3C5A-4679-8FC7-D805CEB63034}" type="presParOf" srcId="{A7DAE057-DF90-4B1D-8997-39328454C8BF}" destId="{ABF185BD-956E-4777-8763-980278E426BB}" srcOrd="1" destOrd="0" presId="urn:microsoft.com/office/officeart/2005/8/layout/process3"/>
    <dgm:cxn modelId="{C8487D95-12AB-4F07-9989-84F1FCCAEED2}" type="presParOf" srcId="{A7DAE057-DF90-4B1D-8997-39328454C8BF}" destId="{1526152F-906E-4121-A143-DD130A011105}" srcOrd="2" destOrd="0" presId="urn:microsoft.com/office/officeart/2005/8/layout/process3"/>
    <dgm:cxn modelId="{C2C58D83-A985-4D38-88F3-854E46A747A5}" type="presParOf" srcId="{FDB6D5C0-0ED5-4B9D-9E48-126ED2C433C3}" destId="{14AD0DAF-92D3-400A-A4E0-170D0AF84100}" srcOrd="5" destOrd="0" presId="urn:microsoft.com/office/officeart/2005/8/layout/process3"/>
    <dgm:cxn modelId="{75FEDF32-68B9-434D-AA23-0FDAE5E4228D}" type="presParOf" srcId="{14AD0DAF-92D3-400A-A4E0-170D0AF84100}" destId="{7E8F3DD0-4BD8-4C40-B882-1E8B5E423D90}" srcOrd="0" destOrd="0" presId="urn:microsoft.com/office/officeart/2005/8/layout/process3"/>
    <dgm:cxn modelId="{725338FD-E1B8-4550-BBD0-0C2C6953BE25}" type="presParOf" srcId="{FDB6D5C0-0ED5-4B9D-9E48-126ED2C433C3}" destId="{680AC8C3-1F16-413E-9EEB-B70CDD39FAED}" srcOrd="6" destOrd="0" presId="urn:microsoft.com/office/officeart/2005/8/layout/process3"/>
    <dgm:cxn modelId="{3F011AE3-E5C1-4914-A411-3938D0DE6257}" type="presParOf" srcId="{680AC8C3-1F16-413E-9EEB-B70CDD39FAED}" destId="{4858D85A-2D02-42C7-A50A-A4E78D4F073F}" srcOrd="0" destOrd="0" presId="urn:microsoft.com/office/officeart/2005/8/layout/process3"/>
    <dgm:cxn modelId="{4577E0A3-3A35-4815-BFF8-3441FCD0E095}" type="presParOf" srcId="{680AC8C3-1F16-413E-9EEB-B70CDD39FAED}" destId="{D685B160-AC57-41A0-95FE-636A4391B913}" srcOrd="1" destOrd="0" presId="urn:microsoft.com/office/officeart/2005/8/layout/process3"/>
    <dgm:cxn modelId="{D1470F15-5F8A-4A50-9822-0970C25AC1AF}"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422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Step 1</a:t>
          </a:r>
        </a:p>
      </dsp:txBody>
      <dsp:txXfrm>
        <a:off x="1328" y="1422449"/>
        <a:ext cx="1669286" cy="460800"/>
      </dsp:txXfrm>
    </dsp:sp>
    <dsp:sp modelId="{9AFA4903-C1AC-4872-B8FC-33B461DA35FC}">
      <dsp:nvSpPr>
        <dsp:cNvPr id="0" name=""/>
        <dsp:cNvSpPr/>
      </dsp:nvSpPr>
      <dsp:spPr>
        <a:xfrm>
          <a:off x="343230" y="1883249"/>
          <a:ext cx="1669286" cy="1152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Admin will Login</a:t>
          </a:r>
          <a:endParaRPr lang="en-US" sz="1600" kern="1200" dirty="0"/>
        </a:p>
      </dsp:txBody>
      <dsp:txXfrm>
        <a:off x="376971" y="1916990"/>
        <a:ext cx="1601804" cy="1084518"/>
      </dsp:txXfrm>
    </dsp:sp>
    <dsp:sp modelId="{B4B2D37A-6F50-4E0F-B305-9EB4D512D773}">
      <dsp:nvSpPr>
        <dsp:cNvPr id="0" name=""/>
        <dsp:cNvSpPr/>
      </dsp:nvSpPr>
      <dsp:spPr>
        <a:xfrm>
          <a:off x="1923672" y="1445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923672" y="1528168"/>
        <a:ext cx="411801" cy="249362"/>
      </dsp:txXfrm>
    </dsp:sp>
    <dsp:sp modelId="{B29D4F23-83F6-4C7C-9B29-72BF90EFE2CC}">
      <dsp:nvSpPr>
        <dsp:cNvPr id="0" name=""/>
        <dsp:cNvSpPr/>
      </dsp:nvSpPr>
      <dsp:spPr>
        <a:xfrm>
          <a:off x="2682846" y="1422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Step 2</a:t>
          </a:r>
        </a:p>
      </dsp:txBody>
      <dsp:txXfrm>
        <a:off x="2682846" y="1422449"/>
        <a:ext cx="1669286" cy="460800"/>
      </dsp:txXfrm>
    </dsp:sp>
    <dsp:sp modelId="{032BAEB6-0FB1-4780-AF60-2EFB8C965C77}">
      <dsp:nvSpPr>
        <dsp:cNvPr id="0" name=""/>
        <dsp:cNvSpPr/>
      </dsp:nvSpPr>
      <dsp:spPr>
        <a:xfrm>
          <a:off x="3024748" y="1883249"/>
          <a:ext cx="1669286" cy="1152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Manage Lab Appointment</a:t>
          </a:r>
          <a:endParaRPr lang="en-US" sz="1600" kern="1200" dirty="0"/>
        </a:p>
      </dsp:txBody>
      <dsp:txXfrm>
        <a:off x="3058489" y="1916990"/>
        <a:ext cx="1601804" cy="1084518"/>
      </dsp:txXfrm>
    </dsp:sp>
    <dsp:sp modelId="{84DC82A2-8D59-472B-BE22-46F053C16CD5}">
      <dsp:nvSpPr>
        <dsp:cNvPr id="0" name=""/>
        <dsp:cNvSpPr/>
      </dsp:nvSpPr>
      <dsp:spPr>
        <a:xfrm>
          <a:off x="4605191" y="1445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605191" y="1528168"/>
        <a:ext cx="411801" cy="249362"/>
      </dsp:txXfrm>
    </dsp:sp>
    <dsp:sp modelId="{ABF185BD-956E-4777-8763-980278E426BB}">
      <dsp:nvSpPr>
        <dsp:cNvPr id="0" name=""/>
        <dsp:cNvSpPr/>
      </dsp:nvSpPr>
      <dsp:spPr>
        <a:xfrm>
          <a:off x="5364364" y="1422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Step 3</a:t>
          </a:r>
        </a:p>
      </dsp:txBody>
      <dsp:txXfrm>
        <a:off x="5364364" y="1422449"/>
        <a:ext cx="1669286" cy="460800"/>
      </dsp:txXfrm>
    </dsp:sp>
    <dsp:sp modelId="{1526152F-906E-4121-A143-DD130A011105}">
      <dsp:nvSpPr>
        <dsp:cNvPr id="0" name=""/>
        <dsp:cNvSpPr/>
      </dsp:nvSpPr>
      <dsp:spPr>
        <a:xfrm>
          <a:off x="5706266" y="1883249"/>
          <a:ext cx="1669286" cy="1152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Upload Sample result in report</a:t>
          </a:r>
          <a:endParaRPr lang="en-US" sz="1600" kern="1200" dirty="0"/>
        </a:p>
      </dsp:txBody>
      <dsp:txXfrm>
        <a:off x="5740007" y="1916990"/>
        <a:ext cx="1601804" cy="1084518"/>
      </dsp:txXfrm>
    </dsp:sp>
    <dsp:sp modelId="{14AD0DAF-92D3-400A-A4E0-170D0AF84100}">
      <dsp:nvSpPr>
        <dsp:cNvPr id="0" name=""/>
        <dsp:cNvSpPr/>
      </dsp:nvSpPr>
      <dsp:spPr>
        <a:xfrm>
          <a:off x="7286709" y="1445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7286709" y="1528168"/>
        <a:ext cx="411801" cy="249362"/>
      </dsp:txXfrm>
    </dsp:sp>
    <dsp:sp modelId="{D685B160-AC57-41A0-95FE-636A4391B913}">
      <dsp:nvSpPr>
        <dsp:cNvPr id="0" name=""/>
        <dsp:cNvSpPr/>
      </dsp:nvSpPr>
      <dsp:spPr>
        <a:xfrm>
          <a:off x="8045882" y="1422449"/>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Step 4</a:t>
          </a:r>
        </a:p>
      </dsp:txBody>
      <dsp:txXfrm>
        <a:off x="8045882" y="1422449"/>
        <a:ext cx="1669286" cy="460800"/>
      </dsp:txXfrm>
    </dsp:sp>
    <dsp:sp modelId="{893E387F-15C0-4F86-BCD4-13F52E420B46}">
      <dsp:nvSpPr>
        <dsp:cNvPr id="0" name=""/>
        <dsp:cNvSpPr/>
      </dsp:nvSpPr>
      <dsp:spPr>
        <a:xfrm>
          <a:off x="8387784" y="1883249"/>
          <a:ext cx="1669286" cy="1152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Generate bill &amp; Report</a:t>
          </a:r>
          <a:endParaRPr lang="en-US" sz="1600" kern="1200" dirty="0"/>
        </a:p>
      </dsp:txBody>
      <dsp:txXfrm>
        <a:off x="8421525" y="1916990"/>
        <a:ext cx="1601804" cy="1084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537650"/>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Step 1</a:t>
          </a:r>
        </a:p>
      </dsp:txBody>
      <dsp:txXfrm>
        <a:off x="1328" y="1537650"/>
        <a:ext cx="1669286" cy="460800"/>
      </dsp:txXfrm>
    </dsp:sp>
    <dsp:sp modelId="{9AFA4903-C1AC-4872-B8FC-33B461DA35FC}">
      <dsp:nvSpPr>
        <dsp:cNvPr id="0" name=""/>
        <dsp:cNvSpPr/>
      </dsp:nvSpPr>
      <dsp:spPr>
        <a:xfrm>
          <a:off x="343230" y="1998449"/>
          <a:ext cx="1669286" cy="9216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Login / Register</a:t>
          </a:r>
          <a:endParaRPr lang="en-US" sz="1600" kern="1200" dirty="0"/>
        </a:p>
      </dsp:txBody>
      <dsp:txXfrm>
        <a:off x="370223" y="2025442"/>
        <a:ext cx="1615300" cy="867614"/>
      </dsp:txXfrm>
    </dsp:sp>
    <dsp:sp modelId="{B4B2D37A-6F50-4E0F-B305-9EB4D512D773}">
      <dsp:nvSpPr>
        <dsp:cNvPr id="0" name=""/>
        <dsp:cNvSpPr/>
      </dsp:nvSpPr>
      <dsp:spPr>
        <a:xfrm>
          <a:off x="1923672" y="15602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923672" y="1643368"/>
        <a:ext cx="411801" cy="249362"/>
      </dsp:txXfrm>
    </dsp:sp>
    <dsp:sp modelId="{B29D4F23-83F6-4C7C-9B29-72BF90EFE2CC}">
      <dsp:nvSpPr>
        <dsp:cNvPr id="0" name=""/>
        <dsp:cNvSpPr/>
      </dsp:nvSpPr>
      <dsp:spPr>
        <a:xfrm>
          <a:off x="2682846" y="1537650"/>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Step 2</a:t>
          </a:r>
        </a:p>
      </dsp:txBody>
      <dsp:txXfrm>
        <a:off x="2682846" y="1537650"/>
        <a:ext cx="1669286" cy="460800"/>
      </dsp:txXfrm>
    </dsp:sp>
    <dsp:sp modelId="{032BAEB6-0FB1-4780-AF60-2EFB8C965C77}">
      <dsp:nvSpPr>
        <dsp:cNvPr id="0" name=""/>
        <dsp:cNvSpPr/>
      </dsp:nvSpPr>
      <dsp:spPr>
        <a:xfrm>
          <a:off x="3024748" y="1998449"/>
          <a:ext cx="1669286" cy="9216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Book Appointment </a:t>
          </a:r>
          <a:endParaRPr lang="en-US" sz="1600" kern="1200" dirty="0"/>
        </a:p>
      </dsp:txBody>
      <dsp:txXfrm>
        <a:off x="3051741" y="2025442"/>
        <a:ext cx="1615300" cy="867614"/>
      </dsp:txXfrm>
    </dsp:sp>
    <dsp:sp modelId="{84DC82A2-8D59-472B-BE22-46F053C16CD5}">
      <dsp:nvSpPr>
        <dsp:cNvPr id="0" name=""/>
        <dsp:cNvSpPr/>
      </dsp:nvSpPr>
      <dsp:spPr>
        <a:xfrm>
          <a:off x="4605191" y="15602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605191" y="1643368"/>
        <a:ext cx="411801" cy="249362"/>
      </dsp:txXfrm>
    </dsp:sp>
    <dsp:sp modelId="{ABF185BD-956E-4777-8763-980278E426BB}">
      <dsp:nvSpPr>
        <dsp:cNvPr id="0" name=""/>
        <dsp:cNvSpPr/>
      </dsp:nvSpPr>
      <dsp:spPr>
        <a:xfrm>
          <a:off x="5364364" y="1537650"/>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Step 3</a:t>
          </a:r>
        </a:p>
      </dsp:txBody>
      <dsp:txXfrm>
        <a:off x="5364364" y="1537650"/>
        <a:ext cx="1669286" cy="460800"/>
      </dsp:txXfrm>
    </dsp:sp>
    <dsp:sp modelId="{1526152F-906E-4121-A143-DD130A011105}">
      <dsp:nvSpPr>
        <dsp:cNvPr id="0" name=""/>
        <dsp:cNvSpPr/>
      </dsp:nvSpPr>
      <dsp:spPr>
        <a:xfrm>
          <a:off x="5706266" y="1998449"/>
          <a:ext cx="1669286" cy="9216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Date for Sample Collection</a:t>
          </a:r>
          <a:endParaRPr lang="en-US" sz="1600" kern="1200" dirty="0"/>
        </a:p>
      </dsp:txBody>
      <dsp:txXfrm>
        <a:off x="5733259" y="2025442"/>
        <a:ext cx="1615300" cy="867614"/>
      </dsp:txXfrm>
    </dsp:sp>
    <dsp:sp modelId="{14AD0DAF-92D3-400A-A4E0-170D0AF84100}">
      <dsp:nvSpPr>
        <dsp:cNvPr id="0" name=""/>
        <dsp:cNvSpPr/>
      </dsp:nvSpPr>
      <dsp:spPr>
        <a:xfrm>
          <a:off x="7286709" y="15602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7286709" y="1643368"/>
        <a:ext cx="411801" cy="249362"/>
      </dsp:txXfrm>
    </dsp:sp>
    <dsp:sp modelId="{D685B160-AC57-41A0-95FE-636A4391B913}">
      <dsp:nvSpPr>
        <dsp:cNvPr id="0" name=""/>
        <dsp:cNvSpPr/>
      </dsp:nvSpPr>
      <dsp:spPr>
        <a:xfrm>
          <a:off x="8045882" y="1537650"/>
          <a:ext cx="1669286" cy="69120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a:t>Step 4</a:t>
          </a:r>
        </a:p>
      </dsp:txBody>
      <dsp:txXfrm>
        <a:off x="8045882" y="1537650"/>
        <a:ext cx="1669286" cy="460800"/>
      </dsp:txXfrm>
    </dsp:sp>
    <dsp:sp modelId="{893E387F-15C0-4F86-BCD4-13F52E420B46}">
      <dsp:nvSpPr>
        <dsp:cNvPr id="0" name=""/>
        <dsp:cNvSpPr/>
      </dsp:nvSpPr>
      <dsp:spPr>
        <a:xfrm>
          <a:off x="8387784" y="1998449"/>
          <a:ext cx="1669286" cy="9216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View Report</a:t>
          </a:r>
          <a:endParaRPr lang="en-US" sz="1600" kern="1200" dirty="0"/>
        </a:p>
      </dsp:txBody>
      <dsp:txXfrm>
        <a:off x="8414777" y="2025442"/>
        <a:ext cx="1615300" cy="8676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6/2/2023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6/2/2023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3858791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smtClean="0"/>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6/2/2023</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6/2/2023</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6/2/2023</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smtClean="0"/>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6/2/2023</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6/2/2023</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6/2/2023</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6/2/2023</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smtClean="0"/>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smtClean="0"/>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smtClean="0"/>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6/2/2023</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9633" y="4740333"/>
            <a:ext cx="9522823" cy="1263534"/>
          </a:xfrm>
        </p:spPr>
        <p:txBody>
          <a:bodyPr>
            <a:normAutofit fontScale="90000"/>
          </a:bodyPr>
          <a:lstStyle/>
          <a:p>
            <a:r>
              <a:rPr lang="en-US" dirty="0" smtClean="0">
                <a:latin typeface="Algerian" panose="04020705040A02060702" pitchFamily="82" charset="0"/>
              </a:rPr>
              <a:t>Automation</a:t>
            </a:r>
            <a:r>
              <a:rPr lang="en-US" dirty="0" smtClean="0"/>
              <a:t> </a:t>
            </a:r>
            <a:r>
              <a:rPr lang="en-US" dirty="0" smtClean="0">
                <a:latin typeface="Algerian" panose="04020705040A02060702" pitchFamily="82" charset="0"/>
              </a:rPr>
              <a:t>Of Pathology</a:t>
            </a:r>
            <a:endParaRPr lang="en-US" dirty="0">
              <a:latin typeface="Algerian" panose="04020705040A02060702" pitchFamily="82" charset="0"/>
            </a:endParaRPr>
          </a:p>
        </p:txBody>
      </p:sp>
      <p:pic>
        <p:nvPicPr>
          <p:cNvPr id="4" name="Picture 3" descr="Kiet Group Of Institutions, HD Png Download - 900x824(#4455591) - PngFind">
            <a:extLst>
              <a:ext uri="{FF2B5EF4-FFF2-40B4-BE49-F238E27FC236}">
                <a16:creationId xmlns="" xmlns:a16="http://schemas.microsoft.com/office/drawing/2014/main" xmlns:lc="http://schemas.openxmlformats.org/drawingml/2006/lockedCanvas" id="{6ACA82C3-E9A0-461F-BFFC-2C7FEE3619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4160" y="4740333"/>
            <a:ext cx="1458686" cy="1206434"/>
          </a:xfrm>
          <a:prstGeom prst="rect">
            <a:avLst/>
          </a:prstGeom>
          <a:noFill/>
          <a:ln>
            <a:noFill/>
          </a:ln>
        </p:spPr>
      </p:pic>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Conclusion</a:t>
            </a:r>
          </a:p>
        </p:txBody>
      </p:sp>
      <p:sp>
        <p:nvSpPr>
          <p:cNvPr id="3" name="Content Placeholder 2"/>
          <p:cNvSpPr>
            <a:spLocks noGrp="1"/>
          </p:cNvSpPr>
          <p:nvPr>
            <p:ph idx="1"/>
          </p:nvPr>
        </p:nvSpPr>
        <p:spPr>
          <a:xfrm>
            <a:off x="1066800" y="2485208"/>
            <a:ext cx="10058400" cy="2543991"/>
          </a:xfrm>
        </p:spPr>
        <p:txBody>
          <a:bodyPr/>
          <a:lstStyle/>
          <a:p>
            <a:pPr marL="0" indent="0">
              <a:buNone/>
            </a:pPr>
            <a:r>
              <a:rPr lang="en-US" dirty="0" smtClean="0"/>
              <a:t>The </a:t>
            </a:r>
            <a:r>
              <a:rPr lang="en-US" dirty="0"/>
              <a:t>project has provided a user-friendly web interface for doctors, laboratory technicians, and patients, enabling them to interact seamlessly with the software system. Through automation, the project has significantly improved the efficiency and accuracy of critical processes such as patient registration, test ordering, sample collection, test result entry, and report generation</a:t>
            </a:r>
            <a:endParaRPr lang="en-US" dirty="0"/>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9737" y="2811780"/>
            <a:ext cx="5334000" cy="1681843"/>
          </a:xfrm>
        </p:spPr>
        <p:txBody>
          <a:bodyPr>
            <a:noAutofit/>
          </a:bodyPr>
          <a:lstStyle/>
          <a:p>
            <a:pPr marL="0" indent="0" algn="ctr">
              <a:buNone/>
            </a:pPr>
            <a:r>
              <a:rPr lang="en-US" sz="8800" dirty="0" smtClean="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1572196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Algerian" panose="04020705040A02060702" pitchFamily="82" charset="0"/>
              </a:rPr>
              <a:t>Team</a:t>
            </a:r>
            <a:r>
              <a:rPr lang="en-US" sz="5400" dirty="0" smtClean="0"/>
              <a:t> </a:t>
            </a:r>
            <a:r>
              <a:rPr lang="en-US" sz="5400" dirty="0" smtClean="0">
                <a:latin typeface="Algerian" panose="04020705040A02060702" pitchFamily="82" charset="0"/>
              </a:rPr>
              <a:t>Members</a:t>
            </a:r>
            <a:endParaRPr lang="en-IN" dirty="0">
              <a:latin typeface="Algerian" panose="04020705040A02060702" pitchFamily="82" charset="0"/>
            </a:endParaRPr>
          </a:p>
        </p:txBody>
      </p:sp>
      <p:sp>
        <p:nvSpPr>
          <p:cNvPr id="3" name="Content Placeholder 2"/>
          <p:cNvSpPr>
            <a:spLocks noGrp="1"/>
          </p:cNvSpPr>
          <p:nvPr>
            <p:ph idx="1"/>
          </p:nvPr>
        </p:nvSpPr>
        <p:spPr>
          <a:xfrm>
            <a:off x="661851" y="2415540"/>
            <a:ext cx="2616926" cy="1916974"/>
          </a:xfrm>
        </p:spPr>
        <p:txBody>
          <a:bodyPr/>
          <a:lstStyle/>
          <a:p>
            <a:pPr marL="0" indent="0" algn="ctr">
              <a:buNone/>
            </a:pPr>
            <a:r>
              <a:rPr lang="en-US" dirty="0" smtClean="0"/>
              <a:t>Prashant Gupta</a:t>
            </a:r>
          </a:p>
          <a:p>
            <a:pPr marL="0" indent="0" algn="ctr">
              <a:buNone/>
            </a:pPr>
            <a:r>
              <a:rPr lang="en-US" dirty="0" smtClean="0"/>
              <a:t>2100290140104</a:t>
            </a:r>
          </a:p>
          <a:p>
            <a:pPr marL="0" indent="0" algn="ctr">
              <a:buNone/>
            </a:pPr>
            <a:endParaRPr lang="en-US" dirty="0" smtClean="0"/>
          </a:p>
          <a:p>
            <a:pPr marL="0" indent="0" algn="ctr">
              <a:buNone/>
            </a:pPr>
            <a:endParaRPr lang="en-US" dirty="0" smtClean="0"/>
          </a:p>
        </p:txBody>
      </p:sp>
      <p:sp>
        <p:nvSpPr>
          <p:cNvPr id="4" name="Content Placeholder 2"/>
          <p:cNvSpPr txBox="1">
            <a:spLocks/>
          </p:cNvSpPr>
          <p:nvPr/>
        </p:nvSpPr>
        <p:spPr>
          <a:xfrm>
            <a:off x="4787537" y="2537460"/>
            <a:ext cx="2616926" cy="1916974"/>
          </a:xfrm>
          <a:prstGeom prst="rect">
            <a:avLst/>
          </a:prstGeom>
        </p:spPr>
        <p:txBody>
          <a:bodyPr vert="horz" lIns="91440" tIns="45720" rIns="91440" bIns="45720" rtlCol="0">
            <a:normAutofit/>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en-US" dirty="0" smtClean="0"/>
              <a:t>Vinay Gupta</a:t>
            </a:r>
          </a:p>
          <a:p>
            <a:pPr marL="0" indent="0" algn="ctr">
              <a:buFont typeface="Arial" pitchFamily="34" charset="0"/>
              <a:buNone/>
            </a:pPr>
            <a:r>
              <a:rPr lang="en-US" dirty="0" smtClean="0"/>
              <a:t>2100290140148</a:t>
            </a:r>
          </a:p>
          <a:p>
            <a:pPr marL="0" indent="0" algn="ctr">
              <a:buFont typeface="Arial" pitchFamily="34" charset="0"/>
              <a:buNone/>
            </a:pPr>
            <a:endParaRPr lang="en-US" dirty="0" smtClean="0"/>
          </a:p>
          <a:p>
            <a:pPr marL="0" indent="0" algn="ctr">
              <a:buFont typeface="Arial" pitchFamily="34" charset="0"/>
              <a:buNone/>
            </a:pPr>
            <a:endParaRPr lang="en-US" dirty="0" smtClean="0"/>
          </a:p>
        </p:txBody>
      </p:sp>
      <p:sp>
        <p:nvSpPr>
          <p:cNvPr id="5" name="Content Placeholder 2"/>
          <p:cNvSpPr txBox="1">
            <a:spLocks/>
          </p:cNvSpPr>
          <p:nvPr/>
        </p:nvSpPr>
        <p:spPr>
          <a:xfrm>
            <a:off x="8769531" y="2415540"/>
            <a:ext cx="2616926" cy="1916974"/>
          </a:xfrm>
          <a:prstGeom prst="rect">
            <a:avLst/>
          </a:prstGeom>
        </p:spPr>
        <p:txBody>
          <a:bodyPr vert="horz" lIns="91440" tIns="45720" rIns="91440" bIns="45720" rtlCol="0">
            <a:normAutofit/>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en-US" dirty="0" smtClean="0"/>
              <a:t>Shubham Dubey</a:t>
            </a:r>
          </a:p>
          <a:p>
            <a:pPr marL="0" indent="0" algn="ctr">
              <a:buFont typeface="Arial" pitchFamily="34" charset="0"/>
              <a:buNone/>
            </a:pPr>
            <a:r>
              <a:rPr lang="en-US" dirty="0" smtClean="0"/>
              <a:t>2100290140132</a:t>
            </a:r>
          </a:p>
          <a:p>
            <a:pPr marL="0" indent="0" algn="ctr">
              <a:buFont typeface="Arial" pitchFamily="34" charset="0"/>
              <a:buNone/>
            </a:pPr>
            <a:endParaRPr lang="en-US" dirty="0" smtClean="0"/>
          </a:p>
          <a:p>
            <a:pPr marL="0" indent="0" algn="ctr">
              <a:buFont typeface="Arial" pitchFamily="34" charset="0"/>
              <a:buNone/>
            </a:pPr>
            <a:endParaRPr lang="en-US" dirty="0" smtClean="0"/>
          </a:p>
        </p:txBody>
      </p:sp>
      <p:sp>
        <p:nvSpPr>
          <p:cNvPr id="6" name="Content Placeholder 2"/>
          <p:cNvSpPr txBox="1">
            <a:spLocks/>
          </p:cNvSpPr>
          <p:nvPr/>
        </p:nvSpPr>
        <p:spPr>
          <a:xfrm>
            <a:off x="1280160" y="4454434"/>
            <a:ext cx="6557554" cy="1916974"/>
          </a:xfrm>
          <a:prstGeom prst="rect">
            <a:avLst/>
          </a:prstGeom>
        </p:spPr>
        <p:txBody>
          <a:bodyPr vert="horz" lIns="91440" tIns="45720" rIns="91440" bIns="45720" rtlCol="0">
            <a:normAutofit/>
          </a:bodyPr>
          <a:lst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a:lstStyle>
          <a:p>
            <a:pPr marL="0" indent="0" algn="ctr">
              <a:buFont typeface="Arial" pitchFamily="34" charset="0"/>
              <a:buNone/>
            </a:pPr>
            <a:r>
              <a:rPr lang="en-US" sz="2000" b="1" dirty="0" smtClean="0"/>
              <a:t>Supervisor</a:t>
            </a:r>
            <a:r>
              <a:rPr lang="en-US" sz="2000" dirty="0" smtClean="0"/>
              <a:t> : Praveen Kumar Gupta</a:t>
            </a:r>
          </a:p>
          <a:p>
            <a:pPr marL="0" indent="0" algn="ctr">
              <a:buFont typeface="Arial" pitchFamily="34" charset="0"/>
              <a:buNone/>
            </a:pPr>
            <a:r>
              <a:rPr lang="en-US" sz="2000" dirty="0" smtClean="0"/>
              <a:t>	    Assistant Professor</a:t>
            </a:r>
          </a:p>
          <a:p>
            <a:pPr marL="0" indent="0" algn="ctr">
              <a:buFont typeface="Arial" pitchFamily="34" charset="0"/>
              <a:buNone/>
            </a:pPr>
            <a:r>
              <a:rPr lang="en-US" sz="2000" dirty="0" smtClean="0"/>
              <a:t>                           KIET Group Of Institutions</a:t>
            </a:r>
          </a:p>
          <a:p>
            <a:pPr marL="0" indent="0" algn="ctr">
              <a:buFont typeface="Arial" pitchFamily="34" charset="0"/>
              <a:buNone/>
            </a:pPr>
            <a:endParaRPr lang="en-US" sz="2000" dirty="0" smtClean="0"/>
          </a:p>
          <a:p>
            <a:pPr marL="0" indent="0" algn="ctr">
              <a:buFont typeface="Arial" pitchFamily="34" charset="0"/>
              <a:buNone/>
            </a:pPr>
            <a:endParaRPr lang="en-US" sz="2000" dirty="0" smtClean="0"/>
          </a:p>
        </p:txBody>
      </p:sp>
    </p:spTree>
    <p:extLst>
      <p:ext uri="{BB962C8B-B14F-4D97-AF65-F5344CB8AC3E}">
        <p14:creationId xmlns:p14="http://schemas.microsoft.com/office/powerpoint/2010/main" val="1884544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Project Overview</a:t>
            </a:r>
          </a:p>
        </p:txBody>
      </p:sp>
      <p:sp>
        <p:nvSpPr>
          <p:cNvPr id="3" name="Content Placeholder 2"/>
          <p:cNvSpPr>
            <a:spLocks noGrp="1"/>
          </p:cNvSpPr>
          <p:nvPr>
            <p:ph idx="1"/>
          </p:nvPr>
        </p:nvSpPr>
        <p:spPr>
          <a:xfrm>
            <a:off x="1066800" y="2589712"/>
            <a:ext cx="8860971" cy="1969226"/>
          </a:xfrm>
        </p:spPr>
        <p:txBody>
          <a:bodyPr/>
          <a:lstStyle/>
          <a:p>
            <a:pPr marL="0" indent="0">
              <a:buNone/>
            </a:pPr>
            <a:r>
              <a:rPr lang="en-IN" dirty="0"/>
              <a:t>This project aims to develop a comprehensive and integrated software solution specifically designed for pathology laboratories. This software will streamline and automate various aspects of laboratory operations, including sample tracking, test ordering, result reporting, quality control, and inventory management.</a:t>
            </a: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Objective</a:t>
            </a:r>
            <a:endParaRPr lang="en-US" dirty="0">
              <a:latin typeface="Algerian" panose="04020705040A02060702" pitchFamily="82" charset="0"/>
            </a:endParaRPr>
          </a:p>
        </p:txBody>
      </p:sp>
      <p:sp>
        <p:nvSpPr>
          <p:cNvPr id="3" name="Content Placeholder 2"/>
          <p:cNvSpPr>
            <a:spLocks noGrp="1"/>
          </p:cNvSpPr>
          <p:nvPr>
            <p:ph idx="1"/>
          </p:nvPr>
        </p:nvSpPr>
        <p:spPr>
          <a:xfrm>
            <a:off x="1066800" y="2328455"/>
            <a:ext cx="9892937" cy="3092631"/>
          </a:xfrm>
        </p:spPr>
        <p:txBody>
          <a:bodyPr/>
          <a:lstStyle/>
          <a:p>
            <a:pPr marL="0" indent="0">
              <a:buNone/>
            </a:pPr>
            <a:r>
              <a:rPr lang="en-IN" dirty="0"/>
              <a:t>The </a:t>
            </a:r>
            <a:r>
              <a:rPr lang="en-IN" dirty="0" smtClean="0"/>
              <a:t>objective </a:t>
            </a:r>
            <a:r>
              <a:rPr lang="en-IN" dirty="0"/>
              <a:t>of the Automation of Pathology Project encompasses the development, implementation, and integration of a comprehensive software solution specifically designed for pathology laboratories. The software will cover various aspects of laboratory operations, including sample tracking, test ordering, result reporting, quality control, inventory management, and communication.</a:t>
            </a:r>
          </a:p>
          <a:p>
            <a:endParaRPr lang="en-US"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Admin Procedure</a:t>
            </a:r>
            <a:endParaRPr lang="en-US" dirty="0">
              <a:latin typeface="Algerian" panose="04020705040A02060702" pitchFamily="82" charset="0"/>
            </a:endParaRP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1005143340"/>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User Procedure</a:t>
            </a:r>
            <a:endParaRPr lang="en-US" dirty="0">
              <a:latin typeface="Algerian" panose="04020705040A02060702" pitchFamily="82" charset="0"/>
            </a:endParaRPr>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4091406723"/>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388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a:t>
            </a:r>
            <a:r>
              <a:rPr lang="en-US" dirty="0" smtClean="0">
                <a:latin typeface="Algerian" panose="04020705040A02060702" pitchFamily="82" charset="0"/>
              </a:rPr>
              <a:t>Project</a:t>
            </a:r>
            <a:endParaRPr lang="en-IN" dirty="0">
              <a:latin typeface="Algerian" panose="04020705040A02060702" pitchFamily="82" charset="0"/>
            </a:endParaRPr>
          </a:p>
        </p:txBody>
      </p:sp>
      <p:pic>
        <p:nvPicPr>
          <p:cNvPr id="4" name="Content Placeholder 3"/>
          <p:cNvPicPr>
            <a:picLocks noGrp="1"/>
          </p:cNvPicPr>
          <p:nvPr>
            <p:ph idx="1"/>
          </p:nvPr>
        </p:nvPicPr>
        <p:blipFill>
          <a:blip r:embed="rId2"/>
          <a:stretch>
            <a:fillRect/>
          </a:stretch>
        </p:blipFill>
        <p:spPr>
          <a:xfrm>
            <a:off x="888273" y="1920240"/>
            <a:ext cx="10920549" cy="4741816"/>
          </a:xfrm>
          <a:prstGeom prst="rect">
            <a:avLst/>
          </a:prstGeom>
        </p:spPr>
      </p:pic>
    </p:spTree>
    <p:extLst>
      <p:ext uri="{BB962C8B-B14F-4D97-AF65-F5344CB8AC3E}">
        <p14:creationId xmlns:p14="http://schemas.microsoft.com/office/powerpoint/2010/main" val="2506106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Overview of Login Form</a:t>
            </a:r>
            <a:endParaRPr lang="en-IN" dirty="0">
              <a:latin typeface="Algerian" panose="04020705040A02060702" pitchFamily="82" charset="0"/>
            </a:endParaRPr>
          </a:p>
        </p:txBody>
      </p:sp>
      <p:pic>
        <p:nvPicPr>
          <p:cNvPr id="4" name="Content Placeholder 3"/>
          <p:cNvPicPr>
            <a:picLocks noGrp="1"/>
          </p:cNvPicPr>
          <p:nvPr>
            <p:ph idx="1"/>
          </p:nvPr>
        </p:nvPicPr>
        <p:blipFill>
          <a:blip r:embed="rId2"/>
          <a:stretch>
            <a:fillRect/>
          </a:stretch>
        </p:blipFill>
        <p:spPr>
          <a:xfrm>
            <a:off x="378823" y="1672046"/>
            <a:ext cx="11390811" cy="4807131"/>
          </a:xfrm>
          <a:prstGeom prst="rect">
            <a:avLst/>
          </a:prstGeom>
        </p:spPr>
      </p:pic>
    </p:spTree>
    <p:extLst>
      <p:ext uri="{BB962C8B-B14F-4D97-AF65-F5344CB8AC3E}">
        <p14:creationId xmlns:p14="http://schemas.microsoft.com/office/powerpoint/2010/main" val="3180565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Dashboard view</a:t>
            </a:r>
            <a:endParaRPr lang="en-IN" dirty="0">
              <a:latin typeface="Algerian" panose="04020705040A02060702" pitchFamily="82" charset="0"/>
            </a:endParaRPr>
          </a:p>
        </p:txBody>
      </p:sp>
      <p:pic>
        <p:nvPicPr>
          <p:cNvPr id="4" name="Content Placeholder 3"/>
          <p:cNvPicPr>
            <a:picLocks noGrp="1"/>
          </p:cNvPicPr>
          <p:nvPr>
            <p:ph idx="1"/>
          </p:nvPr>
        </p:nvPicPr>
        <p:blipFill>
          <a:blip r:embed="rId2"/>
          <a:stretch>
            <a:fillRect/>
          </a:stretch>
        </p:blipFill>
        <p:spPr>
          <a:xfrm>
            <a:off x="352697" y="1711233"/>
            <a:ext cx="11403874" cy="4741817"/>
          </a:xfrm>
          <a:prstGeom prst="rect">
            <a:avLst/>
          </a:prstGeom>
        </p:spPr>
      </p:pic>
    </p:spTree>
    <p:extLst>
      <p:ext uri="{BB962C8B-B14F-4D97-AF65-F5344CB8AC3E}">
        <p14:creationId xmlns:p14="http://schemas.microsoft.com/office/powerpoint/2010/main" val="1595947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36</TotalTime>
  <Words>288</Words>
  <Application>Microsoft Office PowerPoint</Application>
  <PresentationFormat>Widescreen</PresentationFormat>
  <Paragraphs>47</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Algerian</vt:lpstr>
      <vt:lpstr>Arial</vt:lpstr>
      <vt:lpstr>Science Project 16x9</vt:lpstr>
      <vt:lpstr>Automation Of Pathology</vt:lpstr>
      <vt:lpstr>Team Members</vt:lpstr>
      <vt:lpstr>Project Overview</vt:lpstr>
      <vt:lpstr>Objective</vt:lpstr>
      <vt:lpstr>Admin Procedure</vt:lpstr>
      <vt:lpstr>User Procedure</vt:lpstr>
      <vt:lpstr>Overview of Project</vt:lpstr>
      <vt:lpstr>Overview of Login Form</vt:lpstr>
      <vt:lpstr>Dashboard view</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Pathology</dc:title>
  <dc:creator>Microsoft account</dc:creator>
  <cp:lastModifiedBy>Microsoft account</cp:lastModifiedBy>
  <cp:revision>4</cp:revision>
  <dcterms:created xsi:type="dcterms:W3CDTF">2023-06-01T19:41:33Z</dcterms:created>
  <dcterms:modified xsi:type="dcterms:W3CDTF">2023-06-01T20:17:53Z</dcterms:modified>
</cp:coreProperties>
</file>