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7" r:id="rId11"/>
    <p:sldId id="268"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00" autoAdjust="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1AFE-1506-429D-B0E4-D660140E36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F48BDB-44E7-4411-BC65-483D5E5D6B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F7299E-C147-4EA0-9304-C4899A3661E8}"/>
              </a:ext>
            </a:extLst>
          </p:cNvPr>
          <p:cNvSpPr>
            <a:spLocks noGrp="1"/>
          </p:cNvSpPr>
          <p:nvPr>
            <p:ph type="dt" sz="half" idx="10"/>
          </p:nvPr>
        </p:nvSpPr>
        <p:spPr/>
        <p:txBody>
          <a:bodyPr/>
          <a:lstStyle/>
          <a:p>
            <a:fld id="{9625C457-307A-4259-8866-154CD43189C6}" type="datetimeFigureOut">
              <a:rPr lang="en-US" smtClean="0"/>
              <a:t>5/6/2023</a:t>
            </a:fld>
            <a:endParaRPr lang="en-US"/>
          </a:p>
        </p:txBody>
      </p:sp>
      <p:sp>
        <p:nvSpPr>
          <p:cNvPr id="5" name="Footer Placeholder 4">
            <a:extLst>
              <a:ext uri="{FF2B5EF4-FFF2-40B4-BE49-F238E27FC236}">
                <a16:creationId xmlns:a16="http://schemas.microsoft.com/office/drawing/2014/main" id="{F039077E-BEFD-4F58-8C0D-D8C0795B9A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53275-1569-4C62-A146-675E1CA98A55}"/>
              </a:ext>
            </a:extLst>
          </p:cNvPr>
          <p:cNvSpPr>
            <a:spLocks noGrp="1"/>
          </p:cNvSpPr>
          <p:nvPr>
            <p:ph type="sldNum" sz="quarter" idx="12"/>
          </p:nvPr>
        </p:nvSpPr>
        <p:spPr/>
        <p:txBody>
          <a:bodyPr/>
          <a:lstStyle/>
          <a:p>
            <a:fld id="{DA6FDAB4-0BE3-4EEA-B024-30A01D1ED9CF}" type="slidenum">
              <a:rPr lang="en-US" smtClean="0"/>
              <a:t>‹#›</a:t>
            </a:fld>
            <a:endParaRPr lang="en-US"/>
          </a:p>
        </p:txBody>
      </p:sp>
    </p:spTree>
    <p:extLst>
      <p:ext uri="{BB962C8B-B14F-4D97-AF65-F5344CB8AC3E}">
        <p14:creationId xmlns:p14="http://schemas.microsoft.com/office/powerpoint/2010/main" val="1275507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0CB9-1373-47A9-BE16-625787D279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703592-08F5-4C08-A753-AB1883B8E89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C6A129-9A4D-4878-8385-90A40BBC3056}"/>
              </a:ext>
            </a:extLst>
          </p:cNvPr>
          <p:cNvSpPr>
            <a:spLocks noGrp="1"/>
          </p:cNvSpPr>
          <p:nvPr>
            <p:ph type="dt" sz="half" idx="10"/>
          </p:nvPr>
        </p:nvSpPr>
        <p:spPr/>
        <p:txBody>
          <a:bodyPr/>
          <a:lstStyle/>
          <a:p>
            <a:fld id="{9625C457-307A-4259-8866-154CD43189C6}" type="datetimeFigureOut">
              <a:rPr lang="en-US" smtClean="0"/>
              <a:t>5/6/2023</a:t>
            </a:fld>
            <a:endParaRPr lang="en-US"/>
          </a:p>
        </p:txBody>
      </p:sp>
      <p:sp>
        <p:nvSpPr>
          <p:cNvPr id="5" name="Footer Placeholder 4">
            <a:extLst>
              <a:ext uri="{FF2B5EF4-FFF2-40B4-BE49-F238E27FC236}">
                <a16:creationId xmlns:a16="http://schemas.microsoft.com/office/drawing/2014/main" id="{041BF3CD-4CC8-4DB1-89A6-994CA845A3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0F93F-5C54-414C-8F9E-5EAE1B371744}"/>
              </a:ext>
            </a:extLst>
          </p:cNvPr>
          <p:cNvSpPr>
            <a:spLocks noGrp="1"/>
          </p:cNvSpPr>
          <p:nvPr>
            <p:ph type="sldNum" sz="quarter" idx="12"/>
          </p:nvPr>
        </p:nvSpPr>
        <p:spPr/>
        <p:txBody>
          <a:bodyPr/>
          <a:lstStyle/>
          <a:p>
            <a:fld id="{DA6FDAB4-0BE3-4EEA-B024-30A01D1ED9CF}" type="slidenum">
              <a:rPr lang="en-US" smtClean="0"/>
              <a:t>‹#›</a:t>
            </a:fld>
            <a:endParaRPr lang="en-US"/>
          </a:p>
        </p:txBody>
      </p:sp>
    </p:spTree>
    <p:extLst>
      <p:ext uri="{BB962C8B-B14F-4D97-AF65-F5344CB8AC3E}">
        <p14:creationId xmlns:p14="http://schemas.microsoft.com/office/powerpoint/2010/main" val="388897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7FDE56-BCDD-490B-BAB5-80D92DB8AA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22D45D-11CE-4F1E-87EA-ED52FD9844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2BAF33-E213-491C-95A2-EE2BED362A39}"/>
              </a:ext>
            </a:extLst>
          </p:cNvPr>
          <p:cNvSpPr>
            <a:spLocks noGrp="1"/>
          </p:cNvSpPr>
          <p:nvPr>
            <p:ph type="dt" sz="half" idx="10"/>
          </p:nvPr>
        </p:nvSpPr>
        <p:spPr/>
        <p:txBody>
          <a:bodyPr/>
          <a:lstStyle/>
          <a:p>
            <a:fld id="{9625C457-307A-4259-8866-154CD43189C6}" type="datetimeFigureOut">
              <a:rPr lang="en-US" smtClean="0"/>
              <a:t>5/6/2023</a:t>
            </a:fld>
            <a:endParaRPr lang="en-US"/>
          </a:p>
        </p:txBody>
      </p:sp>
      <p:sp>
        <p:nvSpPr>
          <p:cNvPr id="5" name="Footer Placeholder 4">
            <a:extLst>
              <a:ext uri="{FF2B5EF4-FFF2-40B4-BE49-F238E27FC236}">
                <a16:creationId xmlns:a16="http://schemas.microsoft.com/office/drawing/2014/main" id="{1DD9C2F0-ED14-4902-8B8E-1186A6C14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90679-3F5A-47A8-98AD-5F00A74DC2AE}"/>
              </a:ext>
            </a:extLst>
          </p:cNvPr>
          <p:cNvSpPr>
            <a:spLocks noGrp="1"/>
          </p:cNvSpPr>
          <p:nvPr>
            <p:ph type="sldNum" sz="quarter" idx="12"/>
          </p:nvPr>
        </p:nvSpPr>
        <p:spPr/>
        <p:txBody>
          <a:bodyPr/>
          <a:lstStyle/>
          <a:p>
            <a:fld id="{DA6FDAB4-0BE3-4EEA-B024-30A01D1ED9CF}" type="slidenum">
              <a:rPr lang="en-US" smtClean="0"/>
              <a:t>‹#›</a:t>
            </a:fld>
            <a:endParaRPr lang="en-US"/>
          </a:p>
        </p:txBody>
      </p:sp>
    </p:spTree>
    <p:extLst>
      <p:ext uri="{BB962C8B-B14F-4D97-AF65-F5344CB8AC3E}">
        <p14:creationId xmlns:p14="http://schemas.microsoft.com/office/powerpoint/2010/main" val="44065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360AD-E2A3-4BDD-B2E0-E959DA9597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4A5AE9-11B4-4A1F-8F22-552745E0CF9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B7B701-0C42-47F0-AC91-746725E5BA94}"/>
              </a:ext>
            </a:extLst>
          </p:cNvPr>
          <p:cNvSpPr>
            <a:spLocks noGrp="1"/>
          </p:cNvSpPr>
          <p:nvPr>
            <p:ph type="dt" sz="half" idx="10"/>
          </p:nvPr>
        </p:nvSpPr>
        <p:spPr/>
        <p:txBody>
          <a:bodyPr/>
          <a:lstStyle/>
          <a:p>
            <a:fld id="{9625C457-307A-4259-8866-154CD43189C6}" type="datetimeFigureOut">
              <a:rPr lang="en-US" smtClean="0"/>
              <a:t>5/6/2023</a:t>
            </a:fld>
            <a:endParaRPr lang="en-US"/>
          </a:p>
        </p:txBody>
      </p:sp>
      <p:sp>
        <p:nvSpPr>
          <p:cNvPr id="5" name="Footer Placeholder 4">
            <a:extLst>
              <a:ext uri="{FF2B5EF4-FFF2-40B4-BE49-F238E27FC236}">
                <a16:creationId xmlns:a16="http://schemas.microsoft.com/office/drawing/2014/main" id="{65742A85-9186-400E-BDA8-D865B8F1C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C1CC9-B1FB-49D5-B04F-11F48CE1EEB2}"/>
              </a:ext>
            </a:extLst>
          </p:cNvPr>
          <p:cNvSpPr>
            <a:spLocks noGrp="1"/>
          </p:cNvSpPr>
          <p:nvPr>
            <p:ph type="sldNum" sz="quarter" idx="12"/>
          </p:nvPr>
        </p:nvSpPr>
        <p:spPr/>
        <p:txBody>
          <a:bodyPr/>
          <a:lstStyle/>
          <a:p>
            <a:fld id="{DA6FDAB4-0BE3-4EEA-B024-30A01D1ED9CF}" type="slidenum">
              <a:rPr lang="en-US" smtClean="0"/>
              <a:t>‹#›</a:t>
            </a:fld>
            <a:endParaRPr lang="en-US"/>
          </a:p>
        </p:txBody>
      </p:sp>
    </p:spTree>
    <p:extLst>
      <p:ext uri="{BB962C8B-B14F-4D97-AF65-F5344CB8AC3E}">
        <p14:creationId xmlns:p14="http://schemas.microsoft.com/office/powerpoint/2010/main" val="3923590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3D924-C6D8-414E-9A05-A393E39E06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259F56-83BC-4EE5-80AF-26C38ACA27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2E292C-8F2B-480C-9981-AD23392148F1}"/>
              </a:ext>
            </a:extLst>
          </p:cNvPr>
          <p:cNvSpPr>
            <a:spLocks noGrp="1"/>
          </p:cNvSpPr>
          <p:nvPr>
            <p:ph type="dt" sz="half" idx="10"/>
          </p:nvPr>
        </p:nvSpPr>
        <p:spPr/>
        <p:txBody>
          <a:bodyPr/>
          <a:lstStyle/>
          <a:p>
            <a:fld id="{9625C457-307A-4259-8866-154CD43189C6}" type="datetimeFigureOut">
              <a:rPr lang="en-US" smtClean="0"/>
              <a:t>5/6/2023</a:t>
            </a:fld>
            <a:endParaRPr lang="en-US"/>
          </a:p>
        </p:txBody>
      </p:sp>
      <p:sp>
        <p:nvSpPr>
          <p:cNvPr id="5" name="Footer Placeholder 4">
            <a:extLst>
              <a:ext uri="{FF2B5EF4-FFF2-40B4-BE49-F238E27FC236}">
                <a16:creationId xmlns:a16="http://schemas.microsoft.com/office/drawing/2014/main" id="{B9C5816E-09F7-4514-9D06-90C60E5CB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BCD5A-8737-4010-8D4C-BC41A9608C80}"/>
              </a:ext>
            </a:extLst>
          </p:cNvPr>
          <p:cNvSpPr>
            <a:spLocks noGrp="1"/>
          </p:cNvSpPr>
          <p:nvPr>
            <p:ph type="sldNum" sz="quarter" idx="12"/>
          </p:nvPr>
        </p:nvSpPr>
        <p:spPr/>
        <p:txBody>
          <a:bodyPr/>
          <a:lstStyle/>
          <a:p>
            <a:fld id="{DA6FDAB4-0BE3-4EEA-B024-30A01D1ED9CF}" type="slidenum">
              <a:rPr lang="en-US" smtClean="0"/>
              <a:t>‹#›</a:t>
            </a:fld>
            <a:endParaRPr lang="en-US"/>
          </a:p>
        </p:txBody>
      </p:sp>
    </p:spTree>
    <p:extLst>
      <p:ext uri="{BB962C8B-B14F-4D97-AF65-F5344CB8AC3E}">
        <p14:creationId xmlns:p14="http://schemas.microsoft.com/office/powerpoint/2010/main" val="2499806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81974-CE3E-4144-A86F-59E2B649B6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7B43B2-35D7-4BFE-8C5C-BFB6689696E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28D685-39DC-483E-9B18-B5B165411B4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1C164E-4D57-422C-9D51-149041D8CD5A}"/>
              </a:ext>
            </a:extLst>
          </p:cNvPr>
          <p:cNvSpPr>
            <a:spLocks noGrp="1"/>
          </p:cNvSpPr>
          <p:nvPr>
            <p:ph type="dt" sz="half" idx="10"/>
          </p:nvPr>
        </p:nvSpPr>
        <p:spPr/>
        <p:txBody>
          <a:bodyPr/>
          <a:lstStyle/>
          <a:p>
            <a:fld id="{9625C457-307A-4259-8866-154CD43189C6}" type="datetimeFigureOut">
              <a:rPr lang="en-US" smtClean="0"/>
              <a:t>5/6/2023</a:t>
            </a:fld>
            <a:endParaRPr lang="en-US"/>
          </a:p>
        </p:txBody>
      </p:sp>
      <p:sp>
        <p:nvSpPr>
          <p:cNvPr id="6" name="Footer Placeholder 5">
            <a:extLst>
              <a:ext uri="{FF2B5EF4-FFF2-40B4-BE49-F238E27FC236}">
                <a16:creationId xmlns:a16="http://schemas.microsoft.com/office/drawing/2014/main" id="{04000B30-A346-4209-A3F7-800F972EC7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AC02BA-21E0-4F78-9A56-1B54BBB7BDA8}"/>
              </a:ext>
            </a:extLst>
          </p:cNvPr>
          <p:cNvSpPr>
            <a:spLocks noGrp="1"/>
          </p:cNvSpPr>
          <p:nvPr>
            <p:ph type="sldNum" sz="quarter" idx="12"/>
          </p:nvPr>
        </p:nvSpPr>
        <p:spPr/>
        <p:txBody>
          <a:bodyPr/>
          <a:lstStyle/>
          <a:p>
            <a:fld id="{DA6FDAB4-0BE3-4EEA-B024-30A01D1ED9CF}" type="slidenum">
              <a:rPr lang="en-US" smtClean="0"/>
              <a:t>‹#›</a:t>
            </a:fld>
            <a:endParaRPr lang="en-US"/>
          </a:p>
        </p:txBody>
      </p:sp>
    </p:spTree>
    <p:extLst>
      <p:ext uri="{BB962C8B-B14F-4D97-AF65-F5344CB8AC3E}">
        <p14:creationId xmlns:p14="http://schemas.microsoft.com/office/powerpoint/2010/main" val="1117262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3B2E-3541-43D4-91C9-0185974CC0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A3E8A9-7AB8-4350-9077-E72F33D9C2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1AD02CE-15EC-434D-AB7A-F3DE11D75A3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D91D01-8F11-44EA-B84E-F60E4D2109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6D55C9-44DA-4F2A-8212-BC2CC9980F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88B4D-AF68-4880-BCF1-152589D373FE}"/>
              </a:ext>
            </a:extLst>
          </p:cNvPr>
          <p:cNvSpPr>
            <a:spLocks noGrp="1"/>
          </p:cNvSpPr>
          <p:nvPr>
            <p:ph type="dt" sz="half" idx="10"/>
          </p:nvPr>
        </p:nvSpPr>
        <p:spPr/>
        <p:txBody>
          <a:bodyPr/>
          <a:lstStyle/>
          <a:p>
            <a:fld id="{9625C457-307A-4259-8866-154CD43189C6}" type="datetimeFigureOut">
              <a:rPr lang="en-US" smtClean="0"/>
              <a:t>5/6/2023</a:t>
            </a:fld>
            <a:endParaRPr lang="en-US"/>
          </a:p>
        </p:txBody>
      </p:sp>
      <p:sp>
        <p:nvSpPr>
          <p:cNvPr id="8" name="Footer Placeholder 7">
            <a:extLst>
              <a:ext uri="{FF2B5EF4-FFF2-40B4-BE49-F238E27FC236}">
                <a16:creationId xmlns:a16="http://schemas.microsoft.com/office/drawing/2014/main" id="{DE7120EC-E7F6-41C4-934F-7B589E8C50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F66254-F80B-4563-9C4B-CC20163E6144}"/>
              </a:ext>
            </a:extLst>
          </p:cNvPr>
          <p:cNvSpPr>
            <a:spLocks noGrp="1"/>
          </p:cNvSpPr>
          <p:nvPr>
            <p:ph type="sldNum" sz="quarter" idx="12"/>
          </p:nvPr>
        </p:nvSpPr>
        <p:spPr/>
        <p:txBody>
          <a:bodyPr/>
          <a:lstStyle/>
          <a:p>
            <a:fld id="{DA6FDAB4-0BE3-4EEA-B024-30A01D1ED9CF}" type="slidenum">
              <a:rPr lang="en-US" smtClean="0"/>
              <a:t>‹#›</a:t>
            </a:fld>
            <a:endParaRPr lang="en-US"/>
          </a:p>
        </p:txBody>
      </p:sp>
    </p:spTree>
    <p:extLst>
      <p:ext uri="{BB962C8B-B14F-4D97-AF65-F5344CB8AC3E}">
        <p14:creationId xmlns:p14="http://schemas.microsoft.com/office/powerpoint/2010/main" val="234234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25A4-7446-4D7F-8F8F-C2477AC394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1ACD46-7EED-4A90-AEC8-FB6A4E012D51}"/>
              </a:ext>
            </a:extLst>
          </p:cNvPr>
          <p:cNvSpPr>
            <a:spLocks noGrp="1"/>
          </p:cNvSpPr>
          <p:nvPr>
            <p:ph type="dt" sz="half" idx="10"/>
          </p:nvPr>
        </p:nvSpPr>
        <p:spPr/>
        <p:txBody>
          <a:bodyPr/>
          <a:lstStyle/>
          <a:p>
            <a:fld id="{9625C457-307A-4259-8866-154CD43189C6}" type="datetimeFigureOut">
              <a:rPr lang="en-US" smtClean="0"/>
              <a:t>5/6/2023</a:t>
            </a:fld>
            <a:endParaRPr lang="en-US"/>
          </a:p>
        </p:txBody>
      </p:sp>
      <p:sp>
        <p:nvSpPr>
          <p:cNvPr id="4" name="Footer Placeholder 3">
            <a:extLst>
              <a:ext uri="{FF2B5EF4-FFF2-40B4-BE49-F238E27FC236}">
                <a16:creationId xmlns:a16="http://schemas.microsoft.com/office/drawing/2014/main" id="{73CF7FB9-EBC4-4786-A1E4-24727AEAD7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8471DC-8F11-4DBE-BAFE-341D4AAF76A4}"/>
              </a:ext>
            </a:extLst>
          </p:cNvPr>
          <p:cNvSpPr>
            <a:spLocks noGrp="1"/>
          </p:cNvSpPr>
          <p:nvPr>
            <p:ph type="sldNum" sz="quarter" idx="12"/>
          </p:nvPr>
        </p:nvSpPr>
        <p:spPr/>
        <p:txBody>
          <a:bodyPr/>
          <a:lstStyle/>
          <a:p>
            <a:fld id="{DA6FDAB4-0BE3-4EEA-B024-30A01D1ED9CF}" type="slidenum">
              <a:rPr lang="en-US" smtClean="0"/>
              <a:t>‹#›</a:t>
            </a:fld>
            <a:endParaRPr lang="en-US"/>
          </a:p>
        </p:txBody>
      </p:sp>
    </p:spTree>
    <p:extLst>
      <p:ext uri="{BB962C8B-B14F-4D97-AF65-F5344CB8AC3E}">
        <p14:creationId xmlns:p14="http://schemas.microsoft.com/office/powerpoint/2010/main" val="3898713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55D6D8-649A-404F-B94E-A34D36980C0B}"/>
              </a:ext>
            </a:extLst>
          </p:cNvPr>
          <p:cNvSpPr>
            <a:spLocks noGrp="1"/>
          </p:cNvSpPr>
          <p:nvPr>
            <p:ph type="dt" sz="half" idx="10"/>
          </p:nvPr>
        </p:nvSpPr>
        <p:spPr/>
        <p:txBody>
          <a:bodyPr/>
          <a:lstStyle/>
          <a:p>
            <a:fld id="{9625C457-307A-4259-8866-154CD43189C6}" type="datetimeFigureOut">
              <a:rPr lang="en-US" smtClean="0"/>
              <a:t>5/6/2023</a:t>
            </a:fld>
            <a:endParaRPr lang="en-US"/>
          </a:p>
        </p:txBody>
      </p:sp>
      <p:sp>
        <p:nvSpPr>
          <p:cNvPr id="3" name="Footer Placeholder 2">
            <a:extLst>
              <a:ext uri="{FF2B5EF4-FFF2-40B4-BE49-F238E27FC236}">
                <a16:creationId xmlns:a16="http://schemas.microsoft.com/office/drawing/2014/main" id="{470CB421-DFD6-4382-A52E-8651BB63A9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F41AF8-34A2-43D5-87F7-1394623DC79D}"/>
              </a:ext>
            </a:extLst>
          </p:cNvPr>
          <p:cNvSpPr>
            <a:spLocks noGrp="1"/>
          </p:cNvSpPr>
          <p:nvPr>
            <p:ph type="sldNum" sz="quarter" idx="12"/>
          </p:nvPr>
        </p:nvSpPr>
        <p:spPr/>
        <p:txBody>
          <a:bodyPr/>
          <a:lstStyle/>
          <a:p>
            <a:fld id="{DA6FDAB4-0BE3-4EEA-B024-30A01D1ED9CF}" type="slidenum">
              <a:rPr lang="en-US" smtClean="0"/>
              <a:t>‹#›</a:t>
            </a:fld>
            <a:endParaRPr lang="en-US"/>
          </a:p>
        </p:txBody>
      </p:sp>
    </p:spTree>
    <p:extLst>
      <p:ext uri="{BB962C8B-B14F-4D97-AF65-F5344CB8AC3E}">
        <p14:creationId xmlns:p14="http://schemas.microsoft.com/office/powerpoint/2010/main" val="1753892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875F7-7F03-4BA8-9C5A-B1CD54CFD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19BF8D-33ED-492C-89AC-2AA44A09C6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171907-5EC5-43F6-8DC2-DED0EA7DC7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7F112D-1467-42D2-9B87-23FD84400073}"/>
              </a:ext>
            </a:extLst>
          </p:cNvPr>
          <p:cNvSpPr>
            <a:spLocks noGrp="1"/>
          </p:cNvSpPr>
          <p:nvPr>
            <p:ph type="dt" sz="half" idx="10"/>
          </p:nvPr>
        </p:nvSpPr>
        <p:spPr/>
        <p:txBody>
          <a:bodyPr/>
          <a:lstStyle/>
          <a:p>
            <a:fld id="{9625C457-307A-4259-8866-154CD43189C6}" type="datetimeFigureOut">
              <a:rPr lang="en-US" smtClean="0"/>
              <a:t>5/6/2023</a:t>
            </a:fld>
            <a:endParaRPr lang="en-US"/>
          </a:p>
        </p:txBody>
      </p:sp>
      <p:sp>
        <p:nvSpPr>
          <p:cNvPr id="6" name="Footer Placeholder 5">
            <a:extLst>
              <a:ext uri="{FF2B5EF4-FFF2-40B4-BE49-F238E27FC236}">
                <a16:creationId xmlns:a16="http://schemas.microsoft.com/office/drawing/2014/main" id="{0174A329-9A01-4B56-8C56-862C995427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5E771E-8614-494F-94E5-22FB13AE9F6A}"/>
              </a:ext>
            </a:extLst>
          </p:cNvPr>
          <p:cNvSpPr>
            <a:spLocks noGrp="1"/>
          </p:cNvSpPr>
          <p:nvPr>
            <p:ph type="sldNum" sz="quarter" idx="12"/>
          </p:nvPr>
        </p:nvSpPr>
        <p:spPr/>
        <p:txBody>
          <a:bodyPr/>
          <a:lstStyle/>
          <a:p>
            <a:fld id="{DA6FDAB4-0BE3-4EEA-B024-30A01D1ED9CF}" type="slidenum">
              <a:rPr lang="en-US" smtClean="0"/>
              <a:t>‹#›</a:t>
            </a:fld>
            <a:endParaRPr lang="en-US"/>
          </a:p>
        </p:txBody>
      </p:sp>
    </p:spTree>
    <p:extLst>
      <p:ext uri="{BB962C8B-B14F-4D97-AF65-F5344CB8AC3E}">
        <p14:creationId xmlns:p14="http://schemas.microsoft.com/office/powerpoint/2010/main" val="1631996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6BEF-82D8-4C5B-867B-6E904CB406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AEB147-4F19-4FF5-9B79-53048F750F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7FB96E-E9F6-4A49-B2ED-44104EE128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B77450-2E99-4275-8AA5-D773E94C6691}"/>
              </a:ext>
            </a:extLst>
          </p:cNvPr>
          <p:cNvSpPr>
            <a:spLocks noGrp="1"/>
          </p:cNvSpPr>
          <p:nvPr>
            <p:ph type="dt" sz="half" idx="10"/>
          </p:nvPr>
        </p:nvSpPr>
        <p:spPr/>
        <p:txBody>
          <a:bodyPr/>
          <a:lstStyle/>
          <a:p>
            <a:fld id="{9625C457-307A-4259-8866-154CD43189C6}" type="datetimeFigureOut">
              <a:rPr lang="en-US" smtClean="0"/>
              <a:t>5/6/2023</a:t>
            </a:fld>
            <a:endParaRPr lang="en-US"/>
          </a:p>
        </p:txBody>
      </p:sp>
      <p:sp>
        <p:nvSpPr>
          <p:cNvPr id="6" name="Footer Placeholder 5">
            <a:extLst>
              <a:ext uri="{FF2B5EF4-FFF2-40B4-BE49-F238E27FC236}">
                <a16:creationId xmlns:a16="http://schemas.microsoft.com/office/drawing/2014/main" id="{F4C8FF46-53EB-42E2-A314-42964D9A9B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4E6A69-3F52-4083-9F71-7A4D67BE20F5}"/>
              </a:ext>
            </a:extLst>
          </p:cNvPr>
          <p:cNvSpPr>
            <a:spLocks noGrp="1"/>
          </p:cNvSpPr>
          <p:nvPr>
            <p:ph type="sldNum" sz="quarter" idx="12"/>
          </p:nvPr>
        </p:nvSpPr>
        <p:spPr/>
        <p:txBody>
          <a:bodyPr/>
          <a:lstStyle/>
          <a:p>
            <a:fld id="{DA6FDAB4-0BE3-4EEA-B024-30A01D1ED9CF}" type="slidenum">
              <a:rPr lang="en-US" smtClean="0"/>
              <a:t>‹#›</a:t>
            </a:fld>
            <a:endParaRPr lang="en-US"/>
          </a:p>
        </p:txBody>
      </p:sp>
    </p:spTree>
    <p:extLst>
      <p:ext uri="{BB962C8B-B14F-4D97-AF65-F5344CB8AC3E}">
        <p14:creationId xmlns:p14="http://schemas.microsoft.com/office/powerpoint/2010/main" val="89120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B26F5C-FD67-49B6-8922-09B5998E7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92039D-F022-4169-81E1-3AE546CCEC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E02E8-FA46-4832-B5C3-0D41A8C615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5C457-307A-4259-8866-154CD43189C6}" type="datetimeFigureOut">
              <a:rPr lang="en-US" smtClean="0"/>
              <a:t>5/6/2023</a:t>
            </a:fld>
            <a:endParaRPr lang="en-US"/>
          </a:p>
        </p:txBody>
      </p:sp>
      <p:sp>
        <p:nvSpPr>
          <p:cNvPr id="5" name="Footer Placeholder 4">
            <a:extLst>
              <a:ext uri="{FF2B5EF4-FFF2-40B4-BE49-F238E27FC236}">
                <a16:creationId xmlns:a16="http://schemas.microsoft.com/office/drawing/2014/main" id="{786AC9EB-B434-415F-8B63-930EA28262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C3D1E6-7C8A-4BC8-B758-9583A0BEFF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FDAB4-0BE3-4EEA-B024-30A01D1ED9CF}" type="slidenum">
              <a:rPr lang="en-US" smtClean="0"/>
              <a:t>‹#›</a:t>
            </a:fld>
            <a:endParaRPr lang="en-US"/>
          </a:p>
        </p:txBody>
      </p:sp>
    </p:spTree>
    <p:extLst>
      <p:ext uri="{BB962C8B-B14F-4D97-AF65-F5344CB8AC3E}">
        <p14:creationId xmlns:p14="http://schemas.microsoft.com/office/powerpoint/2010/main" val="3047431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6AEE-BE08-4240-8B28-1795BBD23330}"/>
              </a:ext>
            </a:extLst>
          </p:cNvPr>
          <p:cNvSpPr>
            <a:spLocks noGrp="1"/>
          </p:cNvSpPr>
          <p:nvPr>
            <p:ph type="ctrTitle"/>
          </p:nvPr>
        </p:nvSpPr>
        <p:spPr>
          <a:xfrm>
            <a:off x="1524000" y="506542"/>
            <a:ext cx="9144000" cy="1107654"/>
          </a:xfrm>
        </p:spPr>
        <p:txBody>
          <a:bodyPr/>
          <a:lstStyle/>
          <a:p>
            <a:r>
              <a:rPr lang="en-US" b="1" dirty="0">
                <a:latin typeface="Times New Roman" panose="02020603050405020304" pitchFamily="18" charset="0"/>
                <a:cs typeface="Times New Roman" panose="02020603050405020304" pitchFamily="18" charset="0"/>
              </a:rPr>
              <a:t>Online Electronic Store</a:t>
            </a:r>
          </a:p>
        </p:txBody>
      </p:sp>
      <p:sp>
        <p:nvSpPr>
          <p:cNvPr id="3" name="Subtitle 2">
            <a:extLst>
              <a:ext uri="{FF2B5EF4-FFF2-40B4-BE49-F238E27FC236}">
                <a16:creationId xmlns:a16="http://schemas.microsoft.com/office/drawing/2014/main" id="{9C34A0CF-6FBF-4E6D-8154-833B581CCB76}"/>
              </a:ext>
            </a:extLst>
          </p:cNvPr>
          <p:cNvSpPr>
            <a:spLocks noGrp="1"/>
          </p:cNvSpPr>
          <p:nvPr>
            <p:ph type="subTitle" idx="1"/>
          </p:nvPr>
        </p:nvSpPr>
        <p:spPr>
          <a:xfrm>
            <a:off x="774441" y="2276669"/>
            <a:ext cx="3032449" cy="3340358"/>
          </a:xfrm>
        </p:spPr>
        <p:txBody>
          <a:bodyPr>
            <a:normAutofit lnSpcReduction="10000"/>
          </a:bodyPr>
          <a:lstStyle/>
          <a:p>
            <a:r>
              <a:rPr lang="en-US" sz="2200" b="1" dirty="0"/>
              <a:t>    </a:t>
            </a:r>
          </a:p>
          <a:p>
            <a:pPr algn="l"/>
            <a:r>
              <a:rPr lang="en-US" sz="2200" b="1" dirty="0"/>
              <a:t>Project </a:t>
            </a:r>
            <a:r>
              <a:rPr lang="en-US" sz="2200" b="1" dirty="0" err="1"/>
              <a:t>Supervisior</a:t>
            </a:r>
            <a:r>
              <a:rPr lang="en-US" sz="1600" b="1" dirty="0"/>
              <a:t>:</a:t>
            </a:r>
          </a:p>
          <a:p>
            <a:pPr algn="l"/>
            <a:r>
              <a:rPr lang="en-US" sz="2200" dirty="0"/>
              <a:t>Ms. </a:t>
            </a:r>
            <a:r>
              <a:rPr lang="en-US" sz="2200" dirty="0" err="1"/>
              <a:t>Komal</a:t>
            </a:r>
            <a:r>
              <a:rPr lang="en-US" sz="2200" dirty="0"/>
              <a:t> </a:t>
            </a:r>
            <a:r>
              <a:rPr lang="en-US" sz="2200" dirty="0" err="1"/>
              <a:t>Salgotra</a:t>
            </a:r>
            <a:endParaRPr lang="en-US" sz="2200" dirty="0"/>
          </a:p>
          <a:p>
            <a:endParaRPr lang="en-US" sz="2200" dirty="0"/>
          </a:p>
          <a:p>
            <a:pPr algn="l"/>
            <a:r>
              <a:rPr lang="en-US" sz="2200" b="1" dirty="0"/>
              <a:t>Team Members: </a:t>
            </a:r>
          </a:p>
          <a:p>
            <a:pPr algn="l"/>
            <a:r>
              <a:rPr lang="en-US" sz="2200" dirty="0"/>
              <a:t>1.Anupam Gupta</a:t>
            </a:r>
          </a:p>
          <a:p>
            <a:pPr algn="l"/>
            <a:r>
              <a:rPr lang="en-US" sz="2200" dirty="0"/>
              <a:t>2.Mohit Yadav</a:t>
            </a:r>
          </a:p>
          <a:p>
            <a:pPr algn="l"/>
            <a:r>
              <a:rPr lang="en-US" sz="2200" dirty="0"/>
              <a:t>3.Divya Gupta</a:t>
            </a:r>
          </a:p>
          <a:p>
            <a:pPr algn="l"/>
            <a:endParaRPr lang="en-US" sz="2200" b="1" dirty="0"/>
          </a:p>
          <a:p>
            <a:endParaRPr lang="en-US" dirty="0"/>
          </a:p>
        </p:txBody>
      </p:sp>
    </p:spTree>
    <p:extLst>
      <p:ext uri="{BB962C8B-B14F-4D97-AF65-F5344CB8AC3E}">
        <p14:creationId xmlns:p14="http://schemas.microsoft.com/office/powerpoint/2010/main" val="1004572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C007E95-D024-0E42-96C1-C7833022387F}"/>
              </a:ext>
            </a:extLst>
          </p:cNvPr>
          <p:cNvSpPr>
            <a:spLocks noGrp="1" noChangeArrowheads="1"/>
          </p:cNvSpPr>
          <p:nvPr>
            <p:ph type="title"/>
          </p:nvPr>
        </p:nvSpPr>
        <p:spPr>
          <a:xfrm>
            <a:off x="429208" y="74645"/>
            <a:ext cx="11691256" cy="1157601"/>
          </a:xfrm>
        </p:spPr>
        <p:txBody>
          <a:bodyPr/>
          <a:lstStyle/>
          <a:p>
            <a:pPr algn="l" eaLnBrk="1" hangingPunct="1"/>
            <a:r>
              <a:rPr lang="en-IN" altLang="en-US" sz="1800" b="1" dirty="0"/>
              <a:t>Order Confirmation:</a:t>
            </a:r>
          </a:p>
        </p:txBody>
      </p:sp>
      <p:pic>
        <p:nvPicPr>
          <p:cNvPr id="11267" name="Picture 2">
            <a:extLst>
              <a:ext uri="{FF2B5EF4-FFF2-40B4-BE49-F238E27FC236}">
                <a16:creationId xmlns:a16="http://schemas.microsoft.com/office/drawing/2014/main" id="{A020CF27-8531-4840-B5EA-318F45D3D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3278"/>
          <a:stretch>
            <a:fillRect/>
          </a:stretch>
        </p:blipFill>
        <p:spPr bwMode="auto">
          <a:xfrm>
            <a:off x="8845778" y="2722563"/>
            <a:ext cx="2801937" cy="413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Box 4">
            <a:extLst>
              <a:ext uri="{FF2B5EF4-FFF2-40B4-BE49-F238E27FC236}">
                <a16:creationId xmlns:a16="http://schemas.microsoft.com/office/drawing/2014/main" id="{BDF4FB0A-8F03-AE40-87BD-EDD0D87DB16A}"/>
              </a:ext>
            </a:extLst>
          </p:cNvPr>
          <p:cNvSpPr txBox="1">
            <a:spLocks noChangeArrowheads="1"/>
          </p:cNvSpPr>
          <p:nvPr/>
        </p:nvSpPr>
        <p:spPr bwMode="auto">
          <a:xfrm flipH="1">
            <a:off x="665585" y="1145381"/>
            <a:ext cx="5159829"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t>The following confirmation screen will appear once the payment is done</a:t>
            </a:r>
          </a:p>
        </p:txBody>
      </p:sp>
      <p:pic>
        <p:nvPicPr>
          <p:cNvPr id="11269" name="Picture 6">
            <a:extLst>
              <a:ext uri="{FF2B5EF4-FFF2-40B4-BE49-F238E27FC236}">
                <a16:creationId xmlns:a16="http://schemas.microsoft.com/office/drawing/2014/main" id="{8D00F2C0-2F4F-A44F-914E-1FB177A89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784" y="4539110"/>
            <a:ext cx="6342063" cy="217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7">
            <a:extLst>
              <a:ext uri="{FF2B5EF4-FFF2-40B4-BE49-F238E27FC236}">
                <a16:creationId xmlns:a16="http://schemas.microsoft.com/office/drawing/2014/main" id="{B6E01DB1-CDF4-2644-B6AE-6F75318B7C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585" y="2555081"/>
            <a:ext cx="6342063" cy="17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824F-E58C-4919-A560-149E1D1ED860}"/>
              </a:ext>
            </a:extLst>
          </p:cNvPr>
          <p:cNvSpPr>
            <a:spLocks noGrp="1"/>
          </p:cNvSpPr>
          <p:nvPr>
            <p:ph type="title"/>
          </p:nvPr>
        </p:nvSpPr>
        <p:spPr>
          <a:xfrm>
            <a:off x="149290" y="223935"/>
            <a:ext cx="11775232" cy="1073021"/>
          </a:xfrm>
        </p:spPr>
        <p:txBody>
          <a:bodyPr>
            <a:normAutofit/>
          </a:bodyPr>
          <a:lstStyle/>
          <a:p>
            <a:r>
              <a:rPr lang="en-US" dirty="0"/>
              <a:t>                       Conclusion</a:t>
            </a:r>
          </a:p>
        </p:txBody>
      </p:sp>
      <p:sp>
        <p:nvSpPr>
          <p:cNvPr id="3" name="Text Placeholder 2">
            <a:extLst>
              <a:ext uri="{FF2B5EF4-FFF2-40B4-BE49-F238E27FC236}">
                <a16:creationId xmlns:a16="http://schemas.microsoft.com/office/drawing/2014/main" id="{5581E4AE-088F-49AD-B6D9-693F08ABC2E2}"/>
              </a:ext>
            </a:extLst>
          </p:cNvPr>
          <p:cNvSpPr>
            <a:spLocks noGrp="1"/>
          </p:cNvSpPr>
          <p:nvPr>
            <p:ph type="body" idx="1"/>
          </p:nvPr>
        </p:nvSpPr>
        <p:spPr>
          <a:xfrm>
            <a:off x="838200" y="1706303"/>
            <a:ext cx="10515600" cy="3901394"/>
          </a:xfrm>
        </p:spPr>
        <p:txBody>
          <a:bodyPr>
            <a:noAutofit/>
          </a:bodyPr>
          <a:lstStyle/>
          <a:p>
            <a:pPr marL="457200" indent="-457200">
              <a:buFont typeface="Arial" panose="020B0604020202020204" pitchFamily="34" charset="0"/>
              <a:buChar char="•"/>
            </a:pPr>
            <a:r>
              <a:rPr lang="en-GB" sz="2800" b="1" dirty="0">
                <a:solidFill>
                  <a:schemeClr val="tx1"/>
                </a:solidFill>
              </a:rPr>
              <a:t>Online electronic stores offer a wide range of benefits to customers, including convenience, lower prices, a wider selection of products, and the ability to compare prices.</a:t>
            </a:r>
          </a:p>
          <a:p>
            <a:pPr marL="457200" indent="-457200" algn="just">
              <a:buFont typeface="Arial" panose="020B0604020202020204" pitchFamily="34" charset="0"/>
              <a:buChar char="•"/>
            </a:pPr>
            <a:r>
              <a:rPr lang="en-GB" sz="2800" b="1" dirty="0">
                <a:solidFill>
                  <a:schemeClr val="tx1"/>
                </a:solidFill>
              </a:rPr>
              <a:t>Read reviews before making a purchase. However, it is important to take steps to ensure the security of your personal and financial information.</a:t>
            </a:r>
          </a:p>
          <a:p>
            <a:pPr marL="457200" indent="-457200">
              <a:buFont typeface="Arial" panose="020B0604020202020204" pitchFamily="34" charset="0"/>
              <a:buChar char="•"/>
            </a:pPr>
            <a:r>
              <a:rPr lang="en-GB" sz="2800" b="1" dirty="0">
                <a:solidFill>
                  <a:schemeClr val="tx1"/>
                </a:solidFill>
              </a:rPr>
              <a:t>When shopping online, and to choose stores that offer excellent customer service and support.</a:t>
            </a:r>
            <a:endParaRPr lang="en-US" sz="2800" b="1" dirty="0">
              <a:solidFill>
                <a:schemeClr val="tx1"/>
              </a:solidFill>
            </a:endParaRPr>
          </a:p>
        </p:txBody>
      </p:sp>
    </p:spTree>
    <p:extLst>
      <p:ext uri="{BB962C8B-B14F-4D97-AF65-F5344CB8AC3E}">
        <p14:creationId xmlns:p14="http://schemas.microsoft.com/office/powerpoint/2010/main" val="3558948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AD4DF-2C7C-B3FE-9FF9-B4A0EAE39B35}"/>
              </a:ext>
            </a:extLst>
          </p:cNvPr>
          <p:cNvSpPr>
            <a:spLocks noGrp="1"/>
          </p:cNvSpPr>
          <p:nvPr>
            <p:ph type="title"/>
          </p:nvPr>
        </p:nvSpPr>
        <p:spPr>
          <a:xfrm>
            <a:off x="838200" y="365125"/>
            <a:ext cx="9742714" cy="895503"/>
          </a:xfrm>
        </p:spPr>
        <p:txBody>
          <a:bodyPr>
            <a:normAutofit/>
          </a:bodyPr>
          <a:lstStyle/>
          <a:p>
            <a:pPr algn="ctr"/>
            <a:r>
              <a:rPr lang="en-IN" b="1" dirty="0"/>
              <a:t>GANTT CHART</a:t>
            </a:r>
          </a:p>
        </p:txBody>
      </p:sp>
      <p:pic>
        <p:nvPicPr>
          <p:cNvPr id="5" name="Picture 4">
            <a:extLst>
              <a:ext uri="{FF2B5EF4-FFF2-40B4-BE49-F238E27FC236}">
                <a16:creationId xmlns:a16="http://schemas.microsoft.com/office/drawing/2014/main" id="{618B36A2-B11D-4228-96A4-FDB5E3C03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437" y="1548882"/>
            <a:ext cx="7576457" cy="4354769"/>
          </a:xfrm>
          <a:prstGeom prst="rect">
            <a:avLst/>
          </a:prstGeom>
        </p:spPr>
      </p:pic>
    </p:spTree>
    <p:extLst>
      <p:ext uri="{BB962C8B-B14F-4D97-AF65-F5344CB8AC3E}">
        <p14:creationId xmlns:p14="http://schemas.microsoft.com/office/powerpoint/2010/main" val="166784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66231">
              <a:srgbClr val="AEC3E5"/>
            </a:gs>
            <a:gs pos="53872">
              <a:srgbClr val="B4C7E7"/>
            </a:gs>
            <a:gs pos="0">
              <a:srgbClr val="CBD8EE"/>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CD074-0C9C-4781-A920-7B8BBCF4719A}"/>
              </a:ext>
            </a:extLst>
          </p:cNvPr>
          <p:cNvSpPr>
            <a:spLocks noGrp="1"/>
          </p:cNvSpPr>
          <p:nvPr>
            <p:ph type="ctrTitle"/>
          </p:nvPr>
        </p:nvSpPr>
        <p:spPr>
          <a:xfrm>
            <a:off x="1318727" y="407736"/>
            <a:ext cx="8907624" cy="1033008"/>
          </a:xfrm>
        </p:spPr>
        <p:txBody>
          <a:bodyPr/>
          <a:lstStyle/>
          <a:p>
            <a:r>
              <a:rPr lang="en-US" b="1" dirty="0"/>
              <a:t>Introduction</a:t>
            </a:r>
          </a:p>
        </p:txBody>
      </p:sp>
      <p:sp>
        <p:nvSpPr>
          <p:cNvPr id="3" name="Subtitle 2">
            <a:extLst>
              <a:ext uri="{FF2B5EF4-FFF2-40B4-BE49-F238E27FC236}">
                <a16:creationId xmlns:a16="http://schemas.microsoft.com/office/drawing/2014/main" id="{22822FCD-2420-422A-8CCE-4938247A4631}"/>
              </a:ext>
            </a:extLst>
          </p:cNvPr>
          <p:cNvSpPr>
            <a:spLocks noGrp="1"/>
          </p:cNvSpPr>
          <p:nvPr>
            <p:ph type="subTitle" idx="1"/>
          </p:nvPr>
        </p:nvSpPr>
        <p:spPr>
          <a:xfrm>
            <a:off x="1318727" y="1662407"/>
            <a:ext cx="9144000" cy="1655762"/>
          </a:xfrm>
        </p:spPr>
        <p:txBody>
          <a:bodyPr>
            <a:normAutofit lnSpcReduction="10000"/>
          </a:bodyPr>
          <a:lstStyle/>
          <a:p>
            <a:pPr algn="just"/>
            <a:r>
              <a:rPr lang="en-US" dirty="0"/>
              <a:t>Every organization, whether big or small, has challenges to overcome and managing the information of Product Type, Product, Customer, Order, Payment. Every Online Electronic Store has different Product needs, therefore we design exclusive employee management system that are adapted to your managerial requirements.</a:t>
            </a:r>
          </a:p>
        </p:txBody>
      </p:sp>
      <p:pic>
        <p:nvPicPr>
          <p:cNvPr id="5" name="Picture 4">
            <a:extLst>
              <a:ext uri="{FF2B5EF4-FFF2-40B4-BE49-F238E27FC236}">
                <a16:creationId xmlns:a16="http://schemas.microsoft.com/office/drawing/2014/main" id="{25965FF8-A520-40AF-8C26-24F6504E0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555" y="3539832"/>
            <a:ext cx="6343650" cy="3041944"/>
          </a:xfrm>
          <a:prstGeom prst="rect">
            <a:avLst/>
          </a:prstGeom>
        </p:spPr>
      </p:pic>
    </p:spTree>
    <p:extLst>
      <p:ext uri="{BB962C8B-B14F-4D97-AF65-F5344CB8AC3E}">
        <p14:creationId xmlns:p14="http://schemas.microsoft.com/office/powerpoint/2010/main" val="404800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0C19-679D-4FAD-B228-7CD0423BCD6F}"/>
              </a:ext>
            </a:extLst>
          </p:cNvPr>
          <p:cNvSpPr>
            <a:spLocks noGrp="1"/>
          </p:cNvSpPr>
          <p:nvPr>
            <p:ph type="title"/>
          </p:nvPr>
        </p:nvSpPr>
        <p:spPr/>
        <p:txBody>
          <a:bodyPr>
            <a:normAutofit/>
          </a:bodyPr>
          <a:lstStyle/>
          <a:p>
            <a:r>
              <a:rPr lang="en-US" sz="6000" b="1" dirty="0"/>
              <a:t>Online Electronic Store Overview</a:t>
            </a:r>
          </a:p>
        </p:txBody>
      </p:sp>
      <p:sp>
        <p:nvSpPr>
          <p:cNvPr id="3" name="Content Placeholder 2">
            <a:extLst>
              <a:ext uri="{FF2B5EF4-FFF2-40B4-BE49-F238E27FC236}">
                <a16:creationId xmlns:a16="http://schemas.microsoft.com/office/drawing/2014/main" id="{A1292A9B-8F34-4950-93CA-395F3548D7AC}"/>
              </a:ext>
            </a:extLst>
          </p:cNvPr>
          <p:cNvSpPr>
            <a:spLocks noGrp="1"/>
          </p:cNvSpPr>
          <p:nvPr>
            <p:ph idx="1"/>
          </p:nvPr>
        </p:nvSpPr>
        <p:spPr/>
        <p:txBody>
          <a:bodyPr/>
          <a:lstStyle/>
          <a:p>
            <a:r>
              <a:rPr lang="en-US" dirty="0"/>
              <a:t>The applications are reduced as much as possible to avoid errors while entering the data. </a:t>
            </a:r>
          </a:p>
          <a:p>
            <a:r>
              <a:rPr lang="en-US" dirty="0"/>
              <a:t>It also provides error message while entering invalid data. No formal knowledge is needed for the user this system. Thus by this all it proves it is user-friendly. </a:t>
            </a:r>
          </a:p>
          <a:p>
            <a:r>
              <a:rPr lang="en-US" dirty="0"/>
              <a:t>Online Electronic Store, as described above, can lead to error free, secure, reliable and fast management system. </a:t>
            </a:r>
          </a:p>
          <a:p>
            <a:r>
              <a:rPr lang="en-US" dirty="0"/>
              <a:t>It can assist the user to concentrate on their other activities rather to concentrate on the record keeping.</a:t>
            </a:r>
          </a:p>
        </p:txBody>
      </p:sp>
    </p:spTree>
    <p:extLst>
      <p:ext uri="{BB962C8B-B14F-4D97-AF65-F5344CB8AC3E}">
        <p14:creationId xmlns:p14="http://schemas.microsoft.com/office/powerpoint/2010/main" val="188553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1621-A7FC-401D-BD6C-F97C1C5A9B8F}"/>
              </a:ext>
            </a:extLst>
          </p:cNvPr>
          <p:cNvSpPr>
            <a:spLocks noGrp="1"/>
          </p:cNvSpPr>
          <p:nvPr>
            <p:ph type="title"/>
          </p:nvPr>
        </p:nvSpPr>
        <p:spPr/>
        <p:txBody>
          <a:bodyPr>
            <a:normAutofit/>
          </a:bodyPr>
          <a:lstStyle/>
          <a:p>
            <a:r>
              <a:rPr lang="en-US" sz="6000" b="1" dirty="0"/>
              <a:t>        Software Requirements</a:t>
            </a:r>
          </a:p>
        </p:txBody>
      </p:sp>
      <p:sp>
        <p:nvSpPr>
          <p:cNvPr id="3" name="Content Placeholder 2">
            <a:extLst>
              <a:ext uri="{FF2B5EF4-FFF2-40B4-BE49-F238E27FC236}">
                <a16:creationId xmlns:a16="http://schemas.microsoft.com/office/drawing/2014/main" id="{D64990BB-E2D3-4FF8-A445-27BE5C16D4F6}"/>
              </a:ext>
            </a:extLst>
          </p:cNvPr>
          <p:cNvSpPr>
            <a:spLocks noGrp="1"/>
          </p:cNvSpPr>
          <p:nvPr>
            <p:ph idx="1"/>
          </p:nvPr>
        </p:nvSpPr>
        <p:spPr/>
        <p:txBody>
          <a:bodyPr/>
          <a:lstStyle/>
          <a:p>
            <a:pPr>
              <a:defRPr/>
            </a:pPr>
            <a:r>
              <a:rPr lang="en-US" dirty="0"/>
              <a:t>LAMP Stack</a:t>
            </a:r>
            <a:endParaRPr lang="en-IN" dirty="0"/>
          </a:p>
          <a:p>
            <a:pPr>
              <a:defRPr/>
            </a:pPr>
            <a:r>
              <a:rPr lang="en-US" dirty="0"/>
              <a:t>XAMPP Server</a:t>
            </a:r>
            <a:endParaRPr lang="en-IN" dirty="0"/>
          </a:p>
          <a:p>
            <a:pPr>
              <a:defRPr/>
            </a:pPr>
            <a:r>
              <a:rPr lang="en-US" dirty="0"/>
              <a:t>MAMP Server</a:t>
            </a:r>
            <a:endParaRPr lang="en-IN" dirty="0"/>
          </a:p>
          <a:p>
            <a:pPr>
              <a:defRPr/>
            </a:pPr>
            <a:r>
              <a:rPr lang="en-US" dirty="0"/>
              <a:t>WAMP Server</a:t>
            </a:r>
          </a:p>
          <a:p>
            <a:pPr>
              <a:defRPr/>
            </a:pPr>
            <a:endParaRPr lang="en-US" dirty="0"/>
          </a:p>
          <a:p>
            <a:endParaRPr lang="en-US" dirty="0"/>
          </a:p>
        </p:txBody>
      </p:sp>
      <p:pic>
        <p:nvPicPr>
          <p:cNvPr id="4" name="Picture 7" descr="Image result for lamp stack logo">
            <a:extLst>
              <a:ext uri="{FF2B5EF4-FFF2-40B4-BE49-F238E27FC236}">
                <a16:creationId xmlns:a16="http://schemas.microsoft.com/office/drawing/2014/main" id="{7E91F930-9222-4B4C-A708-5189CFDCC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2614" y="1825625"/>
            <a:ext cx="1336675"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 descr="Image result for MAMP Server logo png">
            <a:extLst>
              <a:ext uri="{FF2B5EF4-FFF2-40B4-BE49-F238E27FC236}">
                <a16:creationId xmlns:a16="http://schemas.microsoft.com/office/drawing/2014/main" id="{347CD7B4-EBBB-4A40-9B30-9B41793E44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4267" y="1825625"/>
            <a:ext cx="1336675"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5" descr="Image result for XAmpp server logo png">
            <a:extLst>
              <a:ext uri="{FF2B5EF4-FFF2-40B4-BE49-F238E27FC236}">
                <a16:creationId xmlns:a16="http://schemas.microsoft.com/office/drawing/2014/main" id="{0AB8B05B-1170-4793-B866-29E9D95593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211739"/>
            <a:ext cx="2205037"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Image result for WAMP Server logo png">
            <a:extLst>
              <a:ext uri="{FF2B5EF4-FFF2-40B4-BE49-F238E27FC236}">
                <a16:creationId xmlns:a16="http://schemas.microsoft.com/office/drawing/2014/main" id="{0A50577D-9B6D-41F2-9DE4-F7771C89C2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5267" y="3353026"/>
            <a:ext cx="1336674"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0472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BD8EE"/>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85E36-3358-4997-A457-F80F112A5CB5}"/>
              </a:ext>
            </a:extLst>
          </p:cNvPr>
          <p:cNvSpPr>
            <a:spLocks noGrp="1"/>
          </p:cNvSpPr>
          <p:nvPr>
            <p:ph type="title"/>
          </p:nvPr>
        </p:nvSpPr>
        <p:spPr>
          <a:xfrm>
            <a:off x="838200" y="346464"/>
            <a:ext cx="10515600" cy="931830"/>
          </a:xfrm>
        </p:spPr>
        <p:txBody>
          <a:bodyPr>
            <a:normAutofit fontScale="90000"/>
          </a:bodyPr>
          <a:lstStyle/>
          <a:p>
            <a:br>
              <a:rPr lang="en-IN" altLang="en-US" dirty="0"/>
            </a:br>
            <a:r>
              <a:rPr lang="en-US" altLang="en-US" sz="6700" b="1" dirty="0"/>
              <a:t>Features of the Project</a:t>
            </a:r>
            <a:br>
              <a:rPr lang="en-IN" altLang="en-US" dirty="0"/>
            </a:br>
            <a:endParaRPr lang="en-US" dirty="0"/>
          </a:p>
        </p:txBody>
      </p:sp>
      <p:sp>
        <p:nvSpPr>
          <p:cNvPr id="3" name="Content Placeholder 2">
            <a:extLst>
              <a:ext uri="{FF2B5EF4-FFF2-40B4-BE49-F238E27FC236}">
                <a16:creationId xmlns:a16="http://schemas.microsoft.com/office/drawing/2014/main" id="{5E31C596-AAA7-4E15-A6AF-53BA5BEAFC6B}"/>
              </a:ext>
            </a:extLst>
          </p:cNvPr>
          <p:cNvSpPr>
            <a:spLocks noGrp="1"/>
          </p:cNvSpPr>
          <p:nvPr>
            <p:ph idx="1"/>
          </p:nvPr>
        </p:nvSpPr>
        <p:spPr/>
        <p:txBody>
          <a:bodyPr>
            <a:normAutofit/>
          </a:bodyPr>
          <a:lstStyle/>
          <a:p>
            <a:pPr>
              <a:defRPr/>
            </a:pPr>
            <a:r>
              <a:rPr lang="en-US" dirty="0"/>
              <a:t>User Registration</a:t>
            </a:r>
            <a:endParaRPr lang="en-IN" dirty="0"/>
          </a:p>
          <a:p>
            <a:pPr>
              <a:defRPr/>
            </a:pPr>
            <a:r>
              <a:rPr lang="en-US" dirty="0"/>
              <a:t>User login system</a:t>
            </a:r>
            <a:endParaRPr lang="en-IN" dirty="0"/>
          </a:p>
          <a:p>
            <a:pPr>
              <a:defRPr/>
            </a:pPr>
            <a:r>
              <a:rPr lang="en-US" dirty="0"/>
              <a:t>Change password</a:t>
            </a:r>
            <a:endParaRPr lang="en-IN" dirty="0"/>
          </a:p>
          <a:p>
            <a:pPr>
              <a:defRPr/>
            </a:pPr>
            <a:r>
              <a:rPr lang="en-US" dirty="0"/>
              <a:t>Forgot password</a:t>
            </a:r>
            <a:endParaRPr lang="en-IN" dirty="0"/>
          </a:p>
          <a:p>
            <a:pPr>
              <a:defRPr/>
            </a:pPr>
            <a:r>
              <a:rPr lang="en-US" dirty="0"/>
              <a:t>Profile management system</a:t>
            </a:r>
            <a:endParaRPr lang="en-IN" dirty="0"/>
          </a:p>
          <a:p>
            <a:pPr>
              <a:defRPr/>
            </a:pPr>
            <a:r>
              <a:rPr lang="en-US" dirty="0"/>
              <a:t>Shopping cart</a:t>
            </a:r>
            <a:endParaRPr lang="en-IN" dirty="0"/>
          </a:p>
          <a:p>
            <a:pPr>
              <a:defRPr/>
            </a:pPr>
            <a:r>
              <a:rPr lang="en-US" dirty="0"/>
              <a:t>Wishlist</a:t>
            </a:r>
            <a:endParaRPr lang="en-IN" dirty="0"/>
          </a:p>
          <a:p>
            <a:pPr>
              <a:defRPr/>
            </a:pPr>
            <a:r>
              <a:rPr lang="en-US" dirty="0"/>
              <a:t>Order History</a:t>
            </a:r>
            <a:endParaRPr lang="en-IN" dirty="0"/>
          </a:p>
          <a:p>
            <a:endParaRPr lang="en-US" dirty="0"/>
          </a:p>
        </p:txBody>
      </p:sp>
      <p:pic>
        <p:nvPicPr>
          <p:cNvPr id="5" name="Picture 4">
            <a:extLst>
              <a:ext uri="{FF2B5EF4-FFF2-40B4-BE49-F238E27FC236}">
                <a16:creationId xmlns:a16="http://schemas.microsoft.com/office/drawing/2014/main" id="{E7827364-5164-43DE-A65C-CC3E4F202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1045" y="1760213"/>
            <a:ext cx="6137988" cy="4351338"/>
          </a:xfrm>
          <a:prstGeom prst="rect">
            <a:avLst/>
          </a:prstGeom>
        </p:spPr>
      </p:pic>
    </p:spTree>
    <p:extLst>
      <p:ext uri="{BB962C8B-B14F-4D97-AF65-F5344CB8AC3E}">
        <p14:creationId xmlns:p14="http://schemas.microsoft.com/office/powerpoint/2010/main" val="3327064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F814-C69D-4CB9-A958-8C087CB6A34D}"/>
              </a:ext>
            </a:extLst>
          </p:cNvPr>
          <p:cNvSpPr>
            <a:spLocks noGrp="1"/>
          </p:cNvSpPr>
          <p:nvPr>
            <p:ph type="title"/>
          </p:nvPr>
        </p:nvSpPr>
        <p:spPr/>
        <p:txBody>
          <a:bodyPr>
            <a:normAutofit/>
          </a:bodyPr>
          <a:lstStyle/>
          <a:p>
            <a:r>
              <a:rPr lang="en-US" altLang="en-US" sz="6000" b="1" dirty="0"/>
              <a:t>Features of User</a:t>
            </a:r>
            <a:endParaRPr lang="en-US" sz="6000" dirty="0"/>
          </a:p>
        </p:txBody>
      </p:sp>
      <p:sp>
        <p:nvSpPr>
          <p:cNvPr id="3" name="Content Placeholder 2">
            <a:extLst>
              <a:ext uri="{FF2B5EF4-FFF2-40B4-BE49-F238E27FC236}">
                <a16:creationId xmlns:a16="http://schemas.microsoft.com/office/drawing/2014/main" id="{2CE72327-FF81-461C-8513-1BDEF0C2F61D}"/>
              </a:ext>
            </a:extLst>
          </p:cNvPr>
          <p:cNvSpPr>
            <a:spLocks noGrp="1"/>
          </p:cNvSpPr>
          <p:nvPr>
            <p:ph idx="1"/>
          </p:nvPr>
        </p:nvSpPr>
        <p:spPr>
          <a:xfrm>
            <a:off x="838200" y="1844286"/>
            <a:ext cx="10515600" cy="4351338"/>
          </a:xfrm>
        </p:spPr>
        <p:txBody>
          <a:bodyPr/>
          <a:lstStyle/>
          <a:p>
            <a:r>
              <a:rPr lang="en-US" altLang="en-US" dirty="0"/>
              <a:t>Signing up for a user account</a:t>
            </a:r>
            <a:endParaRPr lang="en-IN" altLang="en-US" dirty="0"/>
          </a:p>
          <a:p>
            <a:r>
              <a:rPr lang="en-US" altLang="en-US" dirty="0"/>
              <a:t>Change e-mail id and password</a:t>
            </a:r>
            <a:endParaRPr lang="en-IN" altLang="en-US" dirty="0"/>
          </a:p>
          <a:p>
            <a:r>
              <a:rPr lang="en-US" altLang="en-US" dirty="0"/>
              <a:t>Add items to a cart/basket prior to purchasing</a:t>
            </a:r>
            <a:endParaRPr lang="en-IN" altLang="en-US" dirty="0"/>
          </a:p>
          <a:p>
            <a:r>
              <a:rPr lang="en-US" altLang="en-US" dirty="0"/>
              <a:t>Generating invoice of all items and printing them in pdf form</a:t>
            </a:r>
            <a:endParaRPr lang="en-IN" altLang="en-US" dirty="0"/>
          </a:p>
          <a:p>
            <a:r>
              <a:rPr lang="en-US" altLang="en-US" dirty="0"/>
              <a:t>Purchasing items and delivering them to a specific address</a:t>
            </a:r>
            <a:endParaRPr lang="en-IN" altLang="en-US" dirty="0"/>
          </a:p>
          <a:p>
            <a:pPr marL="0" indent="0">
              <a:buNone/>
            </a:pPr>
            <a:endParaRPr lang="en-US" dirty="0"/>
          </a:p>
        </p:txBody>
      </p:sp>
      <p:pic>
        <p:nvPicPr>
          <p:cNvPr id="4" name="Picture 3">
            <a:extLst>
              <a:ext uri="{FF2B5EF4-FFF2-40B4-BE49-F238E27FC236}">
                <a16:creationId xmlns:a16="http://schemas.microsoft.com/office/drawing/2014/main" id="{A260B1AD-E616-4ED8-B5D7-879B3607C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6621" y="463712"/>
            <a:ext cx="4449147" cy="2453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F52FDAA0-521E-481F-BF03-12BD8BBFFA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 y="4687888"/>
            <a:ext cx="9613900"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2398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9FBA0-1950-4946-85BA-49353D83EEEB}"/>
              </a:ext>
            </a:extLst>
          </p:cNvPr>
          <p:cNvSpPr>
            <a:spLocks noGrp="1"/>
          </p:cNvSpPr>
          <p:nvPr>
            <p:ph type="title"/>
          </p:nvPr>
        </p:nvSpPr>
        <p:spPr/>
        <p:txBody>
          <a:bodyPr>
            <a:normAutofit/>
          </a:bodyPr>
          <a:lstStyle/>
          <a:p>
            <a:r>
              <a:rPr lang="en-US" altLang="en-US" sz="6000" b="1" dirty="0"/>
              <a:t>Functional Requirements</a:t>
            </a:r>
            <a:endParaRPr lang="en-US" sz="6000" dirty="0"/>
          </a:p>
        </p:txBody>
      </p:sp>
      <p:sp>
        <p:nvSpPr>
          <p:cNvPr id="3" name="Content Placeholder 2">
            <a:extLst>
              <a:ext uri="{FF2B5EF4-FFF2-40B4-BE49-F238E27FC236}">
                <a16:creationId xmlns:a16="http://schemas.microsoft.com/office/drawing/2014/main" id="{DACBA63C-82DF-48B8-8F27-E0FF9446CAD0}"/>
              </a:ext>
            </a:extLst>
          </p:cNvPr>
          <p:cNvSpPr>
            <a:spLocks noGrp="1"/>
          </p:cNvSpPr>
          <p:nvPr>
            <p:ph idx="1"/>
          </p:nvPr>
        </p:nvSpPr>
        <p:spPr/>
        <p:txBody>
          <a:bodyPr/>
          <a:lstStyle/>
          <a:p>
            <a:pPr>
              <a:defRPr/>
            </a:pPr>
            <a:r>
              <a:rPr lang="en-US" dirty="0"/>
              <a:t>Registration</a:t>
            </a:r>
            <a:endParaRPr lang="en-IN" dirty="0"/>
          </a:p>
          <a:p>
            <a:pPr>
              <a:defRPr/>
            </a:pPr>
            <a:r>
              <a:rPr lang="en-US" dirty="0"/>
              <a:t>Login</a:t>
            </a:r>
            <a:endParaRPr lang="en-IN" dirty="0"/>
          </a:p>
          <a:p>
            <a:pPr>
              <a:defRPr/>
            </a:pPr>
            <a:r>
              <a:rPr lang="en-US" dirty="0"/>
              <a:t>Changes to Cart</a:t>
            </a:r>
            <a:endParaRPr lang="en-IN" dirty="0"/>
          </a:p>
          <a:p>
            <a:pPr>
              <a:defRPr/>
            </a:pPr>
            <a:r>
              <a:rPr lang="en-US" dirty="0"/>
              <a:t>Payment</a:t>
            </a:r>
            <a:endParaRPr lang="en-IN" dirty="0"/>
          </a:p>
          <a:p>
            <a:pPr>
              <a:defRPr/>
            </a:pPr>
            <a:r>
              <a:rPr lang="en-US" dirty="0"/>
              <a:t>Logout</a:t>
            </a:r>
            <a:endParaRPr lang="en-IN" dirty="0"/>
          </a:p>
          <a:p>
            <a:pPr>
              <a:defRPr/>
            </a:pPr>
            <a:r>
              <a:rPr lang="en-US" dirty="0"/>
              <a:t>Report Generation</a:t>
            </a:r>
            <a:endParaRPr lang="en-IN" dirty="0"/>
          </a:p>
          <a:p>
            <a:pPr>
              <a:defRPr/>
            </a:pPr>
            <a:r>
              <a:rPr lang="en-US" dirty="0"/>
              <a:t>Review</a:t>
            </a:r>
            <a:endParaRPr lang="en-IN" dirty="0"/>
          </a:p>
          <a:p>
            <a:pPr>
              <a:defRPr/>
            </a:pPr>
            <a:r>
              <a:rPr lang="en-US" dirty="0"/>
              <a:t>Orders</a:t>
            </a:r>
            <a:endParaRPr lang="en-IN" dirty="0"/>
          </a:p>
          <a:p>
            <a:endParaRPr lang="en-US" dirty="0"/>
          </a:p>
        </p:txBody>
      </p:sp>
      <p:pic>
        <p:nvPicPr>
          <p:cNvPr id="4" name="Picture 3">
            <a:extLst>
              <a:ext uri="{FF2B5EF4-FFF2-40B4-BE49-F238E27FC236}">
                <a16:creationId xmlns:a16="http://schemas.microsoft.com/office/drawing/2014/main" id="{8F8D1858-C760-48FA-A38F-797CF294D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764" t="583" r="2419"/>
          <a:stretch>
            <a:fillRect/>
          </a:stretch>
        </p:blipFill>
        <p:spPr bwMode="auto">
          <a:xfrm>
            <a:off x="5579707" y="1560059"/>
            <a:ext cx="6038008"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0438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7FDA-AC54-4EF4-8CA4-897722A3DCE4}"/>
              </a:ext>
            </a:extLst>
          </p:cNvPr>
          <p:cNvSpPr>
            <a:spLocks noGrp="1"/>
          </p:cNvSpPr>
          <p:nvPr>
            <p:ph type="title"/>
          </p:nvPr>
        </p:nvSpPr>
        <p:spPr/>
        <p:txBody>
          <a:bodyPr>
            <a:normAutofit/>
          </a:bodyPr>
          <a:lstStyle/>
          <a:p>
            <a:r>
              <a:rPr lang="en-US" altLang="en-US" sz="6000" b="1" dirty="0"/>
              <a:t>Non-functional requirements</a:t>
            </a:r>
            <a:endParaRPr lang="en-US" sz="6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6281F7A-5CDA-40DD-B439-8FE43F9AA1D4}"/>
              </a:ext>
            </a:extLst>
          </p:cNvPr>
          <p:cNvSpPr>
            <a:spLocks noGrp="1"/>
          </p:cNvSpPr>
          <p:nvPr>
            <p:ph type="body" idx="1"/>
          </p:nvPr>
        </p:nvSpPr>
        <p:spPr>
          <a:xfrm>
            <a:off x="836612" y="1586706"/>
            <a:ext cx="5157787" cy="3684588"/>
          </a:xfrm>
        </p:spPr>
        <p:txBody>
          <a:bodyPr>
            <a:normAutofit/>
          </a:bodyPr>
          <a:lstStyle/>
          <a:p>
            <a:pPr marL="342900" indent="-342900">
              <a:buFont typeface="Arial" panose="020B0604020202020204" pitchFamily="34" charset="0"/>
              <a:buChar char="•"/>
              <a:defRPr/>
            </a:pPr>
            <a:r>
              <a:rPr lang="en-US" b="0" dirty="0"/>
              <a:t>Secure access of confidential data      (customer details)</a:t>
            </a:r>
            <a:endParaRPr lang="en-IN" b="0" dirty="0"/>
          </a:p>
          <a:p>
            <a:pPr marL="342900" indent="-342900">
              <a:buFont typeface="Arial" panose="020B0604020202020204" pitchFamily="34" charset="0"/>
              <a:buChar char="•"/>
              <a:defRPr/>
            </a:pPr>
            <a:r>
              <a:rPr lang="en-US" b="0" dirty="0"/>
              <a:t>24 x 7 availability</a:t>
            </a:r>
            <a:endParaRPr lang="en-IN" b="0" dirty="0"/>
          </a:p>
          <a:p>
            <a:pPr marL="342900" indent="-342900">
              <a:buFont typeface="Arial" panose="020B0604020202020204" pitchFamily="34" charset="0"/>
              <a:buChar char="•"/>
              <a:defRPr/>
            </a:pPr>
            <a:r>
              <a:rPr lang="en-US" b="0" dirty="0"/>
              <a:t>Better component design to get better performance at peak time.</a:t>
            </a:r>
            <a:endParaRPr lang="en-IN" b="0" dirty="0"/>
          </a:p>
          <a:p>
            <a:pPr marL="342900" indent="-342900">
              <a:buFont typeface="Arial" panose="020B0604020202020204" pitchFamily="34" charset="0"/>
              <a:buChar char="•"/>
              <a:defRPr/>
            </a:pPr>
            <a:r>
              <a:rPr lang="en-US" b="0" dirty="0"/>
              <a:t>Flexible service-based architecture will be highly desirable for future extension.</a:t>
            </a:r>
          </a:p>
          <a:p>
            <a:endParaRPr lang="en-US" dirty="0"/>
          </a:p>
        </p:txBody>
      </p:sp>
      <p:sp>
        <p:nvSpPr>
          <p:cNvPr id="8" name="Text Placeholder 4">
            <a:extLst>
              <a:ext uri="{FF2B5EF4-FFF2-40B4-BE49-F238E27FC236}">
                <a16:creationId xmlns:a16="http://schemas.microsoft.com/office/drawing/2014/main" id="{D38C0E28-FAB8-48B3-AB4F-0992F59B9E29}"/>
              </a:ext>
            </a:extLst>
          </p:cNvPr>
          <p:cNvSpPr>
            <a:spLocks noGrp="1"/>
          </p:cNvSpPr>
          <p:nvPr>
            <p:ph sz="quarter" idx="4"/>
          </p:nvPr>
        </p:nvSpPr>
        <p:spPr>
          <a:xfrm>
            <a:off x="6197603" y="1638698"/>
            <a:ext cx="5183188" cy="3684587"/>
          </a:xfrm>
        </p:spPr>
        <p:txBody>
          <a:bodyPr>
            <a:normAutofit/>
          </a:bodyPr>
          <a:lstStyle/>
          <a:p>
            <a:pPr>
              <a:defRPr/>
            </a:pPr>
            <a:r>
              <a:rPr lang="en-US" sz="2400" dirty="0"/>
              <a:t>Various other non-functional requirements include:</a:t>
            </a:r>
            <a:endParaRPr lang="en-IN" sz="2400" dirty="0"/>
          </a:p>
          <a:p>
            <a:pPr lvl="1">
              <a:defRPr/>
            </a:pPr>
            <a:r>
              <a:rPr lang="en-US" dirty="0"/>
              <a:t>Reliability</a:t>
            </a:r>
            <a:endParaRPr lang="en-IN" dirty="0"/>
          </a:p>
          <a:p>
            <a:pPr lvl="1">
              <a:defRPr/>
            </a:pPr>
            <a:r>
              <a:rPr lang="en-US" dirty="0"/>
              <a:t>Security</a:t>
            </a:r>
            <a:endParaRPr lang="en-IN" dirty="0"/>
          </a:p>
          <a:p>
            <a:pPr lvl="1">
              <a:defRPr/>
            </a:pPr>
            <a:r>
              <a:rPr lang="en-US" dirty="0"/>
              <a:t>Maintainability</a:t>
            </a:r>
            <a:endParaRPr lang="en-IN" dirty="0"/>
          </a:p>
          <a:p>
            <a:pPr lvl="1" algn="just">
              <a:defRPr/>
            </a:pPr>
            <a:r>
              <a:rPr lang="en-US" dirty="0"/>
              <a:t>Portability</a:t>
            </a:r>
            <a:endParaRPr lang="en-IN" dirty="0"/>
          </a:p>
          <a:p>
            <a:pPr lvl="1" algn="just">
              <a:defRPr/>
            </a:pPr>
            <a:r>
              <a:rPr lang="en-US" dirty="0"/>
              <a:t>Reusability</a:t>
            </a:r>
            <a:endParaRPr lang="en-IN" dirty="0"/>
          </a:p>
          <a:p>
            <a:pPr lvl="1" algn="just">
              <a:defRPr/>
            </a:pPr>
            <a:r>
              <a:rPr lang="en-US" dirty="0"/>
              <a:t>Compatibility</a:t>
            </a:r>
            <a:endParaRPr lang="en-IN" dirty="0"/>
          </a:p>
          <a:p>
            <a:pPr lvl="1" algn="just">
              <a:defRPr/>
            </a:pPr>
            <a:r>
              <a:rPr lang="en-US" dirty="0"/>
              <a:t>Resource Utilization</a:t>
            </a:r>
            <a:endParaRPr lang="en-IN" dirty="0"/>
          </a:p>
          <a:p>
            <a:endParaRPr lang="en-US" dirty="0"/>
          </a:p>
        </p:txBody>
      </p:sp>
      <p:pic>
        <p:nvPicPr>
          <p:cNvPr id="9" name="Picture 2" descr="Image result for secure">
            <a:extLst>
              <a:ext uri="{FF2B5EF4-FFF2-40B4-BE49-F238E27FC236}">
                <a16:creationId xmlns:a16="http://schemas.microsoft.com/office/drawing/2014/main" id="{2352FB07-1029-48B9-A5F9-6761ABB10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057" y="4895850"/>
            <a:ext cx="1949450"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Image result for 24 x 7 availability">
            <a:extLst>
              <a:ext uri="{FF2B5EF4-FFF2-40B4-BE49-F238E27FC236}">
                <a16:creationId xmlns:a16="http://schemas.microsoft.com/office/drawing/2014/main" id="{7F837CB6-F00B-4CC2-B40F-FAEF29571F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539" y="5154329"/>
            <a:ext cx="1526745"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Image result for better performance">
            <a:extLst>
              <a:ext uri="{FF2B5EF4-FFF2-40B4-BE49-F238E27FC236}">
                <a16:creationId xmlns:a16="http://schemas.microsoft.com/office/drawing/2014/main" id="{004110EA-35D9-4618-96DC-97D8CE288F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9197" y="4895850"/>
            <a:ext cx="1336675"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0835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0948A3E-3D02-B348-86BD-3CBDE3101AE8}"/>
              </a:ext>
            </a:extLst>
          </p:cNvPr>
          <p:cNvSpPr>
            <a:spLocks noGrp="1" noChangeArrowheads="1"/>
          </p:cNvSpPr>
          <p:nvPr>
            <p:ph type="title"/>
          </p:nvPr>
        </p:nvSpPr>
        <p:spPr>
          <a:xfrm>
            <a:off x="93306" y="46652"/>
            <a:ext cx="12008498" cy="970384"/>
          </a:xfrm>
        </p:spPr>
        <p:txBody>
          <a:bodyPr/>
          <a:lstStyle/>
          <a:p>
            <a:pPr algn="l"/>
            <a:r>
              <a:rPr lang="en-IN" altLang="en-US" sz="1800" b="1" dirty="0"/>
              <a:t>Products:</a:t>
            </a:r>
          </a:p>
        </p:txBody>
      </p:sp>
      <p:pic>
        <p:nvPicPr>
          <p:cNvPr id="10243" name="Picture 3">
            <a:extLst>
              <a:ext uri="{FF2B5EF4-FFF2-40B4-BE49-F238E27FC236}">
                <a16:creationId xmlns:a16="http://schemas.microsoft.com/office/drawing/2014/main" id="{1CEE6422-027B-464D-99B8-78E0922B5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76668"/>
            <a:ext cx="12182669" cy="4581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4">
            <a:extLst>
              <a:ext uri="{FF2B5EF4-FFF2-40B4-BE49-F238E27FC236}">
                <a16:creationId xmlns:a16="http://schemas.microsoft.com/office/drawing/2014/main" id="{70867E9C-BB16-A741-BE57-272D323D5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0424"/>
            <a:ext cx="12182668" cy="14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400</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Online Electronic Store</vt:lpstr>
      <vt:lpstr>Introduction</vt:lpstr>
      <vt:lpstr>Online Electronic Store Overview</vt:lpstr>
      <vt:lpstr>        Software Requirements</vt:lpstr>
      <vt:lpstr> Features of the Project </vt:lpstr>
      <vt:lpstr>Features of User</vt:lpstr>
      <vt:lpstr>Functional Requirements</vt:lpstr>
      <vt:lpstr>Non-functional requirements</vt:lpstr>
      <vt:lpstr>Products:</vt:lpstr>
      <vt:lpstr>Order Confirmation:</vt:lpstr>
      <vt:lpstr>                       Conclusion</vt:lpstr>
      <vt:lpstr>GANTT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Electronic Store</dc:title>
  <dc:creator>ANUPAM GUPTA</dc:creator>
  <cp:lastModifiedBy>ANUPAM GUPTA</cp:lastModifiedBy>
  <cp:revision>19</cp:revision>
  <dcterms:created xsi:type="dcterms:W3CDTF">2023-05-01T11:49:03Z</dcterms:created>
  <dcterms:modified xsi:type="dcterms:W3CDTF">2023-05-06T05:10:41Z</dcterms:modified>
</cp:coreProperties>
</file>