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9EFCA-F74E-9D46-A4C9-5A74CCDACA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BCA9503-62AC-7B57-209F-2BB8CBBC59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8E0BC0-B87A-0CA9-F5EE-820D90B2C563}"/>
              </a:ext>
            </a:extLst>
          </p:cNvPr>
          <p:cNvSpPr>
            <a:spLocks noGrp="1"/>
          </p:cNvSpPr>
          <p:nvPr>
            <p:ph type="dt" sz="half" idx="10"/>
          </p:nvPr>
        </p:nvSpPr>
        <p:spPr/>
        <p:txBody>
          <a:bodyPr/>
          <a:lstStyle/>
          <a:p>
            <a:fld id="{E992CBF4-6E41-4B51-A55F-7A35B3242621}" type="datetimeFigureOut">
              <a:rPr lang="en-IN" smtClean="0"/>
              <a:t>01-06-2023</a:t>
            </a:fld>
            <a:endParaRPr lang="en-IN"/>
          </a:p>
        </p:txBody>
      </p:sp>
      <p:sp>
        <p:nvSpPr>
          <p:cNvPr id="5" name="Footer Placeholder 4">
            <a:extLst>
              <a:ext uri="{FF2B5EF4-FFF2-40B4-BE49-F238E27FC236}">
                <a16:creationId xmlns:a16="http://schemas.microsoft.com/office/drawing/2014/main" id="{BCDFEFF4-0E29-03F4-43B7-199656CBB4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ED3B87-C2C7-1046-1163-30B177A5CD77}"/>
              </a:ext>
            </a:extLst>
          </p:cNvPr>
          <p:cNvSpPr>
            <a:spLocks noGrp="1"/>
          </p:cNvSpPr>
          <p:nvPr>
            <p:ph type="sldNum" sz="quarter" idx="12"/>
          </p:nvPr>
        </p:nvSpPr>
        <p:spPr/>
        <p:txBody>
          <a:bodyPr/>
          <a:lstStyle/>
          <a:p>
            <a:fld id="{B6FC5C29-FDE0-4476-BDA7-D254FECBBD55}" type="slidenum">
              <a:rPr lang="en-IN" smtClean="0"/>
              <a:t>‹#›</a:t>
            </a:fld>
            <a:endParaRPr lang="en-IN"/>
          </a:p>
        </p:txBody>
      </p:sp>
    </p:spTree>
    <p:extLst>
      <p:ext uri="{BB962C8B-B14F-4D97-AF65-F5344CB8AC3E}">
        <p14:creationId xmlns:p14="http://schemas.microsoft.com/office/powerpoint/2010/main" val="2366072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9AA2-02EA-A9F2-ABA5-BAF30CE020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E30AC4-8515-738D-3972-6C3B3FFCF9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5E8A0D-39AF-24A3-B978-DB0DFFF20BB6}"/>
              </a:ext>
            </a:extLst>
          </p:cNvPr>
          <p:cNvSpPr>
            <a:spLocks noGrp="1"/>
          </p:cNvSpPr>
          <p:nvPr>
            <p:ph type="dt" sz="half" idx="10"/>
          </p:nvPr>
        </p:nvSpPr>
        <p:spPr/>
        <p:txBody>
          <a:bodyPr/>
          <a:lstStyle/>
          <a:p>
            <a:fld id="{E992CBF4-6E41-4B51-A55F-7A35B3242621}" type="datetimeFigureOut">
              <a:rPr lang="en-IN" smtClean="0"/>
              <a:t>01-06-2023</a:t>
            </a:fld>
            <a:endParaRPr lang="en-IN"/>
          </a:p>
        </p:txBody>
      </p:sp>
      <p:sp>
        <p:nvSpPr>
          <p:cNvPr id="5" name="Footer Placeholder 4">
            <a:extLst>
              <a:ext uri="{FF2B5EF4-FFF2-40B4-BE49-F238E27FC236}">
                <a16:creationId xmlns:a16="http://schemas.microsoft.com/office/drawing/2014/main" id="{05059C82-7E32-F5D2-5C47-B94E7D4261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E61D3C-C0B7-1ACF-BEFE-F4EB30C5EEAF}"/>
              </a:ext>
            </a:extLst>
          </p:cNvPr>
          <p:cNvSpPr>
            <a:spLocks noGrp="1"/>
          </p:cNvSpPr>
          <p:nvPr>
            <p:ph type="sldNum" sz="quarter" idx="12"/>
          </p:nvPr>
        </p:nvSpPr>
        <p:spPr/>
        <p:txBody>
          <a:bodyPr/>
          <a:lstStyle/>
          <a:p>
            <a:fld id="{B6FC5C29-FDE0-4476-BDA7-D254FECBBD55}" type="slidenum">
              <a:rPr lang="en-IN" smtClean="0"/>
              <a:t>‹#›</a:t>
            </a:fld>
            <a:endParaRPr lang="en-IN"/>
          </a:p>
        </p:txBody>
      </p:sp>
    </p:spTree>
    <p:extLst>
      <p:ext uri="{BB962C8B-B14F-4D97-AF65-F5344CB8AC3E}">
        <p14:creationId xmlns:p14="http://schemas.microsoft.com/office/powerpoint/2010/main" val="2745177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C4BE99-8A5D-561B-23EE-E49EDD3185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6442B0-005A-3CEF-B9F0-DE41113CB7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3ABA7A-B123-9E70-6B14-64825C72908E}"/>
              </a:ext>
            </a:extLst>
          </p:cNvPr>
          <p:cNvSpPr>
            <a:spLocks noGrp="1"/>
          </p:cNvSpPr>
          <p:nvPr>
            <p:ph type="dt" sz="half" idx="10"/>
          </p:nvPr>
        </p:nvSpPr>
        <p:spPr/>
        <p:txBody>
          <a:bodyPr/>
          <a:lstStyle/>
          <a:p>
            <a:fld id="{E992CBF4-6E41-4B51-A55F-7A35B3242621}" type="datetimeFigureOut">
              <a:rPr lang="en-IN" smtClean="0"/>
              <a:t>01-06-2023</a:t>
            </a:fld>
            <a:endParaRPr lang="en-IN"/>
          </a:p>
        </p:txBody>
      </p:sp>
      <p:sp>
        <p:nvSpPr>
          <p:cNvPr id="5" name="Footer Placeholder 4">
            <a:extLst>
              <a:ext uri="{FF2B5EF4-FFF2-40B4-BE49-F238E27FC236}">
                <a16:creationId xmlns:a16="http://schemas.microsoft.com/office/drawing/2014/main" id="{AEC9BBA2-15F4-8E90-0BFA-9B073225A8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61AE37-CB33-FC30-6080-1856B3BF7ACF}"/>
              </a:ext>
            </a:extLst>
          </p:cNvPr>
          <p:cNvSpPr>
            <a:spLocks noGrp="1"/>
          </p:cNvSpPr>
          <p:nvPr>
            <p:ph type="sldNum" sz="quarter" idx="12"/>
          </p:nvPr>
        </p:nvSpPr>
        <p:spPr/>
        <p:txBody>
          <a:bodyPr/>
          <a:lstStyle/>
          <a:p>
            <a:fld id="{B6FC5C29-FDE0-4476-BDA7-D254FECBBD55}" type="slidenum">
              <a:rPr lang="en-IN" smtClean="0"/>
              <a:t>‹#›</a:t>
            </a:fld>
            <a:endParaRPr lang="en-IN"/>
          </a:p>
        </p:txBody>
      </p:sp>
    </p:spTree>
    <p:extLst>
      <p:ext uri="{BB962C8B-B14F-4D97-AF65-F5344CB8AC3E}">
        <p14:creationId xmlns:p14="http://schemas.microsoft.com/office/powerpoint/2010/main" val="278496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89B79-0F0E-A3B0-848A-904887A89F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DA236E-3AA9-082F-7351-363F189DB3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485F76-CE27-21FD-23E9-D275F0390C33}"/>
              </a:ext>
            </a:extLst>
          </p:cNvPr>
          <p:cNvSpPr>
            <a:spLocks noGrp="1"/>
          </p:cNvSpPr>
          <p:nvPr>
            <p:ph type="dt" sz="half" idx="10"/>
          </p:nvPr>
        </p:nvSpPr>
        <p:spPr/>
        <p:txBody>
          <a:bodyPr/>
          <a:lstStyle/>
          <a:p>
            <a:fld id="{E992CBF4-6E41-4B51-A55F-7A35B3242621}" type="datetimeFigureOut">
              <a:rPr lang="en-IN" smtClean="0"/>
              <a:t>01-06-2023</a:t>
            </a:fld>
            <a:endParaRPr lang="en-IN"/>
          </a:p>
        </p:txBody>
      </p:sp>
      <p:sp>
        <p:nvSpPr>
          <p:cNvPr id="5" name="Footer Placeholder 4">
            <a:extLst>
              <a:ext uri="{FF2B5EF4-FFF2-40B4-BE49-F238E27FC236}">
                <a16:creationId xmlns:a16="http://schemas.microsoft.com/office/drawing/2014/main" id="{A16A341F-CAD5-6BB7-B3BB-64F885994F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36D79E-5BF5-272B-C679-CFEEB0B0EC82}"/>
              </a:ext>
            </a:extLst>
          </p:cNvPr>
          <p:cNvSpPr>
            <a:spLocks noGrp="1"/>
          </p:cNvSpPr>
          <p:nvPr>
            <p:ph type="sldNum" sz="quarter" idx="12"/>
          </p:nvPr>
        </p:nvSpPr>
        <p:spPr/>
        <p:txBody>
          <a:bodyPr/>
          <a:lstStyle/>
          <a:p>
            <a:fld id="{B6FC5C29-FDE0-4476-BDA7-D254FECBBD55}" type="slidenum">
              <a:rPr lang="en-IN" smtClean="0"/>
              <a:t>‹#›</a:t>
            </a:fld>
            <a:endParaRPr lang="en-IN"/>
          </a:p>
        </p:txBody>
      </p:sp>
    </p:spTree>
    <p:extLst>
      <p:ext uri="{BB962C8B-B14F-4D97-AF65-F5344CB8AC3E}">
        <p14:creationId xmlns:p14="http://schemas.microsoft.com/office/powerpoint/2010/main" val="1765048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ACFE4-B7C3-DCC2-6518-042FDCE7C6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4BB53F-82CC-7E92-1BF0-FAED847B51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0D844-10BE-3EEF-B206-A08FDF0F2873}"/>
              </a:ext>
            </a:extLst>
          </p:cNvPr>
          <p:cNvSpPr>
            <a:spLocks noGrp="1"/>
          </p:cNvSpPr>
          <p:nvPr>
            <p:ph type="dt" sz="half" idx="10"/>
          </p:nvPr>
        </p:nvSpPr>
        <p:spPr/>
        <p:txBody>
          <a:bodyPr/>
          <a:lstStyle/>
          <a:p>
            <a:fld id="{E992CBF4-6E41-4B51-A55F-7A35B3242621}" type="datetimeFigureOut">
              <a:rPr lang="en-IN" smtClean="0"/>
              <a:t>01-06-2023</a:t>
            </a:fld>
            <a:endParaRPr lang="en-IN"/>
          </a:p>
        </p:txBody>
      </p:sp>
      <p:sp>
        <p:nvSpPr>
          <p:cNvPr id="5" name="Footer Placeholder 4">
            <a:extLst>
              <a:ext uri="{FF2B5EF4-FFF2-40B4-BE49-F238E27FC236}">
                <a16:creationId xmlns:a16="http://schemas.microsoft.com/office/drawing/2014/main" id="{1B012351-8E99-68DD-0CA3-EAE8FBE78F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A25856-DF45-4265-6BF2-A0781EC1728F}"/>
              </a:ext>
            </a:extLst>
          </p:cNvPr>
          <p:cNvSpPr>
            <a:spLocks noGrp="1"/>
          </p:cNvSpPr>
          <p:nvPr>
            <p:ph type="sldNum" sz="quarter" idx="12"/>
          </p:nvPr>
        </p:nvSpPr>
        <p:spPr/>
        <p:txBody>
          <a:bodyPr/>
          <a:lstStyle/>
          <a:p>
            <a:fld id="{B6FC5C29-FDE0-4476-BDA7-D254FECBBD55}" type="slidenum">
              <a:rPr lang="en-IN" smtClean="0"/>
              <a:t>‹#›</a:t>
            </a:fld>
            <a:endParaRPr lang="en-IN"/>
          </a:p>
        </p:txBody>
      </p:sp>
    </p:spTree>
    <p:extLst>
      <p:ext uri="{BB962C8B-B14F-4D97-AF65-F5344CB8AC3E}">
        <p14:creationId xmlns:p14="http://schemas.microsoft.com/office/powerpoint/2010/main" val="2445331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CFA79-6EE4-5F49-C972-D5ED9E1564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46FC4B-1CBC-F725-0079-1E6E5FA088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E6E92E-F5E0-4A1C-6E8A-BC66FA287A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DBB834-7F08-3DCD-1C49-80061811FFE3}"/>
              </a:ext>
            </a:extLst>
          </p:cNvPr>
          <p:cNvSpPr>
            <a:spLocks noGrp="1"/>
          </p:cNvSpPr>
          <p:nvPr>
            <p:ph type="dt" sz="half" idx="10"/>
          </p:nvPr>
        </p:nvSpPr>
        <p:spPr/>
        <p:txBody>
          <a:bodyPr/>
          <a:lstStyle/>
          <a:p>
            <a:fld id="{E992CBF4-6E41-4B51-A55F-7A35B3242621}" type="datetimeFigureOut">
              <a:rPr lang="en-IN" smtClean="0"/>
              <a:t>01-06-2023</a:t>
            </a:fld>
            <a:endParaRPr lang="en-IN"/>
          </a:p>
        </p:txBody>
      </p:sp>
      <p:sp>
        <p:nvSpPr>
          <p:cNvPr id="6" name="Footer Placeholder 5">
            <a:extLst>
              <a:ext uri="{FF2B5EF4-FFF2-40B4-BE49-F238E27FC236}">
                <a16:creationId xmlns:a16="http://schemas.microsoft.com/office/drawing/2014/main" id="{A081D086-AC81-22EA-262C-E8CE5615EF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86BC83-2002-8A63-6AD7-7C01807106E3}"/>
              </a:ext>
            </a:extLst>
          </p:cNvPr>
          <p:cNvSpPr>
            <a:spLocks noGrp="1"/>
          </p:cNvSpPr>
          <p:nvPr>
            <p:ph type="sldNum" sz="quarter" idx="12"/>
          </p:nvPr>
        </p:nvSpPr>
        <p:spPr/>
        <p:txBody>
          <a:bodyPr/>
          <a:lstStyle/>
          <a:p>
            <a:fld id="{B6FC5C29-FDE0-4476-BDA7-D254FECBBD55}" type="slidenum">
              <a:rPr lang="en-IN" smtClean="0"/>
              <a:t>‹#›</a:t>
            </a:fld>
            <a:endParaRPr lang="en-IN"/>
          </a:p>
        </p:txBody>
      </p:sp>
    </p:spTree>
    <p:extLst>
      <p:ext uri="{BB962C8B-B14F-4D97-AF65-F5344CB8AC3E}">
        <p14:creationId xmlns:p14="http://schemas.microsoft.com/office/powerpoint/2010/main" val="101969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C6896-A619-2853-E22D-5A1D3C68DD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DD68E2-E50F-1EE6-660E-3ED84C9298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70ECD1-6F14-4D27-27DE-A465030087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F74E2D-DA54-A777-161E-40E16E22E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08140B-DC31-C429-C9E9-1E932161D8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52801D-2FDD-A2A2-559A-9980BBD5E397}"/>
              </a:ext>
            </a:extLst>
          </p:cNvPr>
          <p:cNvSpPr>
            <a:spLocks noGrp="1"/>
          </p:cNvSpPr>
          <p:nvPr>
            <p:ph type="dt" sz="half" idx="10"/>
          </p:nvPr>
        </p:nvSpPr>
        <p:spPr/>
        <p:txBody>
          <a:bodyPr/>
          <a:lstStyle/>
          <a:p>
            <a:fld id="{E992CBF4-6E41-4B51-A55F-7A35B3242621}" type="datetimeFigureOut">
              <a:rPr lang="en-IN" smtClean="0"/>
              <a:t>01-06-2023</a:t>
            </a:fld>
            <a:endParaRPr lang="en-IN"/>
          </a:p>
        </p:txBody>
      </p:sp>
      <p:sp>
        <p:nvSpPr>
          <p:cNvPr id="8" name="Footer Placeholder 7">
            <a:extLst>
              <a:ext uri="{FF2B5EF4-FFF2-40B4-BE49-F238E27FC236}">
                <a16:creationId xmlns:a16="http://schemas.microsoft.com/office/drawing/2014/main" id="{E5C69AA6-8CF4-CAB8-FBE3-17D9595EBE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AC85A8-60A7-1366-57B0-A21CDD3FDBE8}"/>
              </a:ext>
            </a:extLst>
          </p:cNvPr>
          <p:cNvSpPr>
            <a:spLocks noGrp="1"/>
          </p:cNvSpPr>
          <p:nvPr>
            <p:ph type="sldNum" sz="quarter" idx="12"/>
          </p:nvPr>
        </p:nvSpPr>
        <p:spPr/>
        <p:txBody>
          <a:bodyPr/>
          <a:lstStyle/>
          <a:p>
            <a:fld id="{B6FC5C29-FDE0-4476-BDA7-D254FECBBD55}" type="slidenum">
              <a:rPr lang="en-IN" smtClean="0"/>
              <a:t>‹#›</a:t>
            </a:fld>
            <a:endParaRPr lang="en-IN"/>
          </a:p>
        </p:txBody>
      </p:sp>
    </p:spTree>
    <p:extLst>
      <p:ext uri="{BB962C8B-B14F-4D97-AF65-F5344CB8AC3E}">
        <p14:creationId xmlns:p14="http://schemas.microsoft.com/office/powerpoint/2010/main" val="2705381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B6B74-2C63-A968-0CC1-7F01B22680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43E6B3-E36D-808A-3A1C-C5BF8CCFDB02}"/>
              </a:ext>
            </a:extLst>
          </p:cNvPr>
          <p:cNvSpPr>
            <a:spLocks noGrp="1"/>
          </p:cNvSpPr>
          <p:nvPr>
            <p:ph type="dt" sz="half" idx="10"/>
          </p:nvPr>
        </p:nvSpPr>
        <p:spPr/>
        <p:txBody>
          <a:bodyPr/>
          <a:lstStyle/>
          <a:p>
            <a:fld id="{E992CBF4-6E41-4B51-A55F-7A35B3242621}" type="datetimeFigureOut">
              <a:rPr lang="en-IN" smtClean="0"/>
              <a:t>01-06-2023</a:t>
            </a:fld>
            <a:endParaRPr lang="en-IN"/>
          </a:p>
        </p:txBody>
      </p:sp>
      <p:sp>
        <p:nvSpPr>
          <p:cNvPr id="4" name="Footer Placeholder 3">
            <a:extLst>
              <a:ext uri="{FF2B5EF4-FFF2-40B4-BE49-F238E27FC236}">
                <a16:creationId xmlns:a16="http://schemas.microsoft.com/office/drawing/2014/main" id="{BFBAE71B-E24A-6D21-FC2C-DCC9F6F015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03AF13-57FA-25AE-E4D5-F0FC6B6EB727}"/>
              </a:ext>
            </a:extLst>
          </p:cNvPr>
          <p:cNvSpPr>
            <a:spLocks noGrp="1"/>
          </p:cNvSpPr>
          <p:nvPr>
            <p:ph type="sldNum" sz="quarter" idx="12"/>
          </p:nvPr>
        </p:nvSpPr>
        <p:spPr/>
        <p:txBody>
          <a:bodyPr/>
          <a:lstStyle/>
          <a:p>
            <a:fld id="{B6FC5C29-FDE0-4476-BDA7-D254FECBBD55}" type="slidenum">
              <a:rPr lang="en-IN" smtClean="0"/>
              <a:t>‹#›</a:t>
            </a:fld>
            <a:endParaRPr lang="en-IN"/>
          </a:p>
        </p:txBody>
      </p:sp>
    </p:spTree>
    <p:extLst>
      <p:ext uri="{BB962C8B-B14F-4D97-AF65-F5344CB8AC3E}">
        <p14:creationId xmlns:p14="http://schemas.microsoft.com/office/powerpoint/2010/main" val="3145903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793D2A-77E8-D312-91CA-D0621826B7A0}"/>
              </a:ext>
            </a:extLst>
          </p:cNvPr>
          <p:cNvSpPr>
            <a:spLocks noGrp="1"/>
          </p:cNvSpPr>
          <p:nvPr>
            <p:ph type="dt" sz="half" idx="10"/>
          </p:nvPr>
        </p:nvSpPr>
        <p:spPr/>
        <p:txBody>
          <a:bodyPr/>
          <a:lstStyle/>
          <a:p>
            <a:fld id="{E992CBF4-6E41-4B51-A55F-7A35B3242621}" type="datetimeFigureOut">
              <a:rPr lang="en-IN" smtClean="0"/>
              <a:t>01-06-2023</a:t>
            </a:fld>
            <a:endParaRPr lang="en-IN"/>
          </a:p>
        </p:txBody>
      </p:sp>
      <p:sp>
        <p:nvSpPr>
          <p:cNvPr id="3" name="Footer Placeholder 2">
            <a:extLst>
              <a:ext uri="{FF2B5EF4-FFF2-40B4-BE49-F238E27FC236}">
                <a16:creationId xmlns:a16="http://schemas.microsoft.com/office/drawing/2014/main" id="{A964FFBA-47ED-DCE7-0311-A3A8F41E5A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7A90016-2165-86E8-78B4-E1EB887AE1F2}"/>
              </a:ext>
            </a:extLst>
          </p:cNvPr>
          <p:cNvSpPr>
            <a:spLocks noGrp="1"/>
          </p:cNvSpPr>
          <p:nvPr>
            <p:ph type="sldNum" sz="quarter" idx="12"/>
          </p:nvPr>
        </p:nvSpPr>
        <p:spPr/>
        <p:txBody>
          <a:bodyPr/>
          <a:lstStyle/>
          <a:p>
            <a:fld id="{B6FC5C29-FDE0-4476-BDA7-D254FECBBD55}" type="slidenum">
              <a:rPr lang="en-IN" smtClean="0"/>
              <a:t>‹#›</a:t>
            </a:fld>
            <a:endParaRPr lang="en-IN"/>
          </a:p>
        </p:txBody>
      </p:sp>
    </p:spTree>
    <p:extLst>
      <p:ext uri="{BB962C8B-B14F-4D97-AF65-F5344CB8AC3E}">
        <p14:creationId xmlns:p14="http://schemas.microsoft.com/office/powerpoint/2010/main" val="774272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A9E19-BFB8-5D98-F6CB-540924D72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FDB5872-AB06-60D6-7DDC-F6C8385AD3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FC04FC-55FF-2EBE-962C-A39464B38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F77E71-4726-76FA-7797-83DA2FFA602A}"/>
              </a:ext>
            </a:extLst>
          </p:cNvPr>
          <p:cNvSpPr>
            <a:spLocks noGrp="1"/>
          </p:cNvSpPr>
          <p:nvPr>
            <p:ph type="dt" sz="half" idx="10"/>
          </p:nvPr>
        </p:nvSpPr>
        <p:spPr/>
        <p:txBody>
          <a:bodyPr/>
          <a:lstStyle/>
          <a:p>
            <a:fld id="{E992CBF4-6E41-4B51-A55F-7A35B3242621}" type="datetimeFigureOut">
              <a:rPr lang="en-IN" smtClean="0"/>
              <a:t>01-06-2023</a:t>
            </a:fld>
            <a:endParaRPr lang="en-IN"/>
          </a:p>
        </p:txBody>
      </p:sp>
      <p:sp>
        <p:nvSpPr>
          <p:cNvPr id="6" name="Footer Placeholder 5">
            <a:extLst>
              <a:ext uri="{FF2B5EF4-FFF2-40B4-BE49-F238E27FC236}">
                <a16:creationId xmlns:a16="http://schemas.microsoft.com/office/drawing/2014/main" id="{346844C9-8E9E-E044-97EB-9C38D2407E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EA52A2-79CC-0FE4-3CA5-75F222B94EBC}"/>
              </a:ext>
            </a:extLst>
          </p:cNvPr>
          <p:cNvSpPr>
            <a:spLocks noGrp="1"/>
          </p:cNvSpPr>
          <p:nvPr>
            <p:ph type="sldNum" sz="quarter" idx="12"/>
          </p:nvPr>
        </p:nvSpPr>
        <p:spPr/>
        <p:txBody>
          <a:bodyPr/>
          <a:lstStyle/>
          <a:p>
            <a:fld id="{B6FC5C29-FDE0-4476-BDA7-D254FECBBD55}" type="slidenum">
              <a:rPr lang="en-IN" smtClean="0"/>
              <a:t>‹#›</a:t>
            </a:fld>
            <a:endParaRPr lang="en-IN"/>
          </a:p>
        </p:txBody>
      </p:sp>
    </p:spTree>
    <p:extLst>
      <p:ext uri="{BB962C8B-B14F-4D97-AF65-F5344CB8AC3E}">
        <p14:creationId xmlns:p14="http://schemas.microsoft.com/office/powerpoint/2010/main" val="1211750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392E6-0754-92D5-E992-CA9859E2E5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BC811F-EEA8-9AAD-5AB2-859897B9A1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310A85-870B-123D-35D2-7AE77A6A41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FF8F1E-96A8-C391-33C5-FC74F6D99ED6}"/>
              </a:ext>
            </a:extLst>
          </p:cNvPr>
          <p:cNvSpPr>
            <a:spLocks noGrp="1"/>
          </p:cNvSpPr>
          <p:nvPr>
            <p:ph type="dt" sz="half" idx="10"/>
          </p:nvPr>
        </p:nvSpPr>
        <p:spPr/>
        <p:txBody>
          <a:bodyPr/>
          <a:lstStyle/>
          <a:p>
            <a:fld id="{E992CBF4-6E41-4B51-A55F-7A35B3242621}" type="datetimeFigureOut">
              <a:rPr lang="en-IN" smtClean="0"/>
              <a:t>01-06-2023</a:t>
            </a:fld>
            <a:endParaRPr lang="en-IN"/>
          </a:p>
        </p:txBody>
      </p:sp>
      <p:sp>
        <p:nvSpPr>
          <p:cNvPr id="6" name="Footer Placeholder 5">
            <a:extLst>
              <a:ext uri="{FF2B5EF4-FFF2-40B4-BE49-F238E27FC236}">
                <a16:creationId xmlns:a16="http://schemas.microsoft.com/office/drawing/2014/main" id="{D9CCAC99-93DB-7EDE-CB7A-4B14480DCE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280ED2-33BA-648D-CCD1-E08A39E0A716}"/>
              </a:ext>
            </a:extLst>
          </p:cNvPr>
          <p:cNvSpPr>
            <a:spLocks noGrp="1"/>
          </p:cNvSpPr>
          <p:nvPr>
            <p:ph type="sldNum" sz="quarter" idx="12"/>
          </p:nvPr>
        </p:nvSpPr>
        <p:spPr/>
        <p:txBody>
          <a:bodyPr/>
          <a:lstStyle/>
          <a:p>
            <a:fld id="{B6FC5C29-FDE0-4476-BDA7-D254FECBBD55}" type="slidenum">
              <a:rPr lang="en-IN" smtClean="0"/>
              <a:t>‹#›</a:t>
            </a:fld>
            <a:endParaRPr lang="en-IN"/>
          </a:p>
        </p:txBody>
      </p:sp>
    </p:spTree>
    <p:extLst>
      <p:ext uri="{BB962C8B-B14F-4D97-AF65-F5344CB8AC3E}">
        <p14:creationId xmlns:p14="http://schemas.microsoft.com/office/powerpoint/2010/main" val="178325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585013-908E-50D1-A1ED-A3F8EBE7B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B03DFA-B895-B55E-D2BC-15E9E9D209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6E31AA-4C12-78C9-D8F4-9283A01543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92CBF4-6E41-4B51-A55F-7A35B3242621}" type="datetimeFigureOut">
              <a:rPr lang="en-IN" smtClean="0"/>
              <a:t>01-06-2023</a:t>
            </a:fld>
            <a:endParaRPr lang="en-IN"/>
          </a:p>
        </p:txBody>
      </p:sp>
      <p:sp>
        <p:nvSpPr>
          <p:cNvPr id="5" name="Footer Placeholder 4">
            <a:extLst>
              <a:ext uri="{FF2B5EF4-FFF2-40B4-BE49-F238E27FC236}">
                <a16:creationId xmlns:a16="http://schemas.microsoft.com/office/drawing/2014/main" id="{F7089059-4B79-9033-C904-49E3EAF77A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8D5A08-958E-967F-1500-2924E9EA65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C5C29-FDE0-4476-BDA7-D254FECBBD55}" type="slidenum">
              <a:rPr lang="en-IN" smtClean="0"/>
              <a:t>‹#›</a:t>
            </a:fld>
            <a:endParaRPr lang="en-IN"/>
          </a:p>
        </p:txBody>
      </p:sp>
    </p:spTree>
    <p:extLst>
      <p:ext uri="{BB962C8B-B14F-4D97-AF65-F5344CB8AC3E}">
        <p14:creationId xmlns:p14="http://schemas.microsoft.com/office/powerpoint/2010/main" val="60492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82A1-9E08-120D-36A8-34CB7A69EEAC}"/>
              </a:ext>
            </a:extLst>
          </p:cNvPr>
          <p:cNvSpPr>
            <a:spLocks noGrp="1"/>
          </p:cNvSpPr>
          <p:nvPr>
            <p:ph type="ctrTitle"/>
          </p:nvPr>
        </p:nvSpPr>
        <p:spPr/>
        <p:txBody>
          <a:bodyPr/>
          <a:lstStyle/>
          <a:p>
            <a:r>
              <a:rPr lang="en-US" dirty="0"/>
              <a:t>Event Management Website</a:t>
            </a:r>
            <a:endParaRPr lang="en-IN" dirty="0"/>
          </a:p>
        </p:txBody>
      </p:sp>
      <p:sp>
        <p:nvSpPr>
          <p:cNvPr id="3" name="Subtitle 2">
            <a:extLst>
              <a:ext uri="{FF2B5EF4-FFF2-40B4-BE49-F238E27FC236}">
                <a16:creationId xmlns:a16="http://schemas.microsoft.com/office/drawing/2014/main" id="{2BD2F19E-A25E-35EC-4862-9609AFBD3720}"/>
              </a:ext>
            </a:extLst>
          </p:cNvPr>
          <p:cNvSpPr>
            <a:spLocks noGrp="1"/>
          </p:cNvSpPr>
          <p:nvPr>
            <p:ph type="subTitle" idx="1"/>
          </p:nvPr>
        </p:nvSpPr>
        <p:spPr/>
        <p:txBody>
          <a:bodyPr/>
          <a:lstStyle/>
          <a:p>
            <a:r>
              <a:rPr lang="en-US" dirty="0"/>
              <a:t>                                                                                                   </a:t>
            </a:r>
            <a:r>
              <a:rPr lang="en-US" dirty="0" err="1"/>
              <a:t>By:Shagun</a:t>
            </a:r>
            <a:r>
              <a:rPr lang="en-US" dirty="0"/>
              <a:t> Jindal</a:t>
            </a:r>
          </a:p>
          <a:p>
            <a:r>
              <a:rPr lang="en-US" dirty="0"/>
              <a:t>                                                                                                  </a:t>
            </a:r>
            <a:r>
              <a:rPr lang="en-US" dirty="0" err="1"/>
              <a:t>By:Soumya</a:t>
            </a:r>
            <a:r>
              <a:rPr lang="en-US" dirty="0"/>
              <a:t> Jain</a:t>
            </a:r>
            <a:endParaRPr lang="en-IN" dirty="0"/>
          </a:p>
        </p:txBody>
      </p:sp>
    </p:spTree>
    <p:extLst>
      <p:ext uri="{BB962C8B-B14F-4D97-AF65-F5344CB8AC3E}">
        <p14:creationId xmlns:p14="http://schemas.microsoft.com/office/powerpoint/2010/main" val="1170556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F2D35-AD05-028A-ED20-991327D238C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B4ED120-9359-1E96-C690-F957E3F34BE6}"/>
              </a:ext>
            </a:extLst>
          </p:cNvPr>
          <p:cNvSpPr>
            <a:spLocks noGrp="1"/>
          </p:cNvSpPr>
          <p:nvPr>
            <p:ph idx="1"/>
          </p:nvPr>
        </p:nvSpPr>
        <p:spPr>
          <a:xfrm>
            <a:off x="838200" y="1825625"/>
            <a:ext cx="10515600" cy="4667250"/>
          </a:xfrm>
        </p:spPr>
        <p:txBody>
          <a:bodyPr>
            <a:normAutofit fontScale="25000" lnSpcReduction="20000"/>
          </a:bodyPr>
          <a:lstStyle/>
          <a:p>
            <a:pPr marL="0" indent="0">
              <a:lnSpc>
                <a:spcPts val="1775"/>
              </a:lnSpc>
              <a:buNone/>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IN" sz="7200" dirty="0">
                <a:effectLst/>
                <a:latin typeface="Times New Roman" panose="02020603050405020304" pitchFamily="18" charset="0"/>
                <a:ea typeface="Times New Roman" panose="02020603050405020304" pitchFamily="18" charset="0"/>
                <a:cs typeface="Arial" panose="020B0604020202020204" pitchFamily="34" charset="0"/>
              </a:rPr>
              <a:t>The </a:t>
            </a:r>
            <a:r>
              <a:rPr lang="en-IN" sz="7200" b="1" dirty="0">
                <a:effectLst/>
                <a:latin typeface="Times New Roman" panose="02020603050405020304" pitchFamily="18" charset="0"/>
                <a:ea typeface="Times New Roman" panose="02020603050405020304" pitchFamily="18" charset="0"/>
                <a:cs typeface="Arial" panose="020B0604020202020204" pitchFamily="34" charset="0"/>
              </a:rPr>
              <a:t>“Event Management System”</a:t>
            </a:r>
            <a:r>
              <a:rPr lang="en-IN" sz="7200" dirty="0">
                <a:effectLst/>
                <a:latin typeface="Times New Roman" panose="02020603050405020304" pitchFamily="18" charset="0"/>
                <a:ea typeface="Times New Roman" panose="02020603050405020304" pitchFamily="18" charset="0"/>
                <a:cs typeface="Arial" panose="020B0604020202020204" pitchFamily="34" charset="0"/>
              </a:rPr>
              <a:t> was successfully designed and is tested for accuracy</a:t>
            </a:r>
            <a:r>
              <a:rPr lang="en-IN" sz="7200" dirty="0">
                <a:latin typeface="Calibri" panose="020F0502020204030204" pitchFamily="34" charset="0"/>
                <a:ea typeface="Times New Roman" panose="02020603050405020304" pitchFamily="18" charset="0"/>
                <a:cs typeface="Arial" panose="020B0604020202020204" pitchFamily="34" charset="0"/>
              </a:rPr>
              <a:t> </a:t>
            </a:r>
            <a:r>
              <a:rPr lang="en-IN" sz="7200" dirty="0">
                <a:effectLst/>
                <a:latin typeface="Times New Roman" panose="02020603050405020304" pitchFamily="18" charset="0"/>
                <a:ea typeface="Times New Roman" panose="02020603050405020304" pitchFamily="18" charset="0"/>
                <a:cs typeface="Arial" panose="020B0604020202020204" pitchFamily="34" charset="0"/>
              </a:rPr>
              <a:t>and </a:t>
            </a:r>
            <a:r>
              <a:rPr lang="en-IN" sz="7200" dirty="0" err="1">
                <a:effectLst/>
                <a:latin typeface="Times New Roman" panose="02020603050405020304" pitchFamily="18" charset="0"/>
                <a:ea typeface="Times New Roman" panose="02020603050405020304" pitchFamily="18" charset="0"/>
                <a:cs typeface="Arial" panose="020B0604020202020204" pitchFamily="34" charset="0"/>
              </a:rPr>
              <a:t>quality.During</a:t>
            </a:r>
            <a:r>
              <a:rPr lang="en-IN" sz="7200" dirty="0">
                <a:effectLst/>
                <a:latin typeface="Times New Roman" panose="02020603050405020304" pitchFamily="18" charset="0"/>
                <a:ea typeface="Times New Roman" panose="02020603050405020304" pitchFamily="18" charset="0"/>
                <a:cs typeface="Arial" panose="020B0604020202020204" pitchFamily="34" charset="0"/>
              </a:rPr>
              <a:t> this project we have accomplished all the objectives and this project</a:t>
            </a:r>
            <a:endParaRPr lang="en-IN" sz="72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IN" sz="7200" dirty="0">
                <a:effectLst/>
                <a:latin typeface="Times New Roman" panose="02020603050405020304" pitchFamily="18" charset="0"/>
                <a:ea typeface="Times New Roman" panose="02020603050405020304" pitchFamily="18" charset="0"/>
                <a:cs typeface="Arial" panose="020B0604020202020204" pitchFamily="34" charset="0"/>
              </a:rPr>
              <a:t>meets the needs of the organization. The developed will be used in searching, retrieving</a:t>
            </a:r>
            <a:endParaRPr lang="en-IN" sz="72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IN" sz="7200" dirty="0">
                <a:effectLst/>
                <a:latin typeface="Times New Roman" panose="02020603050405020304" pitchFamily="18" charset="0"/>
                <a:ea typeface="Times New Roman" panose="02020603050405020304" pitchFamily="18" charset="0"/>
                <a:cs typeface="Arial" panose="020B0604020202020204" pitchFamily="34" charset="0"/>
              </a:rPr>
              <a:t>and generating information for the concerned requests.</a:t>
            </a:r>
            <a:endParaRPr lang="en-IN" sz="72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ts val="1000"/>
              </a:lnSpc>
              <a:buNone/>
            </a:pPr>
            <a:endParaRPr lang="en-IN" sz="7200" dirty="0">
              <a:effectLst/>
              <a:latin typeface="Calibri" panose="020F0502020204030204" pitchFamily="34" charset="0"/>
              <a:ea typeface="Calibri" panose="020F0502020204030204" pitchFamily="34" charset="0"/>
              <a:cs typeface="Arial" panose="020B0604020202020204" pitchFamily="34" charset="0"/>
            </a:endParaRPr>
          </a:p>
          <a:p>
            <a:r>
              <a:rPr lang="en-IN" sz="7200" b="1" dirty="0">
                <a:effectLst/>
                <a:latin typeface="Times New Roman" panose="02020603050405020304" pitchFamily="18" charset="0"/>
                <a:ea typeface="Times New Roman" panose="02020603050405020304" pitchFamily="18" charset="0"/>
                <a:cs typeface="Arial" panose="020B0604020202020204" pitchFamily="34" charset="0"/>
              </a:rPr>
              <a:t>GOALS ACHIVIED</a:t>
            </a:r>
            <a:endParaRPr lang="en-IN" sz="7200" dirty="0">
              <a:effectLst/>
              <a:latin typeface="Calibri" panose="020F0502020204030204" pitchFamily="34" charset="0"/>
              <a:ea typeface="Calibri" panose="020F0502020204030204" pitchFamily="34" charset="0"/>
              <a:cs typeface="Arial" panose="020B0604020202020204" pitchFamily="34" charset="0"/>
            </a:endParaRPr>
          </a:p>
          <a:p>
            <a:pPr>
              <a:lnSpc>
                <a:spcPts val="180"/>
              </a:lnSpc>
            </a:pPr>
            <a:r>
              <a:rPr lang="en-IN" sz="72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7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Wingdings" panose="05000000000000000000" pitchFamily="2" charset="2"/>
              <a:buChar char=""/>
              <a:tabLst>
                <a:tab pos="1346200" algn="l"/>
              </a:tabLst>
            </a:pPr>
            <a:r>
              <a:rPr lang="en-IN" sz="7200" dirty="0">
                <a:effectLst/>
                <a:latin typeface="Times New Roman" panose="02020603050405020304" pitchFamily="18" charset="0"/>
                <a:ea typeface="Times New Roman" panose="02020603050405020304" pitchFamily="18" charset="0"/>
                <a:cs typeface="Arial" panose="020B0604020202020204" pitchFamily="34" charset="0"/>
              </a:rPr>
              <a:t>Reduced entry work</a:t>
            </a:r>
            <a:endParaRPr lang="en-IN" sz="7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97000"/>
              </a:lnSpc>
              <a:buFont typeface="Wingdings" panose="05000000000000000000" pitchFamily="2" charset="2"/>
              <a:buChar char=""/>
              <a:tabLst>
                <a:tab pos="1346200" algn="l"/>
              </a:tabLst>
            </a:pPr>
            <a:r>
              <a:rPr lang="en-IN" sz="7200" dirty="0">
                <a:effectLst/>
                <a:latin typeface="Times New Roman" panose="02020603050405020304" pitchFamily="18" charset="0"/>
                <a:ea typeface="Times New Roman" panose="02020603050405020304" pitchFamily="18" charset="0"/>
                <a:cs typeface="Arial" panose="020B0604020202020204" pitchFamily="34" charset="0"/>
              </a:rPr>
              <a:t>Easy retrieval of information</a:t>
            </a:r>
            <a:endParaRPr lang="en-IN" sz="7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97000"/>
              </a:lnSpc>
              <a:buFont typeface="Wingdings" panose="05000000000000000000" pitchFamily="2" charset="2"/>
              <a:buChar char=""/>
              <a:tabLst>
                <a:tab pos="1346200" algn="l"/>
              </a:tabLst>
            </a:pPr>
            <a:r>
              <a:rPr lang="en-IN" sz="7200" dirty="0">
                <a:effectLst/>
                <a:latin typeface="Times New Roman" panose="02020603050405020304" pitchFamily="18" charset="0"/>
                <a:ea typeface="Times New Roman" panose="02020603050405020304" pitchFamily="18" charset="0"/>
                <a:cs typeface="Arial" panose="020B0604020202020204" pitchFamily="34" charset="0"/>
              </a:rPr>
              <a:t>Reduced errors due to human intervention</a:t>
            </a:r>
            <a:endParaRPr lang="en-IN" sz="7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97000"/>
              </a:lnSpc>
              <a:buFont typeface="Wingdings" panose="05000000000000000000" pitchFamily="2" charset="2"/>
              <a:buChar char=""/>
              <a:tabLst>
                <a:tab pos="1346200" algn="l"/>
              </a:tabLst>
            </a:pPr>
            <a:r>
              <a:rPr lang="en-IN" sz="7200" dirty="0">
                <a:effectLst/>
                <a:latin typeface="Times New Roman" panose="02020603050405020304" pitchFamily="18" charset="0"/>
                <a:ea typeface="Times New Roman" panose="02020603050405020304" pitchFamily="18" charset="0"/>
                <a:cs typeface="Arial" panose="020B0604020202020204" pitchFamily="34" charset="0"/>
              </a:rPr>
              <a:t>User friendly screens to enter the data</a:t>
            </a:r>
            <a:endParaRPr lang="en-IN" sz="7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97000"/>
              </a:lnSpc>
              <a:buFont typeface="Wingdings" panose="05000000000000000000" pitchFamily="2" charset="2"/>
              <a:buChar char=""/>
              <a:tabLst>
                <a:tab pos="1346200" algn="l"/>
              </a:tabLst>
            </a:pPr>
            <a:r>
              <a:rPr lang="en-IN" sz="7200" dirty="0">
                <a:effectLst/>
                <a:latin typeface="Times New Roman" panose="02020603050405020304" pitchFamily="18" charset="0"/>
                <a:ea typeface="Times New Roman" panose="02020603050405020304" pitchFamily="18" charset="0"/>
                <a:cs typeface="Arial" panose="020B0604020202020204" pitchFamily="34" charset="0"/>
              </a:rPr>
              <a:t>Portable and flexible for further enhancement</a:t>
            </a:r>
            <a:endParaRPr lang="en-IN" sz="7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97000"/>
              </a:lnSpc>
              <a:buFont typeface="Wingdings" panose="05000000000000000000" pitchFamily="2" charset="2"/>
              <a:buChar char=""/>
              <a:tabLst>
                <a:tab pos="1346200" algn="l"/>
              </a:tabLst>
            </a:pPr>
            <a:r>
              <a:rPr lang="en-IN" sz="7200" dirty="0">
                <a:effectLst/>
                <a:latin typeface="Times New Roman" panose="02020603050405020304" pitchFamily="18" charset="0"/>
                <a:ea typeface="Times New Roman" panose="02020603050405020304" pitchFamily="18" charset="0"/>
                <a:cs typeface="Arial" panose="020B0604020202020204" pitchFamily="34" charset="0"/>
              </a:rPr>
              <a:t>Web enabled.</a:t>
            </a:r>
            <a:endParaRPr lang="en-IN" sz="7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97000"/>
              </a:lnSpc>
              <a:buFont typeface="Wingdings" panose="05000000000000000000" pitchFamily="2" charset="2"/>
              <a:buChar char=""/>
              <a:tabLst>
                <a:tab pos="1346200" algn="l"/>
              </a:tabLst>
            </a:pPr>
            <a:r>
              <a:rPr lang="en-IN" sz="7200" dirty="0">
                <a:effectLst/>
                <a:latin typeface="Times New Roman" panose="02020603050405020304" pitchFamily="18" charset="0"/>
                <a:ea typeface="Times New Roman" panose="02020603050405020304" pitchFamily="18" charset="0"/>
                <a:cs typeface="Arial" panose="020B0604020202020204" pitchFamily="34" charset="0"/>
              </a:rPr>
              <a:t>Fast finding of information request</a:t>
            </a:r>
            <a:endParaRPr lang="en-IN" sz="72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131039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2162C-8CD2-3A38-F2E5-AA6D8357E2E5}"/>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11500" kern="1200" dirty="0">
                <a:solidFill>
                  <a:schemeClr val="tx1"/>
                </a:solidFill>
                <a:latin typeface="+mj-lt"/>
                <a:ea typeface="+mj-ea"/>
                <a:cs typeface="+mj-cs"/>
              </a:rPr>
              <a:t>                               THANK YOU</a:t>
            </a:r>
          </a:p>
        </p:txBody>
      </p:sp>
    </p:spTree>
    <p:extLst>
      <p:ext uri="{BB962C8B-B14F-4D97-AF65-F5344CB8AC3E}">
        <p14:creationId xmlns:p14="http://schemas.microsoft.com/office/powerpoint/2010/main" val="685877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59D65D-106A-6775-2654-0DB5EBB2FA11}"/>
              </a:ext>
            </a:extLst>
          </p:cNvPr>
          <p:cNvSpPr>
            <a:spLocks noGrp="1"/>
          </p:cNvSpPr>
          <p:nvPr>
            <p:ph type="title"/>
          </p:nvPr>
        </p:nvSpPr>
        <p:spPr>
          <a:xfrm>
            <a:off x="1006900" y="1188637"/>
            <a:ext cx="3141430" cy="4480726"/>
          </a:xfrm>
        </p:spPr>
        <p:txBody>
          <a:bodyPr>
            <a:normAutofit/>
          </a:bodyPr>
          <a:lstStyle/>
          <a:p>
            <a:pPr algn="r"/>
            <a:r>
              <a:rPr lang="en-US" sz="3600"/>
              <a:t>INTRODUCTION </a:t>
            </a:r>
            <a:endParaRPr lang="en-IN" sz="360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FA23027-F773-6195-4101-DA84C8F01609}"/>
              </a:ext>
            </a:extLst>
          </p:cNvPr>
          <p:cNvSpPr>
            <a:spLocks noGrp="1"/>
          </p:cNvSpPr>
          <p:nvPr>
            <p:ph idx="1"/>
          </p:nvPr>
        </p:nvSpPr>
        <p:spPr>
          <a:xfrm>
            <a:off x="5138928" y="1338729"/>
            <a:ext cx="4795584" cy="4180542"/>
          </a:xfrm>
        </p:spPr>
        <p:txBody>
          <a:bodyPr anchor="ctr">
            <a:normAutofit/>
          </a:bodyPr>
          <a:lstStyle/>
          <a:p>
            <a:r>
              <a:rPr lang="en-IN" sz="1500">
                <a:latin typeface="Times New Roman" panose="02020603050405020304" pitchFamily="18" charset="0"/>
                <a:cs typeface="Arial" panose="020B0604020202020204" pitchFamily="34" charset="0"/>
              </a:rPr>
              <a:t>The objective of this application is to develop a system that effectively manages all the data related to the various events that take place in an organization. The purpose is to maintain a centralized database of all event related information. The goal is to support various functions and processes necessary to manage the data efficiently.</a:t>
            </a:r>
          </a:p>
          <a:p>
            <a:r>
              <a:rPr lang="en-IN" sz="1500">
                <a:effectLst/>
                <a:latin typeface="Times New Roman" panose="02020603050405020304" pitchFamily="18" charset="0"/>
                <a:ea typeface="Times New Roman" panose="02020603050405020304" pitchFamily="18" charset="0"/>
                <a:cs typeface="Arial" panose="020B0604020202020204" pitchFamily="34" charset="0"/>
              </a:rPr>
              <a:t>This existing system is not providing secure registration and profile management of all the users properly. This system is not providing on-line Help. This system doesn’t provide tracking of users activities and their progress. This manual system gives us very less security for saving data and some data may be lost due to mismanagement. This system is not providing event management through internet. This system is not providing proper events information. The system is giving manual information through the event management executer</a:t>
            </a:r>
            <a:endParaRPr lang="en-IN" sz="1500"/>
          </a:p>
        </p:txBody>
      </p:sp>
    </p:spTree>
    <p:extLst>
      <p:ext uri="{BB962C8B-B14F-4D97-AF65-F5344CB8AC3E}">
        <p14:creationId xmlns:p14="http://schemas.microsoft.com/office/powerpoint/2010/main" val="3313918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32937-A3E9-260E-C14C-29BFEFA447A1}"/>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170C08EF-6AD1-E66E-D88A-BACAB2707545}"/>
              </a:ext>
            </a:extLst>
          </p:cNvPr>
          <p:cNvSpPr>
            <a:spLocks noGrp="1"/>
          </p:cNvSpPr>
          <p:nvPr>
            <p:ph idx="1"/>
          </p:nvPr>
        </p:nvSpPr>
        <p:spPr/>
        <p:txBody>
          <a:bodyPr/>
          <a:lstStyle/>
          <a:p>
            <a:pPr algn="just"/>
            <a:r>
              <a:rPr lang="en-IN" sz="2400" dirty="0">
                <a:effectLst/>
                <a:latin typeface="Times New Roman" panose="02020603050405020304" pitchFamily="18" charset="0"/>
                <a:ea typeface="Times New Roman" panose="02020603050405020304" pitchFamily="18" charset="0"/>
                <a:cs typeface="Arial" panose="020B0604020202020204" pitchFamily="34" charset="0"/>
              </a:rPr>
              <a:t>The development of this new system contains the following activities, which try to automate the entire process keeping in the view of database integration approach. This system maintains user’s personal, a and contact details. This system will provide on line help and search capabilities. User friendliness is provided in the application with various controls provided by system rich user interface. Authentication is provided for this application only registered users can access. event information files can be stored in centralized database which can be maintained by the system. This system provides the users to manage the events systematically.</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077082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41F9-467B-E052-7B23-44FE5380B19F}"/>
              </a:ext>
            </a:extLst>
          </p:cNvPr>
          <p:cNvSpPr>
            <a:spLocks noGrp="1"/>
          </p:cNvSpPr>
          <p:nvPr>
            <p:ph type="title"/>
          </p:nvPr>
        </p:nvSpPr>
        <p:spPr/>
        <p:txBody>
          <a:bodyPr/>
          <a:lstStyle/>
          <a:p>
            <a:r>
              <a:rPr lang="en-IN" dirty="0">
                <a:latin typeface="Calibri" panose="020F0502020204030204" pitchFamily="34" charset="0"/>
                <a:ea typeface="Calibri" panose="020F0502020204030204" pitchFamily="34" charset="0"/>
                <a:cs typeface="Arial" panose="020B0604020202020204" pitchFamily="34" charset="0"/>
              </a:rPr>
              <a:t>EVENT MANAGEMENT SYTEM MODULE</a:t>
            </a:r>
            <a:br>
              <a:rPr lang="en-IN" sz="1800" dirty="0">
                <a:effectLst/>
                <a:latin typeface="Calibri" panose="020F0502020204030204" pitchFamily="34" charset="0"/>
                <a:ea typeface="Calibri" panose="020F050202020403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9701A42A-FCF0-A527-B45C-50243B867BCA}"/>
              </a:ext>
            </a:extLst>
          </p:cNvPr>
          <p:cNvSpPr>
            <a:spLocks noGrp="1"/>
          </p:cNvSpPr>
          <p:nvPr>
            <p:ph idx="1"/>
          </p:nvPr>
        </p:nvSpPr>
        <p:spPr/>
        <p:txBody>
          <a:bodyPr>
            <a:normAutofit fontScale="92500" lnSpcReduction="10000"/>
          </a:bodyPr>
          <a:lstStyle/>
          <a:p>
            <a:r>
              <a:rPr lang="en-IN" sz="1800" b="1" dirty="0">
                <a:effectLst/>
                <a:latin typeface="Times New Roman" panose="02020603050405020304" pitchFamily="18" charset="0"/>
                <a:ea typeface="Calibri" panose="020F0502020204030204" pitchFamily="34" charset="0"/>
                <a:cs typeface="Arial" panose="020B0604020202020204" pitchFamily="34" charset="0"/>
              </a:rPr>
              <a:t>Admin Module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IN" sz="1800" b="1" dirty="0">
                <a:effectLst/>
                <a:latin typeface="Times New Roman" panose="02020603050405020304" pitchFamily="18"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Dashboard: In this section, admin can see all detail in brief like listed categories, Sponsors, Total Events, Total Registered Users, Total Booking, Total New Booking, Total Confirmed Booking and Total Cancelled Booking.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Category: In this section, admin manage event category (add and update).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Manage Sponsors: In this section, admin can add sponsors and manage sponsors details (Add/Update/Delete).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Events: In this section, admin manage events (add and update).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Manage Users: In this section, admin can update details of registered users and also block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Manage Booking: In this section, admin can manage booking by cancel and confirm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News: In this section admin manage news (add and delete).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Website Setting: In this section, admin can update about us and another general website setting.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662257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F118-C61D-F1B5-A3BC-118751723B84}"/>
              </a:ext>
            </a:extLst>
          </p:cNvPr>
          <p:cNvSpPr>
            <a:spLocks noGrp="1"/>
          </p:cNvSpPr>
          <p:nvPr>
            <p:ph type="title"/>
          </p:nvPr>
        </p:nvSpPr>
        <p:spPr/>
        <p:txBody>
          <a:bodyPr/>
          <a:lstStyle/>
          <a:p>
            <a:r>
              <a:rPr lang="en-US" dirty="0"/>
              <a:t>2. USER MODULE</a:t>
            </a:r>
            <a:endParaRPr lang="en-IN" dirty="0"/>
          </a:p>
        </p:txBody>
      </p:sp>
      <p:sp>
        <p:nvSpPr>
          <p:cNvPr id="3" name="Content Placeholder 2">
            <a:extLst>
              <a:ext uri="{FF2B5EF4-FFF2-40B4-BE49-F238E27FC236}">
                <a16:creationId xmlns:a16="http://schemas.microsoft.com/office/drawing/2014/main" id="{E2E2EBFB-BAE7-5C52-A0AB-6E56EE3C6909}"/>
              </a:ext>
            </a:extLst>
          </p:cNvPr>
          <p:cNvSpPr>
            <a:spLocks noGrp="1"/>
          </p:cNvSpPr>
          <p:nvPr>
            <p:ph idx="1"/>
          </p:nvPr>
        </p:nvSpPr>
        <p:spPr/>
        <p:txBody>
          <a:bodyPr>
            <a:normAutofit fontScale="85000" lnSpcReduction="20000"/>
          </a:bodyPr>
          <a:lstStyle/>
          <a:p>
            <a:r>
              <a:rPr lang="en-IN" sz="1800" dirty="0">
                <a:effectLst/>
                <a:latin typeface="Times New Roman" panose="02020603050405020304" pitchFamily="18" charset="0"/>
                <a:ea typeface="Calibri" panose="020F0502020204030204" pitchFamily="34" charset="0"/>
                <a:cs typeface="Arial" panose="020B0604020202020204" pitchFamily="34" charset="0"/>
              </a:rPr>
              <a:t>In this module there is two types of user guest user and registered user.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sz="1800" dirty="0">
                <a:effectLst/>
                <a:latin typeface="Times New Roman" panose="02020603050405020304" pitchFamily="18" charset="0"/>
                <a:ea typeface="Calibri" panose="020F0502020204030204" pitchFamily="34" charset="0"/>
                <a:cs typeface="Arial" panose="020B0604020202020204" pitchFamily="34" charset="0"/>
              </a:rPr>
              <a:t>Guest User: In this guest user can see only general information like about us, event details,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sz="1800" dirty="0">
                <a:effectLst/>
                <a:latin typeface="Times New Roman" panose="02020603050405020304" pitchFamily="18" charset="0"/>
                <a:ea typeface="Calibri" panose="020F0502020204030204" pitchFamily="34" charset="0"/>
                <a:cs typeface="Arial" panose="020B0604020202020204" pitchFamily="34" charset="0"/>
              </a:rPr>
              <a:t>contact details and new about events.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sz="1800" dirty="0">
                <a:effectLst/>
                <a:latin typeface="Times New Roman" panose="02020603050405020304" pitchFamily="18"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sz="1800" dirty="0">
                <a:effectLst/>
                <a:latin typeface="Times New Roman" panose="02020603050405020304" pitchFamily="18" charset="0"/>
                <a:ea typeface="Calibri" panose="020F0502020204030204" pitchFamily="34" charset="0"/>
                <a:cs typeface="Arial" panose="020B0604020202020204" pitchFamily="34" charset="0"/>
              </a:rPr>
              <a:t>Registered users can do following activity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sz="1800" dirty="0">
                <a:effectLst/>
                <a:latin typeface="Times New Roman" panose="02020603050405020304" pitchFamily="18"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sz="1800" dirty="0">
                <a:effectLst/>
                <a:latin typeface="Times New Roman" panose="02020603050405020304" pitchFamily="18" charset="0"/>
                <a:ea typeface="Calibri" panose="020F0502020204030204" pitchFamily="34" charset="0"/>
                <a:cs typeface="Arial" panose="020B0604020202020204" pitchFamily="34" charset="0"/>
              </a:rPr>
              <a:t>1.Books the events.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sz="1800" dirty="0">
                <a:effectLst/>
                <a:latin typeface="Times New Roman" panose="02020603050405020304" pitchFamily="18"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sz="1800" dirty="0">
                <a:effectLst/>
                <a:latin typeface="Times New Roman" panose="02020603050405020304" pitchFamily="18" charset="0"/>
                <a:ea typeface="Calibri" panose="020F0502020204030204" pitchFamily="34" charset="0"/>
                <a:cs typeface="Arial" panose="020B0604020202020204" pitchFamily="34" charset="0"/>
              </a:rPr>
              <a:t>2.Update his/her own profile.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sz="1800" dirty="0">
                <a:effectLst/>
                <a:latin typeface="Times New Roman" panose="02020603050405020304" pitchFamily="18"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sz="1800" dirty="0">
                <a:effectLst/>
                <a:latin typeface="Times New Roman" panose="02020603050405020304" pitchFamily="18" charset="0"/>
                <a:ea typeface="Calibri" panose="020F0502020204030204" pitchFamily="34" charset="0"/>
                <a:cs typeface="Arial" panose="020B0604020202020204" pitchFamily="34" charset="0"/>
              </a:rPr>
              <a:t>3.Change Password.</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sz="1800" dirty="0">
                <a:effectLst/>
                <a:latin typeface="Times New Roman" panose="02020603050405020304" pitchFamily="18"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sz="1800" dirty="0">
                <a:effectLst/>
                <a:latin typeface="Times New Roman" panose="02020603050405020304" pitchFamily="18" charset="0"/>
                <a:ea typeface="Calibri" panose="020F0502020204030204" pitchFamily="34" charset="0"/>
                <a:cs typeface="Arial" panose="020B0604020202020204" pitchFamily="34" charset="0"/>
              </a:rPr>
              <a:t>4.Users can also cancel booking which is not confirmed.</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sz="1800" dirty="0">
                <a:effectLst/>
                <a:latin typeface="Times New Roman" panose="02020603050405020304" pitchFamily="18"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sz="1800" dirty="0">
                <a:effectLst/>
                <a:latin typeface="Times New Roman" panose="02020603050405020304" pitchFamily="18" charset="0"/>
                <a:ea typeface="Calibri" panose="020F0502020204030204" pitchFamily="34" charset="0"/>
              </a:rPr>
              <a:t>5.Registered user can also recover his/her own password</a:t>
            </a:r>
            <a:endParaRPr lang="en-IN" dirty="0"/>
          </a:p>
        </p:txBody>
      </p:sp>
    </p:spTree>
    <p:extLst>
      <p:ext uri="{BB962C8B-B14F-4D97-AF65-F5344CB8AC3E}">
        <p14:creationId xmlns:p14="http://schemas.microsoft.com/office/powerpoint/2010/main" val="3097007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050C8-A27F-5E23-4891-479486D18955}"/>
              </a:ext>
            </a:extLst>
          </p:cNvPr>
          <p:cNvSpPr>
            <a:spLocks noGrp="1"/>
          </p:cNvSpPr>
          <p:nvPr>
            <p:ph type="title"/>
          </p:nvPr>
        </p:nvSpPr>
        <p:spPr/>
        <p:txBody>
          <a:bodyPr/>
          <a:lstStyle/>
          <a:p>
            <a:r>
              <a:rPr lang="en-US" dirty="0"/>
              <a:t>ADMIN SCREENSHOT</a:t>
            </a:r>
            <a:endParaRPr lang="en-IN" dirty="0"/>
          </a:p>
        </p:txBody>
      </p:sp>
      <p:sp>
        <p:nvSpPr>
          <p:cNvPr id="3" name="Content Placeholder 2">
            <a:extLst>
              <a:ext uri="{FF2B5EF4-FFF2-40B4-BE49-F238E27FC236}">
                <a16:creationId xmlns:a16="http://schemas.microsoft.com/office/drawing/2014/main" id="{8D58B836-5994-4075-2C71-14CFB7257193}"/>
              </a:ext>
            </a:extLst>
          </p:cNvPr>
          <p:cNvSpPr>
            <a:spLocks noGrp="1"/>
          </p:cNvSpPr>
          <p:nvPr>
            <p:ph idx="1"/>
          </p:nvPr>
        </p:nvSpPr>
        <p:spPr>
          <a:xfrm>
            <a:off x="545236" y="1807870"/>
            <a:ext cx="10515600" cy="4418128"/>
          </a:xfrm>
        </p:spPr>
        <p:txBody>
          <a:bodyPr/>
          <a:lstStyle/>
          <a:p>
            <a:pPr marL="0" indent="0">
              <a:buNone/>
            </a:pPr>
            <a:endParaRPr lang="en-IN" dirty="0"/>
          </a:p>
        </p:txBody>
      </p:sp>
      <p:pic>
        <p:nvPicPr>
          <p:cNvPr id="1026" name="Picture 7">
            <a:extLst>
              <a:ext uri="{FF2B5EF4-FFF2-40B4-BE49-F238E27FC236}">
                <a16:creationId xmlns:a16="http://schemas.microsoft.com/office/drawing/2014/main" id="{A0EE34F1-E65C-5638-07C7-1455BAB7F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0078" r="1263" b="5922"/>
          <a:stretch>
            <a:fillRect/>
          </a:stretch>
        </p:blipFill>
        <p:spPr bwMode="auto">
          <a:xfrm>
            <a:off x="545236" y="1807870"/>
            <a:ext cx="10631750" cy="44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5345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62" descr="C:\Users\Admin\Downloads\FireShot\FireShot Capture 012 - Event Management System - About us - localhost.png">
            <a:extLst>
              <a:ext uri="{FF2B5EF4-FFF2-40B4-BE49-F238E27FC236}">
                <a16:creationId xmlns:a16="http://schemas.microsoft.com/office/drawing/2014/main" id="{4EF8FBFE-8076-C594-4DBE-6BB026474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8721" y="1077912"/>
            <a:ext cx="5935663" cy="470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010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63" descr="C:\Users\Admin\Downloads\FireShot\FireShot Capture 013 - Event Management System - user signin - localhost.png">
            <a:extLst>
              <a:ext uri="{FF2B5EF4-FFF2-40B4-BE49-F238E27FC236}">
                <a16:creationId xmlns:a16="http://schemas.microsoft.com/office/drawing/2014/main" id="{E0C56FD8-A3C3-3963-589A-1CE5BA77A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023" y="300831"/>
            <a:ext cx="5935663" cy="625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6022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5" descr="C:\Users\Admin\Downloads\FireShot\FireShot Capture 015 - Event Management System - user signup - localhost.png">
            <a:extLst>
              <a:ext uri="{FF2B5EF4-FFF2-40B4-BE49-F238E27FC236}">
                <a16:creationId xmlns:a16="http://schemas.microsoft.com/office/drawing/2014/main" id="{B7E07EC9-5D64-DC53-FA73-15B9E3F591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109" y="670718"/>
            <a:ext cx="5935663" cy="551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2558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633</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Event Management Website</vt:lpstr>
      <vt:lpstr>INTRODUCTION </vt:lpstr>
      <vt:lpstr>PROPOSED SYSTEM</vt:lpstr>
      <vt:lpstr>EVENT MANAGEMENT SYTEM MODULE </vt:lpstr>
      <vt:lpstr>2. USER MODULE</vt:lpstr>
      <vt:lpstr>ADMIN SCREENSHOT</vt:lpstr>
      <vt:lpstr>PowerPoint Presentation</vt:lpstr>
      <vt:lpstr>PowerPoint Presentation</vt:lpstr>
      <vt:lpstr>PowerPoint Presentation</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Management Website</dc:title>
  <dc:creator>shagun jindal</dc:creator>
  <cp:lastModifiedBy>shagun jindal</cp:lastModifiedBy>
  <cp:revision>1</cp:revision>
  <dcterms:created xsi:type="dcterms:W3CDTF">2023-06-01T15:32:02Z</dcterms:created>
  <dcterms:modified xsi:type="dcterms:W3CDTF">2023-06-01T15:46:26Z</dcterms:modified>
</cp:coreProperties>
</file>