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1430000" cy="7416800"/>
  <p:notesSz cx="11430000" cy="741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33"/>
    <a:srgbClr val="FFFFFF"/>
    <a:srgbClr val="32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71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71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9B4FA-3541-4166-A858-9D429E63ECD1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927100"/>
            <a:ext cx="3857625" cy="2503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3568700"/>
            <a:ext cx="9144000" cy="292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045325"/>
            <a:ext cx="4953000" cy="371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7045325"/>
            <a:ext cx="4953000" cy="371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38AD3-BB1C-42D0-9E9D-9A621F7E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2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38AD3-BB1C-42D0-9E9D-9A621F7E07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0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38AD3-BB1C-42D0-9E9D-9A621F7E07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3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864169"/>
            <a:ext cx="971550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6EB9F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7410450"/>
          </a:xfrm>
          <a:custGeom>
            <a:avLst/>
            <a:gdLst/>
            <a:ahLst/>
            <a:cxnLst/>
            <a:rect l="l" t="t" r="r" b="b"/>
            <a:pathLst>
              <a:path w="11430000" h="7410450">
                <a:moveTo>
                  <a:pt x="11430000" y="7410450"/>
                </a:moveTo>
                <a:lnTo>
                  <a:pt x="0" y="7410450"/>
                </a:lnTo>
                <a:lnTo>
                  <a:pt x="0" y="0"/>
                </a:lnTo>
                <a:lnTo>
                  <a:pt x="11430000" y="0"/>
                </a:lnTo>
                <a:lnTo>
                  <a:pt x="11430000" y="7410450"/>
                </a:lnTo>
                <a:close/>
              </a:path>
            </a:pathLst>
          </a:custGeom>
          <a:solidFill>
            <a:srgbClr val="25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6EB9F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6EB9F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30000" y="6000750"/>
                </a:moveTo>
                <a:lnTo>
                  <a:pt x="0" y="6000750"/>
                </a:lnTo>
                <a:lnTo>
                  <a:pt x="0" y="0"/>
                </a:lnTo>
                <a:lnTo>
                  <a:pt x="11430000" y="0"/>
                </a:lnTo>
                <a:lnTo>
                  <a:pt x="11430000" y="6000750"/>
                </a:lnTo>
                <a:close/>
              </a:path>
            </a:pathLst>
          </a:custGeom>
          <a:solidFill>
            <a:srgbClr val="25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5863" y="449852"/>
            <a:ext cx="8678272" cy="120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6EB9F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7119" y="2491232"/>
            <a:ext cx="809576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37C-C304-603B-BFF0-20B2A386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0E3B0-7DBF-2AC7-7FFE-7F6E47104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420" y="1945925"/>
            <a:ext cx="530923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229" dirty="0"/>
              <a:t>College </a:t>
            </a:r>
            <a:r>
              <a:rPr sz="4300" spc="254" dirty="0"/>
              <a:t>Event</a:t>
            </a:r>
            <a:r>
              <a:rPr sz="4300" spc="-210" dirty="0"/>
              <a:t> </a:t>
            </a:r>
            <a:r>
              <a:rPr sz="4300" spc="175" dirty="0"/>
              <a:t>Voting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691909" y="2870199"/>
            <a:ext cx="5725160" cy="63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95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college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event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voting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D5E4EF"/>
                </a:solidFill>
                <a:latin typeface="Verdana"/>
                <a:cs typeface="Verdana"/>
              </a:rPr>
              <a:t>is</a:t>
            </a:r>
            <a:r>
              <a:rPr sz="1400" spc="-19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D5E4EF"/>
                </a:solidFill>
                <a:latin typeface="Verdana"/>
                <a:cs typeface="Verdana"/>
              </a:rPr>
              <a:t>an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Android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application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that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allows</a:t>
            </a:r>
            <a:r>
              <a:rPr sz="1400" spc="-19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students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 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vote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D5E4EF"/>
                </a:solidFill>
                <a:latin typeface="Verdana"/>
                <a:cs typeface="Verdana"/>
              </a:rPr>
              <a:t>for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their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favorite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events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and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choose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winners</a:t>
            </a:r>
            <a:r>
              <a:rPr lang="en-IN" sz="1400" spc="-95" dirty="0">
                <a:solidFill>
                  <a:srgbClr val="D5E4EF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7143751" y="23368"/>
            <a:ext cx="4286249" cy="600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416800"/>
          </a:xfrm>
          <a:custGeom>
            <a:avLst/>
            <a:gdLst/>
            <a:ahLst/>
            <a:cxnLst/>
            <a:rect l="l" t="t" r="r" b="b"/>
            <a:pathLst>
              <a:path w="11430000" h="7277100">
                <a:moveTo>
                  <a:pt x="11430000" y="7277100"/>
                </a:moveTo>
                <a:lnTo>
                  <a:pt x="0" y="7277100"/>
                </a:lnTo>
                <a:lnTo>
                  <a:pt x="0" y="0"/>
                </a:lnTo>
                <a:lnTo>
                  <a:pt x="11430000" y="0"/>
                </a:lnTo>
                <a:lnTo>
                  <a:pt x="11430000" y="7277100"/>
                </a:lnTo>
                <a:close/>
              </a:path>
            </a:pathLst>
          </a:custGeom>
          <a:solidFill>
            <a:srgbClr val="25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3" y="493934"/>
            <a:ext cx="576961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0" dirty="0">
                <a:latin typeface="Verdana"/>
                <a:cs typeface="Verdana"/>
              </a:rPr>
              <a:t>Features </a:t>
            </a:r>
            <a:r>
              <a:rPr spc="-50" dirty="0">
                <a:latin typeface="Verdana"/>
                <a:cs typeface="Verdana"/>
              </a:rPr>
              <a:t>of </a:t>
            </a:r>
            <a:r>
              <a:rPr spc="-75" dirty="0">
                <a:latin typeface="Verdana"/>
                <a:cs typeface="Verdana"/>
              </a:rPr>
              <a:t>the</a:t>
            </a:r>
            <a:r>
              <a:rPr spc="-690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647825" y="1457324"/>
            <a:ext cx="2371724" cy="2371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9756" y="3998277"/>
            <a:ext cx="2458720" cy="174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90"/>
              </a:spcBef>
            </a:pPr>
            <a:r>
              <a:rPr sz="1800" spc="-110" dirty="0">
                <a:solidFill>
                  <a:srgbClr val="6EB9FB"/>
                </a:solidFill>
                <a:latin typeface="Verdana"/>
                <a:cs typeface="Verdana"/>
              </a:rPr>
              <a:t>Easy</a:t>
            </a:r>
            <a:r>
              <a:rPr sz="1800" spc="-165" dirty="0">
                <a:solidFill>
                  <a:srgbClr val="6EB9F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6EB9FB"/>
                </a:solidFill>
                <a:latin typeface="Verdana"/>
                <a:cs typeface="Verdana"/>
              </a:rPr>
              <a:t>Voting</a:t>
            </a:r>
            <a:endParaRPr sz="1800">
              <a:latin typeface="Verdana"/>
              <a:cs typeface="Verdana"/>
            </a:endParaRPr>
          </a:p>
          <a:p>
            <a:pPr marL="12700" marR="5080" algn="ctr">
              <a:lnSpc>
                <a:spcPct val="153300"/>
              </a:lnSpc>
              <a:spcBef>
                <a:spcPts val="1095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 application </a:t>
            </a:r>
            <a:r>
              <a:rPr sz="1400" spc="-125" dirty="0">
                <a:solidFill>
                  <a:srgbClr val="D5E4EF"/>
                </a:solidFill>
                <a:latin typeface="Verdana"/>
                <a:cs typeface="Verdana"/>
              </a:rPr>
              <a:t>has </a:t>
            </a:r>
            <a:r>
              <a:rPr sz="1400" spc="-120" dirty="0">
                <a:solidFill>
                  <a:srgbClr val="D5E4EF"/>
                </a:solidFill>
                <a:latin typeface="Verdana"/>
                <a:cs typeface="Verdana"/>
              </a:rPr>
              <a:t>a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simple 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and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user-friendly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interface</a:t>
            </a:r>
            <a:r>
              <a:rPr sz="1400" spc="-33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that  </a:t>
            </a:r>
            <a:r>
              <a:rPr sz="1400" spc="-130" dirty="0">
                <a:solidFill>
                  <a:srgbClr val="D5E4EF"/>
                </a:solidFill>
                <a:latin typeface="Verdana"/>
                <a:cs typeface="Verdana"/>
              </a:rPr>
              <a:t>makes</a:t>
            </a:r>
            <a:r>
              <a:rPr sz="1400" spc="-20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it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D5E4EF"/>
                </a:solidFill>
                <a:latin typeface="Verdana"/>
                <a:cs typeface="Verdana"/>
              </a:rPr>
              <a:t>effortless</a:t>
            </a:r>
            <a:r>
              <a:rPr sz="1400" spc="-20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D5E4EF"/>
                </a:solidFill>
                <a:latin typeface="Verdana"/>
                <a:cs typeface="Verdana"/>
              </a:rPr>
              <a:t>for</a:t>
            </a:r>
            <a:r>
              <a:rPr sz="1400" spc="-17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anyone 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vote.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3900" y="1457324"/>
            <a:ext cx="2362199" cy="2371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7862" y="3998277"/>
            <a:ext cx="2413000" cy="174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90"/>
              </a:spcBef>
            </a:pPr>
            <a:r>
              <a:rPr sz="1800" spc="-30" dirty="0">
                <a:solidFill>
                  <a:srgbClr val="6EB9FB"/>
                </a:solidFill>
                <a:latin typeface="Verdana"/>
                <a:cs typeface="Verdana"/>
              </a:rPr>
              <a:t>Quick</a:t>
            </a:r>
            <a:r>
              <a:rPr sz="1800" spc="-185" dirty="0">
                <a:solidFill>
                  <a:srgbClr val="6EB9F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6EB9F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  <a:p>
            <a:pPr marL="12700" marR="5080" indent="-1270" algn="ctr">
              <a:lnSpc>
                <a:spcPct val="153300"/>
              </a:lnSpc>
              <a:spcBef>
                <a:spcPts val="1095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 application </a:t>
            </a:r>
            <a:r>
              <a:rPr sz="1400" spc="-120" dirty="0">
                <a:solidFill>
                  <a:srgbClr val="D5E4EF"/>
                </a:solidFill>
                <a:latin typeface="Verdana"/>
                <a:cs typeface="Verdana"/>
              </a:rPr>
              <a:t>gives</a:t>
            </a:r>
            <a:r>
              <a:rPr sz="1400" spc="-3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real-time 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results</a:t>
            </a:r>
            <a:r>
              <a:rPr sz="1400" spc="-20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D5E4E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votes</a:t>
            </a:r>
            <a:r>
              <a:rPr sz="1400" spc="-20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casted</a:t>
            </a:r>
            <a:r>
              <a:rPr sz="1400" spc="-17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and  accurate </a:t>
            </a:r>
            <a:r>
              <a:rPr sz="1400" spc="-70" dirty="0">
                <a:solidFill>
                  <a:srgbClr val="D5E4EF"/>
                </a:solidFill>
                <a:latin typeface="Verdana"/>
                <a:cs typeface="Verdana"/>
              </a:rPr>
              <a:t>reports </a:t>
            </a:r>
            <a:r>
              <a:rPr sz="1400" spc="-55" dirty="0">
                <a:solidFill>
                  <a:srgbClr val="D5E4EF"/>
                </a:solidFill>
                <a:latin typeface="Verdana"/>
                <a:cs typeface="Verdana"/>
              </a:rPr>
              <a:t>of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</a:t>
            </a:r>
            <a:r>
              <a:rPr sz="1400" spc="-38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events 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held.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62621" y="1574800"/>
            <a:ext cx="2362169" cy="237172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362621" y="3998277"/>
            <a:ext cx="2432050" cy="2404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90"/>
              </a:spcBef>
            </a:pPr>
            <a:r>
              <a:rPr sz="1800" spc="-65" dirty="0">
                <a:solidFill>
                  <a:srgbClr val="6EB9FB"/>
                </a:solidFill>
                <a:latin typeface="Verdana"/>
                <a:cs typeface="Verdana"/>
              </a:rPr>
              <a:t>Security</a:t>
            </a:r>
            <a:endParaRPr sz="1800" dirty="0">
              <a:latin typeface="Verdana"/>
              <a:cs typeface="Verdana"/>
            </a:endParaRPr>
          </a:p>
          <a:p>
            <a:pPr marL="12065" marR="5080" indent="3175" algn="ctr">
              <a:lnSpc>
                <a:spcPct val="153600"/>
              </a:lnSpc>
              <a:spcBef>
                <a:spcPts val="1090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 application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requires 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students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log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in </a:t>
            </a:r>
            <a:r>
              <a:rPr sz="1400" spc="-114" dirty="0">
                <a:solidFill>
                  <a:srgbClr val="D5E4EF"/>
                </a:solidFill>
                <a:latin typeface="Verdana"/>
                <a:cs typeface="Verdana"/>
              </a:rPr>
              <a:t>using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their 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college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credentials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 </a:t>
            </a:r>
            <a:r>
              <a:rPr sz="1400" spc="-110" dirty="0">
                <a:solidFill>
                  <a:srgbClr val="D5E4EF"/>
                </a:solidFill>
                <a:latin typeface="Verdana"/>
                <a:cs typeface="Verdana"/>
              </a:rPr>
              <a:t>cast 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votes,</a:t>
            </a:r>
            <a:r>
              <a:rPr sz="1400" spc="-19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ensuring</a:t>
            </a:r>
            <a:r>
              <a:rPr sz="1400" spc="-18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D5E4EF"/>
                </a:solidFill>
                <a:latin typeface="Verdana"/>
                <a:cs typeface="Verdana"/>
              </a:rPr>
              <a:t>no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outsiders</a:t>
            </a:r>
            <a:r>
              <a:rPr sz="1400" spc="-21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or  </a:t>
            </a:r>
            <a:r>
              <a:rPr sz="1400" spc="-60" dirty="0">
                <a:solidFill>
                  <a:srgbClr val="D5E4EF"/>
                </a:solidFill>
                <a:latin typeface="Verdana"/>
                <a:cs typeface="Verdana"/>
              </a:rPr>
              <a:t>bots </a:t>
            </a:r>
            <a:r>
              <a:rPr sz="1400" spc="-110" dirty="0">
                <a:solidFill>
                  <a:srgbClr val="D5E4EF"/>
                </a:solidFill>
                <a:latin typeface="Verdana"/>
                <a:cs typeface="Verdana"/>
              </a:rPr>
              <a:t>can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manipulate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 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process.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0" y="-1402197"/>
            <a:ext cx="12616180" cy="9149197"/>
            <a:chOff x="-21500" y="0"/>
            <a:chExt cx="11473180" cy="60439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430000" cy="6000750"/>
            </a:xfrm>
            <a:custGeom>
              <a:avLst/>
              <a:gdLst/>
              <a:ahLst/>
              <a:cxnLst/>
              <a:rect l="l" t="t" r="r" b="b"/>
              <a:pathLst>
                <a:path w="11430000" h="6000750">
                  <a:moveTo>
                    <a:pt x="11430000" y="6000750"/>
                  </a:moveTo>
                  <a:lnTo>
                    <a:pt x="0" y="6000750"/>
                  </a:lnTo>
                  <a:lnTo>
                    <a:pt x="0" y="0"/>
                  </a:lnTo>
                  <a:lnTo>
                    <a:pt x="11430000" y="0"/>
                  </a:lnTo>
                  <a:lnTo>
                    <a:pt x="11430000" y="6000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" y="0"/>
              <a:ext cx="11429877" cy="6000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" y="0"/>
              <a:ext cx="11430000" cy="6000750"/>
            </a:xfrm>
            <a:custGeom>
              <a:avLst/>
              <a:gdLst/>
              <a:ahLst/>
              <a:cxnLst/>
              <a:rect l="l" t="t" r="r" b="b"/>
              <a:pathLst>
                <a:path w="11430000" h="6000750">
                  <a:moveTo>
                    <a:pt x="8089556" y="6000749"/>
                  </a:moveTo>
                  <a:lnTo>
                    <a:pt x="8023488" y="5970195"/>
                  </a:lnTo>
                  <a:lnTo>
                    <a:pt x="7978394" y="5948812"/>
                  </a:lnTo>
                  <a:lnTo>
                    <a:pt x="7933434" y="5927089"/>
                  </a:lnTo>
                  <a:lnTo>
                    <a:pt x="7888611" y="5905027"/>
                  </a:lnTo>
                  <a:lnTo>
                    <a:pt x="7843926" y="5882624"/>
                  </a:lnTo>
                  <a:lnTo>
                    <a:pt x="7799381" y="5859883"/>
                  </a:lnTo>
                  <a:lnTo>
                    <a:pt x="7754978" y="5836802"/>
                  </a:lnTo>
                  <a:lnTo>
                    <a:pt x="7710719" y="5813383"/>
                  </a:lnTo>
                  <a:lnTo>
                    <a:pt x="7666607" y="5789625"/>
                  </a:lnTo>
                  <a:lnTo>
                    <a:pt x="7622643" y="5765530"/>
                  </a:lnTo>
                  <a:lnTo>
                    <a:pt x="7578829" y="5741097"/>
                  </a:lnTo>
                  <a:lnTo>
                    <a:pt x="7535168" y="5716327"/>
                  </a:lnTo>
                  <a:lnTo>
                    <a:pt x="7491660" y="5691219"/>
                  </a:lnTo>
                  <a:lnTo>
                    <a:pt x="7448309" y="5665775"/>
                  </a:lnTo>
                  <a:lnTo>
                    <a:pt x="7405116" y="5639995"/>
                  </a:lnTo>
                  <a:lnTo>
                    <a:pt x="7353140" y="5608146"/>
                  </a:lnTo>
                  <a:lnTo>
                    <a:pt x="7302914" y="5576221"/>
                  </a:lnTo>
                  <a:lnTo>
                    <a:pt x="7254406" y="5544215"/>
                  </a:lnTo>
                  <a:lnTo>
                    <a:pt x="7207583" y="5512122"/>
                  </a:lnTo>
                  <a:lnTo>
                    <a:pt x="7162413" y="5479938"/>
                  </a:lnTo>
                  <a:lnTo>
                    <a:pt x="7118864" y="5447659"/>
                  </a:lnTo>
                  <a:lnTo>
                    <a:pt x="7076901" y="5415279"/>
                  </a:lnTo>
                  <a:lnTo>
                    <a:pt x="7036494" y="5382794"/>
                  </a:lnTo>
                  <a:lnTo>
                    <a:pt x="6997610" y="5350198"/>
                  </a:lnTo>
                  <a:lnTo>
                    <a:pt x="6960215" y="5317489"/>
                  </a:lnTo>
                  <a:lnTo>
                    <a:pt x="6924278" y="5284660"/>
                  </a:lnTo>
                  <a:lnTo>
                    <a:pt x="6889766" y="5251706"/>
                  </a:lnTo>
                  <a:lnTo>
                    <a:pt x="6856646" y="5218624"/>
                  </a:lnTo>
                  <a:lnTo>
                    <a:pt x="6824886" y="5185408"/>
                  </a:lnTo>
                  <a:lnTo>
                    <a:pt x="6794453" y="5152054"/>
                  </a:lnTo>
                  <a:lnTo>
                    <a:pt x="6765315" y="5118556"/>
                  </a:lnTo>
                  <a:lnTo>
                    <a:pt x="6737439" y="5084910"/>
                  </a:lnTo>
                  <a:lnTo>
                    <a:pt x="6710792" y="5051112"/>
                  </a:lnTo>
                  <a:lnTo>
                    <a:pt x="6685343" y="5017157"/>
                  </a:lnTo>
                  <a:lnTo>
                    <a:pt x="6661058" y="4983039"/>
                  </a:lnTo>
                  <a:lnTo>
                    <a:pt x="6637905" y="4948754"/>
                  </a:lnTo>
                  <a:lnTo>
                    <a:pt x="6615851" y="4914298"/>
                  </a:lnTo>
                  <a:lnTo>
                    <a:pt x="6588871" y="4869423"/>
                  </a:lnTo>
                  <a:lnTo>
                    <a:pt x="6563591" y="4824208"/>
                  </a:lnTo>
                  <a:lnTo>
                    <a:pt x="6539943" y="4778640"/>
                  </a:lnTo>
                  <a:lnTo>
                    <a:pt x="6517859" y="4732706"/>
                  </a:lnTo>
                  <a:lnTo>
                    <a:pt x="6497271" y="4686395"/>
                  </a:lnTo>
                  <a:lnTo>
                    <a:pt x="6478113" y="4639693"/>
                  </a:lnTo>
                  <a:lnTo>
                    <a:pt x="6460315" y="4592588"/>
                  </a:lnTo>
                  <a:lnTo>
                    <a:pt x="6443810" y="4545068"/>
                  </a:lnTo>
                  <a:lnTo>
                    <a:pt x="6428530" y="4497119"/>
                  </a:lnTo>
                  <a:lnTo>
                    <a:pt x="6414408" y="4448731"/>
                  </a:lnTo>
                  <a:lnTo>
                    <a:pt x="6401376" y="4399889"/>
                  </a:lnTo>
                  <a:lnTo>
                    <a:pt x="6389365" y="4350582"/>
                  </a:lnTo>
                  <a:lnTo>
                    <a:pt x="6378309" y="4300796"/>
                  </a:lnTo>
                  <a:lnTo>
                    <a:pt x="6368140" y="4250521"/>
                  </a:lnTo>
                  <a:lnTo>
                    <a:pt x="6358788" y="4199742"/>
                  </a:lnTo>
                  <a:lnTo>
                    <a:pt x="6350188" y="4148448"/>
                  </a:lnTo>
                  <a:lnTo>
                    <a:pt x="6342271" y="4096626"/>
                  </a:lnTo>
                  <a:lnTo>
                    <a:pt x="6335799" y="4050452"/>
                  </a:lnTo>
                  <a:lnTo>
                    <a:pt x="6329763" y="4003831"/>
                  </a:lnTo>
                  <a:lnTo>
                    <a:pt x="6324114" y="3956757"/>
                  </a:lnTo>
                  <a:lnTo>
                    <a:pt x="6318805" y="3909225"/>
                  </a:lnTo>
                  <a:lnTo>
                    <a:pt x="6313787" y="3861228"/>
                  </a:lnTo>
                  <a:lnTo>
                    <a:pt x="6309014" y="3812761"/>
                  </a:lnTo>
                  <a:lnTo>
                    <a:pt x="6304436" y="3763817"/>
                  </a:lnTo>
                  <a:lnTo>
                    <a:pt x="6300007" y="3714392"/>
                  </a:lnTo>
                  <a:lnTo>
                    <a:pt x="6295678" y="3664478"/>
                  </a:lnTo>
                  <a:lnTo>
                    <a:pt x="6291402" y="3614072"/>
                  </a:lnTo>
                  <a:lnTo>
                    <a:pt x="6287130" y="3563166"/>
                  </a:lnTo>
                  <a:lnTo>
                    <a:pt x="6283547" y="3520453"/>
                  </a:lnTo>
                  <a:lnTo>
                    <a:pt x="6279907" y="3477387"/>
                  </a:lnTo>
                  <a:lnTo>
                    <a:pt x="6276183" y="3433964"/>
                  </a:lnTo>
                  <a:lnTo>
                    <a:pt x="6272348" y="3390181"/>
                  </a:lnTo>
                  <a:lnTo>
                    <a:pt x="6268373" y="3346034"/>
                  </a:lnTo>
                  <a:lnTo>
                    <a:pt x="6264233" y="3301521"/>
                  </a:lnTo>
                  <a:lnTo>
                    <a:pt x="6259899" y="3256637"/>
                  </a:lnTo>
                  <a:lnTo>
                    <a:pt x="6255344" y="3211379"/>
                  </a:lnTo>
                  <a:lnTo>
                    <a:pt x="6250540" y="3165744"/>
                  </a:lnTo>
                  <a:lnTo>
                    <a:pt x="6245461" y="3119729"/>
                  </a:lnTo>
                  <a:lnTo>
                    <a:pt x="6240079" y="3073330"/>
                  </a:lnTo>
                  <a:lnTo>
                    <a:pt x="6234365" y="3026543"/>
                  </a:lnTo>
                  <a:lnTo>
                    <a:pt x="6228294" y="2979366"/>
                  </a:lnTo>
                  <a:lnTo>
                    <a:pt x="6221838" y="2931795"/>
                  </a:lnTo>
                  <a:lnTo>
                    <a:pt x="6214968" y="2883826"/>
                  </a:lnTo>
                  <a:lnTo>
                    <a:pt x="6207659" y="2835456"/>
                  </a:lnTo>
                  <a:lnTo>
                    <a:pt x="6199882" y="2786682"/>
                  </a:lnTo>
                  <a:lnTo>
                    <a:pt x="6191610" y="2737500"/>
                  </a:lnTo>
                  <a:lnTo>
                    <a:pt x="6182815" y="2687906"/>
                  </a:lnTo>
                  <a:lnTo>
                    <a:pt x="6173471" y="2637899"/>
                  </a:lnTo>
                  <a:lnTo>
                    <a:pt x="6163549" y="2587473"/>
                  </a:lnTo>
                  <a:lnTo>
                    <a:pt x="6153023" y="2536626"/>
                  </a:lnTo>
                  <a:lnTo>
                    <a:pt x="6141865" y="2485354"/>
                  </a:lnTo>
                  <a:lnTo>
                    <a:pt x="6130048" y="2433654"/>
                  </a:lnTo>
                  <a:lnTo>
                    <a:pt x="6117543" y="2381523"/>
                  </a:lnTo>
                  <a:lnTo>
                    <a:pt x="6104325" y="2328957"/>
                  </a:lnTo>
                  <a:lnTo>
                    <a:pt x="6090365" y="2275952"/>
                  </a:lnTo>
                  <a:lnTo>
                    <a:pt x="6075635" y="2222505"/>
                  </a:lnTo>
                  <a:lnTo>
                    <a:pt x="6060110" y="2168614"/>
                  </a:lnTo>
                  <a:lnTo>
                    <a:pt x="6043761" y="2114273"/>
                  </a:lnTo>
                  <a:lnTo>
                    <a:pt x="6026560" y="2059481"/>
                  </a:lnTo>
                  <a:lnTo>
                    <a:pt x="6008481" y="2004234"/>
                  </a:lnTo>
                  <a:lnTo>
                    <a:pt x="5989496" y="1948527"/>
                  </a:lnTo>
                  <a:lnTo>
                    <a:pt x="5974814" y="1907054"/>
                  </a:lnTo>
                  <a:lnTo>
                    <a:pt x="5959512" y="1865282"/>
                  </a:lnTo>
                  <a:lnTo>
                    <a:pt x="5943604" y="1823216"/>
                  </a:lnTo>
                  <a:lnTo>
                    <a:pt x="5927104" y="1780862"/>
                  </a:lnTo>
                  <a:lnTo>
                    <a:pt x="5910025" y="1738224"/>
                  </a:lnTo>
                  <a:lnTo>
                    <a:pt x="5892380" y="1695309"/>
                  </a:lnTo>
                  <a:lnTo>
                    <a:pt x="5874184" y="1652121"/>
                  </a:lnTo>
                  <a:lnTo>
                    <a:pt x="5855449" y="1608667"/>
                  </a:lnTo>
                  <a:lnTo>
                    <a:pt x="5836190" y="1564950"/>
                  </a:lnTo>
                  <a:lnTo>
                    <a:pt x="5816419" y="1520978"/>
                  </a:lnTo>
                  <a:lnTo>
                    <a:pt x="5796151" y="1476755"/>
                  </a:lnTo>
                  <a:lnTo>
                    <a:pt x="5775398" y="1432286"/>
                  </a:lnTo>
                  <a:lnTo>
                    <a:pt x="5754175" y="1387577"/>
                  </a:lnTo>
                  <a:lnTo>
                    <a:pt x="5732494" y="1342633"/>
                  </a:lnTo>
                  <a:lnTo>
                    <a:pt x="5710371" y="1297459"/>
                  </a:lnTo>
                  <a:lnTo>
                    <a:pt x="5687817" y="1252062"/>
                  </a:lnTo>
                  <a:lnTo>
                    <a:pt x="5664846" y="1206446"/>
                  </a:lnTo>
                  <a:lnTo>
                    <a:pt x="5641473" y="1160616"/>
                  </a:lnTo>
                  <a:lnTo>
                    <a:pt x="5617711" y="1114579"/>
                  </a:lnTo>
                  <a:lnTo>
                    <a:pt x="5593572" y="1068339"/>
                  </a:lnTo>
                  <a:lnTo>
                    <a:pt x="5569071" y="1021901"/>
                  </a:lnTo>
                  <a:lnTo>
                    <a:pt x="5544222" y="975272"/>
                  </a:lnTo>
                  <a:lnTo>
                    <a:pt x="5519037" y="928456"/>
                  </a:lnTo>
                  <a:lnTo>
                    <a:pt x="5493530" y="881459"/>
                  </a:lnTo>
                  <a:lnTo>
                    <a:pt x="5467716" y="834286"/>
                  </a:lnTo>
                  <a:lnTo>
                    <a:pt x="5441606" y="786942"/>
                  </a:lnTo>
                  <a:lnTo>
                    <a:pt x="5415216" y="739434"/>
                  </a:lnTo>
                  <a:lnTo>
                    <a:pt x="5388558" y="691765"/>
                  </a:lnTo>
                  <a:lnTo>
                    <a:pt x="5361646" y="643943"/>
                  </a:lnTo>
                  <a:lnTo>
                    <a:pt x="5334494" y="595971"/>
                  </a:lnTo>
                  <a:lnTo>
                    <a:pt x="5307115" y="547855"/>
                  </a:lnTo>
                  <a:lnTo>
                    <a:pt x="5279522" y="499602"/>
                  </a:lnTo>
                  <a:lnTo>
                    <a:pt x="5251729" y="451215"/>
                  </a:lnTo>
                  <a:lnTo>
                    <a:pt x="5223750" y="402701"/>
                  </a:lnTo>
                  <a:lnTo>
                    <a:pt x="5195599" y="354064"/>
                  </a:lnTo>
                  <a:lnTo>
                    <a:pt x="5170658" y="311098"/>
                  </a:lnTo>
                  <a:lnTo>
                    <a:pt x="5145600" y="268044"/>
                  </a:lnTo>
                  <a:lnTo>
                    <a:pt x="5120435" y="224904"/>
                  </a:lnTo>
                  <a:lnTo>
                    <a:pt x="5095172" y="181683"/>
                  </a:lnTo>
                  <a:lnTo>
                    <a:pt x="5069821" y="138384"/>
                  </a:lnTo>
                  <a:lnTo>
                    <a:pt x="5044390" y="95010"/>
                  </a:lnTo>
                  <a:lnTo>
                    <a:pt x="5018888" y="51565"/>
                  </a:lnTo>
                  <a:lnTo>
                    <a:pt x="4993326" y="8052"/>
                  </a:lnTo>
                  <a:lnTo>
                    <a:pt x="4988593" y="0"/>
                  </a:lnTo>
                </a:path>
                <a:path w="11430000" h="6000750">
                  <a:moveTo>
                    <a:pt x="0" y="644742"/>
                  </a:moveTo>
                  <a:lnTo>
                    <a:pt x="45345" y="649422"/>
                  </a:lnTo>
                  <a:lnTo>
                    <a:pt x="98263" y="655136"/>
                  </a:lnTo>
                  <a:lnTo>
                    <a:pt x="151349" y="661103"/>
                  </a:lnTo>
                  <a:lnTo>
                    <a:pt x="201174" y="666903"/>
                  </a:lnTo>
                  <a:lnTo>
                    <a:pt x="251151" y="672896"/>
                  </a:lnTo>
                  <a:lnTo>
                    <a:pt x="301273" y="679067"/>
                  </a:lnTo>
                  <a:lnTo>
                    <a:pt x="351532" y="685399"/>
                  </a:lnTo>
                  <a:lnTo>
                    <a:pt x="401921" y="691878"/>
                  </a:lnTo>
                  <a:lnTo>
                    <a:pt x="452433" y="698488"/>
                  </a:lnTo>
                  <a:lnTo>
                    <a:pt x="503061" y="705213"/>
                  </a:lnTo>
                  <a:lnTo>
                    <a:pt x="553797" y="712039"/>
                  </a:lnTo>
                  <a:lnTo>
                    <a:pt x="604634" y="718950"/>
                  </a:lnTo>
                  <a:lnTo>
                    <a:pt x="655566" y="725930"/>
                  </a:lnTo>
                  <a:lnTo>
                    <a:pt x="706585" y="732964"/>
                  </a:lnTo>
                  <a:lnTo>
                    <a:pt x="757683" y="740038"/>
                  </a:lnTo>
                  <a:lnTo>
                    <a:pt x="808854" y="747134"/>
                  </a:lnTo>
                  <a:lnTo>
                    <a:pt x="858434" y="754018"/>
                  </a:lnTo>
                  <a:lnTo>
                    <a:pt x="908069" y="760896"/>
                  </a:lnTo>
                  <a:lnTo>
                    <a:pt x="957752" y="767754"/>
                  </a:lnTo>
                  <a:lnTo>
                    <a:pt x="1007477" y="774578"/>
                  </a:lnTo>
                  <a:lnTo>
                    <a:pt x="1057237" y="781355"/>
                  </a:lnTo>
                  <a:lnTo>
                    <a:pt x="1107025" y="788071"/>
                  </a:lnTo>
                  <a:lnTo>
                    <a:pt x="1156835" y="794712"/>
                  </a:lnTo>
                  <a:lnTo>
                    <a:pt x="1206661" y="801263"/>
                  </a:lnTo>
                  <a:lnTo>
                    <a:pt x="1256496" y="807712"/>
                  </a:lnTo>
                  <a:lnTo>
                    <a:pt x="1306333" y="814044"/>
                  </a:lnTo>
                  <a:lnTo>
                    <a:pt x="1356165" y="820245"/>
                  </a:lnTo>
                  <a:lnTo>
                    <a:pt x="1405988" y="826302"/>
                  </a:lnTo>
                  <a:lnTo>
                    <a:pt x="1455793" y="832201"/>
                  </a:lnTo>
                  <a:lnTo>
                    <a:pt x="1505574" y="837928"/>
                  </a:lnTo>
                  <a:lnTo>
                    <a:pt x="1555325" y="843469"/>
                  </a:lnTo>
                  <a:lnTo>
                    <a:pt x="1605039" y="848811"/>
                  </a:lnTo>
                  <a:lnTo>
                    <a:pt x="1654710" y="853938"/>
                  </a:lnTo>
                  <a:lnTo>
                    <a:pt x="1704331" y="858839"/>
                  </a:lnTo>
                  <a:lnTo>
                    <a:pt x="1753895" y="863498"/>
                  </a:lnTo>
                  <a:lnTo>
                    <a:pt x="1805824" y="868112"/>
                  </a:lnTo>
                  <a:lnTo>
                    <a:pt x="1857710" y="872435"/>
                  </a:lnTo>
                  <a:lnTo>
                    <a:pt x="1909549" y="876448"/>
                  </a:lnTo>
                  <a:lnTo>
                    <a:pt x="1961335" y="880138"/>
                  </a:lnTo>
                  <a:lnTo>
                    <a:pt x="2013060" y="883487"/>
                  </a:lnTo>
                  <a:lnTo>
                    <a:pt x="2064720" y="886480"/>
                  </a:lnTo>
                  <a:lnTo>
                    <a:pt x="2116309" y="889101"/>
                  </a:lnTo>
                  <a:lnTo>
                    <a:pt x="2167820" y="891334"/>
                  </a:lnTo>
                  <a:lnTo>
                    <a:pt x="2219248" y="893163"/>
                  </a:lnTo>
                  <a:lnTo>
                    <a:pt x="2270587" y="894572"/>
                  </a:lnTo>
                  <a:lnTo>
                    <a:pt x="2321830" y="895545"/>
                  </a:lnTo>
                  <a:lnTo>
                    <a:pt x="2372972" y="896066"/>
                  </a:lnTo>
                  <a:lnTo>
                    <a:pt x="2424008" y="896120"/>
                  </a:lnTo>
                  <a:lnTo>
                    <a:pt x="2474930" y="895690"/>
                  </a:lnTo>
                  <a:lnTo>
                    <a:pt x="2525734" y="894760"/>
                  </a:lnTo>
                  <a:lnTo>
                    <a:pt x="2576412" y="893314"/>
                  </a:lnTo>
                  <a:lnTo>
                    <a:pt x="2626961" y="891337"/>
                  </a:lnTo>
                  <a:lnTo>
                    <a:pt x="2677372" y="888813"/>
                  </a:lnTo>
                  <a:lnTo>
                    <a:pt x="2727641" y="885725"/>
                  </a:lnTo>
                  <a:lnTo>
                    <a:pt x="2777761" y="882058"/>
                  </a:lnTo>
                  <a:lnTo>
                    <a:pt x="2827727" y="877796"/>
                  </a:lnTo>
                  <a:lnTo>
                    <a:pt x="2877533" y="872922"/>
                  </a:lnTo>
                  <a:lnTo>
                    <a:pt x="2927173" y="867421"/>
                  </a:lnTo>
                  <a:lnTo>
                    <a:pt x="2976640" y="861278"/>
                  </a:lnTo>
                  <a:lnTo>
                    <a:pt x="3025929" y="854475"/>
                  </a:lnTo>
                  <a:lnTo>
                    <a:pt x="3075034" y="846997"/>
                  </a:lnTo>
                  <a:lnTo>
                    <a:pt x="3123950" y="838828"/>
                  </a:lnTo>
                  <a:lnTo>
                    <a:pt x="3172669" y="829953"/>
                  </a:lnTo>
                  <a:lnTo>
                    <a:pt x="3221187" y="820354"/>
                  </a:lnTo>
                  <a:lnTo>
                    <a:pt x="3269497" y="810017"/>
                  </a:lnTo>
                  <a:lnTo>
                    <a:pt x="3317593" y="798926"/>
                  </a:lnTo>
                  <a:lnTo>
                    <a:pt x="3363821" y="787423"/>
                  </a:lnTo>
                  <a:lnTo>
                    <a:pt x="3409959" y="775051"/>
                  </a:lnTo>
                  <a:lnTo>
                    <a:pt x="3456008" y="761828"/>
                  </a:lnTo>
                  <a:lnTo>
                    <a:pt x="3501968" y="747774"/>
                  </a:lnTo>
                  <a:lnTo>
                    <a:pt x="3547839" y="732909"/>
                  </a:lnTo>
                  <a:lnTo>
                    <a:pt x="3593622" y="717252"/>
                  </a:lnTo>
                  <a:lnTo>
                    <a:pt x="3639318" y="700822"/>
                  </a:lnTo>
                  <a:lnTo>
                    <a:pt x="3684926" y="683639"/>
                  </a:lnTo>
                  <a:lnTo>
                    <a:pt x="3730446" y="665723"/>
                  </a:lnTo>
                  <a:lnTo>
                    <a:pt x="3775881" y="647092"/>
                  </a:lnTo>
                  <a:lnTo>
                    <a:pt x="3821229" y="627766"/>
                  </a:lnTo>
                  <a:lnTo>
                    <a:pt x="3866491" y="607765"/>
                  </a:lnTo>
                  <a:lnTo>
                    <a:pt x="3911668" y="587108"/>
                  </a:lnTo>
                  <a:lnTo>
                    <a:pt x="3956759" y="565814"/>
                  </a:lnTo>
                  <a:lnTo>
                    <a:pt x="4001766" y="543903"/>
                  </a:lnTo>
                  <a:lnTo>
                    <a:pt x="4046689" y="521395"/>
                  </a:lnTo>
                  <a:lnTo>
                    <a:pt x="4091527" y="498308"/>
                  </a:lnTo>
                  <a:lnTo>
                    <a:pt x="4136282" y="474663"/>
                  </a:lnTo>
                  <a:lnTo>
                    <a:pt x="4180954" y="450478"/>
                  </a:lnTo>
                  <a:lnTo>
                    <a:pt x="4225543" y="425774"/>
                  </a:lnTo>
                  <a:lnTo>
                    <a:pt x="4270050" y="400569"/>
                  </a:lnTo>
                  <a:lnTo>
                    <a:pt x="4314474" y="374883"/>
                  </a:lnTo>
                  <a:lnTo>
                    <a:pt x="4358817" y="348735"/>
                  </a:lnTo>
                  <a:lnTo>
                    <a:pt x="4403079" y="322145"/>
                  </a:lnTo>
                  <a:lnTo>
                    <a:pt x="4447259" y="295133"/>
                  </a:lnTo>
                  <a:lnTo>
                    <a:pt x="4491360" y="267717"/>
                  </a:lnTo>
                  <a:lnTo>
                    <a:pt x="4535380" y="239918"/>
                  </a:lnTo>
                  <a:lnTo>
                    <a:pt x="4579320" y="211754"/>
                  </a:lnTo>
                  <a:lnTo>
                    <a:pt x="4623181" y="183246"/>
                  </a:lnTo>
                  <a:lnTo>
                    <a:pt x="4666963" y="154411"/>
                  </a:lnTo>
                  <a:lnTo>
                    <a:pt x="4710666" y="125271"/>
                  </a:lnTo>
                  <a:lnTo>
                    <a:pt x="4752952" y="96755"/>
                  </a:lnTo>
                  <a:lnTo>
                    <a:pt x="4795172" y="67980"/>
                  </a:lnTo>
                  <a:lnTo>
                    <a:pt x="4837329" y="38966"/>
                  </a:lnTo>
                  <a:lnTo>
                    <a:pt x="4879421" y="9730"/>
                  </a:lnTo>
                  <a:lnTo>
                    <a:pt x="4893311" y="0"/>
                  </a:lnTo>
                </a:path>
                <a:path w="11430000" h="6000750">
                  <a:moveTo>
                    <a:pt x="9233739" y="0"/>
                  </a:moveTo>
                  <a:lnTo>
                    <a:pt x="9237242" y="62153"/>
                  </a:lnTo>
                  <a:lnTo>
                    <a:pt x="9238958" y="109649"/>
                  </a:lnTo>
                  <a:lnTo>
                    <a:pt x="9239949" y="157534"/>
                  </a:lnTo>
                  <a:lnTo>
                    <a:pt x="9240236" y="205801"/>
                  </a:lnTo>
                  <a:lnTo>
                    <a:pt x="9239839" y="254442"/>
                  </a:lnTo>
                  <a:lnTo>
                    <a:pt x="9238779" y="303447"/>
                  </a:lnTo>
                  <a:lnTo>
                    <a:pt x="9237077" y="352808"/>
                  </a:lnTo>
                  <a:lnTo>
                    <a:pt x="9234753" y="402516"/>
                  </a:lnTo>
                  <a:lnTo>
                    <a:pt x="9231827" y="452564"/>
                  </a:lnTo>
                  <a:lnTo>
                    <a:pt x="9228321" y="502942"/>
                  </a:lnTo>
                  <a:lnTo>
                    <a:pt x="9224254" y="553643"/>
                  </a:lnTo>
                  <a:lnTo>
                    <a:pt x="9219649" y="604658"/>
                  </a:lnTo>
                  <a:lnTo>
                    <a:pt x="9214524" y="655977"/>
                  </a:lnTo>
                  <a:lnTo>
                    <a:pt x="9208901" y="707594"/>
                  </a:lnTo>
                  <a:lnTo>
                    <a:pt x="9202800" y="759498"/>
                  </a:lnTo>
                  <a:lnTo>
                    <a:pt x="9196243" y="811683"/>
                  </a:lnTo>
                  <a:lnTo>
                    <a:pt x="9189249" y="864139"/>
                  </a:lnTo>
                  <a:lnTo>
                    <a:pt x="9181839" y="916858"/>
                  </a:lnTo>
                  <a:lnTo>
                    <a:pt x="9174033" y="969831"/>
                  </a:lnTo>
                  <a:lnTo>
                    <a:pt x="9165853" y="1023050"/>
                  </a:lnTo>
                  <a:lnTo>
                    <a:pt x="9157319" y="1076507"/>
                  </a:lnTo>
                  <a:lnTo>
                    <a:pt x="9148452" y="1130192"/>
                  </a:lnTo>
                  <a:lnTo>
                    <a:pt x="9139272" y="1184098"/>
                  </a:lnTo>
                  <a:lnTo>
                    <a:pt x="9130510" y="1234188"/>
                  </a:lnTo>
                  <a:lnTo>
                    <a:pt x="9121519" y="1284438"/>
                  </a:lnTo>
                  <a:lnTo>
                    <a:pt x="9112313" y="1334842"/>
                  </a:lnTo>
                  <a:lnTo>
                    <a:pt x="9102910" y="1385393"/>
                  </a:lnTo>
                  <a:lnTo>
                    <a:pt x="9093326" y="1436086"/>
                  </a:lnTo>
                  <a:lnTo>
                    <a:pt x="9083577" y="1486912"/>
                  </a:lnTo>
                  <a:lnTo>
                    <a:pt x="9073681" y="1537867"/>
                  </a:lnTo>
                  <a:lnTo>
                    <a:pt x="9063653" y="1588944"/>
                  </a:lnTo>
                  <a:lnTo>
                    <a:pt x="9053510" y="1640136"/>
                  </a:lnTo>
                  <a:lnTo>
                    <a:pt x="9043268" y="1691436"/>
                  </a:lnTo>
                  <a:lnTo>
                    <a:pt x="9032944" y="1742840"/>
                  </a:lnTo>
                  <a:lnTo>
                    <a:pt x="9022554" y="1794339"/>
                  </a:lnTo>
                  <a:lnTo>
                    <a:pt x="9012116" y="1845928"/>
                  </a:lnTo>
                  <a:lnTo>
                    <a:pt x="9001644" y="1897601"/>
                  </a:lnTo>
                  <a:lnTo>
                    <a:pt x="8997316" y="1918937"/>
                  </a:lnTo>
                  <a:lnTo>
                    <a:pt x="8992994" y="1940292"/>
                  </a:lnTo>
                  <a:lnTo>
                    <a:pt x="8988671" y="1961662"/>
                  </a:lnTo>
                  <a:lnTo>
                    <a:pt x="8984343" y="1983046"/>
                  </a:lnTo>
                  <a:lnTo>
                    <a:pt x="8974102" y="2033744"/>
                  </a:lnTo>
                  <a:lnTo>
                    <a:pt x="8963888" y="2084496"/>
                  </a:lnTo>
                  <a:lnTo>
                    <a:pt x="8953718" y="2135296"/>
                  </a:lnTo>
                  <a:lnTo>
                    <a:pt x="8943607" y="2186135"/>
                  </a:lnTo>
                  <a:lnTo>
                    <a:pt x="8933570" y="2237008"/>
                  </a:lnTo>
                  <a:lnTo>
                    <a:pt x="8923625" y="2287906"/>
                  </a:lnTo>
                  <a:lnTo>
                    <a:pt x="8913787" y="2338823"/>
                  </a:lnTo>
                  <a:lnTo>
                    <a:pt x="8904071" y="2389751"/>
                  </a:lnTo>
                  <a:lnTo>
                    <a:pt x="8894493" y="2440683"/>
                  </a:lnTo>
                  <a:lnTo>
                    <a:pt x="8885070" y="2491612"/>
                  </a:lnTo>
                  <a:lnTo>
                    <a:pt x="8875816" y="2542532"/>
                  </a:lnTo>
                  <a:lnTo>
                    <a:pt x="8866748" y="2593434"/>
                  </a:lnTo>
                  <a:lnTo>
                    <a:pt x="8857882" y="2644312"/>
                  </a:lnTo>
                  <a:lnTo>
                    <a:pt x="8849233" y="2695158"/>
                  </a:lnTo>
                  <a:lnTo>
                    <a:pt x="8840818" y="2745966"/>
                  </a:lnTo>
                  <a:lnTo>
                    <a:pt x="8832652" y="2796727"/>
                  </a:lnTo>
                  <a:lnTo>
                    <a:pt x="8824498" y="2849058"/>
                  </a:lnTo>
                  <a:lnTo>
                    <a:pt x="8816642" y="2901335"/>
                  </a:lnTo>
                  <a:lnTo>
                    <a:pt x="8809100" y="2953552"/>
                  </a:lnTo>
                  <a:lnTo>
                    <a:pt x="8801891" y="3005701"/>
                  </a:lnTo>
                  <a:lnTo>
                    <a:pt x="8795031" y="3057774"/>
                  </a:lnTo>
                  <a:lnTo>
                    <a:pt x="8788538" y="3109764"/>
                  </a:lnTo>
                  <a:lnTo>
                    <a:pt x="8782429" y="3161663"/>
                  </a:lnTo>
                  <a:lnTo>
                    <a:pt x="8776723" y="3213464"/>
                  </a:lnTo>
                  <a:lnTo>
                    <a:pt x="8771437" y="3265158"/>
                  </a:lnTo>
                  <a:lnTo>
                    <a:pt x="8766588" y="3316739"/>
                  </a:lnTo>
                  <a:lnTo>
                    <a:pt x="8762194" y="3368198"/>
                  </a:lnTo>
                  <a:lnTo>
                    <a:pt x="8758272" y="3419529"/>
                  </a:lnTo>
                  <a:lnTo>
                    <a:pt x="8754840" y="3470723"/>
                  </a:lnTo>
                  <a:lnTo>
                    <a:pt x="8751915" y="3521773"/>
                  </a:lnTo>
                  <a:lnTo>
                    <a:pt x="8749515" y="3572671"/>
                  </a:lnTo>
                  <a:lnTo>
                    <a:pt x="8747658" y="3623410"/>
                  </a:lnTo>
                  <a:lnTo>
                    <a:pt x="8746361" y="3673982"/>
                  </a:lnTo>
                  <a:lnTo>
                    <a:pt x="8745641" y="3724380"/>
                  </a:lnTo>
                  <a:lnTo>
                    <a:pt x="8745517" y="3774596"/>
                  </a:lnTo>
                  <a:lnTo>
                    <a:pt x="8746005" y="3824622"/>
                  </a:lnTo>
                  <a:lnTo>
                    <a:pt x="8747123" y="3874450"/>
                  </a:lnTo>
                  <a:lnTo>
                    <a:pt x="8748889" y="3924074"/>
                  </a:lnTo>
                  <a:lnTo>
                    <a:pt x="8751320" y="3973486"/>
                  </a:lnTo>
                  <a:lnTo>
                    <a:pt x="8754434" y="4022677"/>
                  </a:lnTo>
                  <a:lnTo>
                    <a:pt x="8758248" y="4071641"/>
                  </a:lnTo>
                  <a:lnTo>
                    <a:pt x="8762780" y="4120369"/>
                  </a:lnTo>
                  <a:lnTo>
                    <a:pt x="8768048" y="4168855"/>
                  </a:lnTo>
                  <a:lnTo>
                    <a:pt x="8774068" y="4217090"/>
                  </a:lnTo>
                  <a:lnTo>
                    <a:pt x="8780859" y="4265067"/>
                  </a:lnTo>
                  <a:lnTo>
                    <a:pt x="8788437" y="4312778"/>
                  </a:lnTo>
                  <a:lnTo>
                    <a:pt x="8796821" y="4360216"/>
                  </a:lnTo>
                  <a:lnTo>
                    <a:pt x="8806251" y="4408560"/>
                  </a:lnTo>
                  <a:lnTo>
                    <a:pt x="8816519" y="4456716"/>
                  </a:lnTo>
                  <a:lnTo>
                    <a:pt x="8827604" y="4504687"/>
                  </a:lnTo>
                  <a:lnTo>
                    <a:pt x="8839485" y="4552476"/>
                  </a:lnTo>
                  <a:lnTo>
                    <a:pt x="8852142" y="4600086"/>
                  </a:lnTo>
                  <a:lnTo>
                    <a:pt x="8865551" y="4647521"/>
                  </a:lnTo>
                  <a:lnTo>
                    <a:pt x="8879693" y="4694783"/>
                  </a:lnTo>
                  <a:lnTo>
                    <a:pt x="8894545" y="4741875"/>
                  </a:lnTo>
                  <a:lnTo>
                    <a:pt x="8910086" y="4788800"/>
                  </a:lnTo>
                  <a:lnTo>
                    <a:pt x="8926295" y="4835562"/>
                  </a:lnTo>
                  <a:lnTo>
                    <a:pt x="8943151" y="4882164"/>
                  </a:lnTo>
                  <a:lnTo>
                    <a:pt x="8960632" y="4928607"/>
                  </a:lnTo>
                  <a:lnTo>
                    <a:pt x="8978717" y="4974897"/>
                  </a:lnTo>
                  <a:lnTo>
                    <a:pt x="8997384" y="5021035"/>
                  </a:lnTo>
                  <a:lnTo>
                    <a:pt x="9016612" y="5067024"/>
                  </a:lnTo>
                  <a:lnTo>
                    <a:pt x="9036380" y="5112868"/>
                  </a:lnTo>
                  <a:lnTo>
                    <a:pt x="9056666" y="5158570"/>
                  </a:lnTo>
                  <a:lnTo>
                    <a:pt x="9077449" y="5204132"/>
                  </a:lnTo>
                  <a:lnTo>
                    <a:pt x="9098708" y="5249558"/>
                  </a:lnTo>
                  <a:lnTo>
                    <a:pt x="9120421" y="5294851"/>
                  </a:lnTo>
                  <a:lnTo>
                    <a:pt x="9142566" y="5340014"/>
                  </a:lnTo>
                  <a:lnTo>
                    <a:pt x="9165123" y="5385050"/>
                  </a:lnTo>
                  <a:lnTo>
                    <a:pt x="9188071" y="5429961"/>
                  </a:lnTo>
                  <a:lnTo>
                    <a:pt x="9211387" y="5474752"/>
                  </a:lnTo>
                  <a:lnTo>
                    <a:pt x="9235050" y="5519424"/>
                  </a:lnTo>
                  <a:lnTo>
                    <a:pt x="9259040" y="5563982"/>
                  </a:lnTo>
                  <a:lnTo>
                    <a:pt x="9283671" y="5609039"/>
                  </a:lnTo>
                  <a:lnTo>
                    <a:pt x="9308609" y="5654011"/>
                  </a:lnTo>
                  <a:lnTo>
                    <a:pt x="9333830" y="5698899"/>
                  </a:lnTo>
                  <a:lnTo>
                    <a:pt x="9359311" y="5743704"/>
                  </a:lnTo>
                  <a:lnTo>
                    <a:pt x="9385029" y="5788427"/>
                  </a:lnTo>
                  <a:lnTo>
                    <a:pt x="9410961" y="5833072"/>
                  </a:lnTo>
                  <a:lnTo>
                    <a:pt x="9437085" y="5877638"/>
                  </a:lnTo>
                  <a:lnTo>
                    <a:pt x="9463378" y="5922128"/>
                  </a:lnTo>
                  <a:lnTo>
                    <a:pt x="9489815" y="5966544"/>
                  </a:lnTo>
                  <a:lnTo>
                    <a:pt x="9510304" y="6000749"/>
                  </a:lnTo>
                </a:path>
                <a:path w="11430000" h="6000750">
                  <a:moveTo>
                    <a:pt x="11429877" y="4419051"/>
                  </a:moveTo>
                  <a:lnTo>
                    <a:pt x="11370243" y="4414476"/>
                  </a:lnTo>
                  <a:lnTo>
                    <a:pt x="11325106" y="4409224"/>
                  </a:lnTo>
                  <a:lnTo>
                    <a:pt x="11279878" y="4402585"/>
                  </a:lnTo>
                  <a:lnTo>
                    <a:pt x="11234557" y="4394606"/>
                  </a:lnTo>
                  <a:lnTo>
                    <a:pt x="11189141" y="4385333"/>
                  </a:lnTo>
                  <a:lnTo>
                    <a:pt x="11143630" y="4374814"/>
                  </a:lnTo>
                  <a:lnTo>
                    <a:pt x="11098021" y="4363096"/>
                  </a:lnTo>
                  <a:lnTo>
                    <a:pt x="11052313" y="4350225"/>
                  </a:lnTo>
                  <a:lnTo>
                    <a:pt x="11006503" y="4336248"/>
                  </a:lnTo>
                  <a:lnTo>
                    <a:pt x="10960591" y="4321213"/>
                  </a:lnTo>
                  <a:lnTo>
                    <a:pt x="10914575" y="4305166"/>
                  </a:lnTo>
                  <a:lnTo>
                    <a:pt x="10868452" y="4288155"/>
                  </a:lnTo>
                  <a:lnTo>
                    <a:pt x="10822222" y="4270225"/>
                  </a:lnTo>
                  <a:lnTo>
                    <a:pt x="10775882" y="4251425"/>
                  </a:lnTo>
                  <a:lnTo>
                    <a:pt x="10729431" y="4231801"/>
                  </a:lnTo>
                  <a:lnTo>
                    <a:pt x="10682867" y="4211400"/>
                  </a:lnTo>
                  <a:lnTo>
                    <a:pt x="10636189" y="4190269"/>
                  </a:lnTo>
                  <a:lnTo>
                    <a:pt x="10589395" y="4168455"/>
                  </a:lnTo>
                  <a:lnTo>
                    <a:pt x="10542483" y="4146004"/>
                  </a:lnTo>
                  <a:lnTo>
                    <a:pt x="10495452" y="4122965"/>
                  </a:lnTo>
                  <a:lnTo>
                    <a:pt x="10448299" y="4099383"/>
                  </a:lnTo>
                  <a:lnTo>
                    <a:pt x="10401024" y="4075306"/>
                  </a:lnTo>
                  <a:lnTo>
                    <a:pt x="10355972" y="4052005"/>
                  </a:lnTo>
                  <a:lnTo>
                    <a:pt x="10310772" y="4028321"/>
                  </a:lnTo>
                  <a:lnTo>
                    <a:pt x="10265431" y="4004301"/>
                  </a:lnTo>
                  <a:lnTo>
                    <a:pt x="10219955" y="3979993"/>
                  </a:lnTo>
                  <a:lnTo>
                    <a:pt x="10174351" y="3955443"/>
                  </a:lnTo>
                  <a:lnTo>
                    <a:pt x="10128625" y="3930698"/>
                  </a:lnTo>
                  <a:lnTo>
                    <a:pt x="10082785" y="3905804"/>
                  </a:lnTo>
                  <a:lnTo>
                    <a:pt x="10036836" y="3880808"/>
                  </a:lnTo>
                  <a:lnTo>
                    <a:pt x="9993342" y="3857154"/>
                  </a:lnTo>
                  <a:lnTo>
                    <a:pt x="9949762" y="3833487"/>
                  </a:lnTo>
                  <a:lnTo>
                    <a:pt x="9906100" y="3809847"/>
                  </a:lnTo>
                  <a:lnTo>
                    <a:pt x="9862361" y="3786272"/>
                  </a:lnTo>
                  <a:lnTo>
                    <a:pt x="9818550" y="3762803"/>
                  </a:lnTo>
                  <a:lnTo>
                    <a:pt x="9774672" y="3739477"/>
                  </a:lnTo>
                  <a:lnTo>
                    <a:pt x="9730731" y="3716333"/>
                  </a:lnTo>
                  <a:lnTo>
                    <a:pt x="9686733" y="3693411"/>
                  </a:lnTo>
                  <a:lnTo>
                    <a:pt x="9642683" y="3670749"/>
                  </a:lnTo>
                  <a:lnTo>
                    <a:pt x="9598586" y="3648387"/>
                  </a:lnTo>
                  <a:lnTo>
                    <a:pt x="9554446" y="3626363"/>
                  </a:lnTo>
                  <a:lnTo>
                    <a:pt x="9510268" y="3604716"/>
                  </a:lnTo>
                  <a:lnTo>
                    <a:pt x="9462409" y="3581758"/>
                  </a:lnTo>
                  <a:lnTo>
                    <a:pt x="9414434" y="3559293"/>
                  </a:lnTo>
                  <a:lnTo>
                    <a:pt x="9366343" y="3537366"/>
                  </a:lnTo>
                  <a:lnTo>
                    <a:pt x="9318136" y="3516025"/>
                  </a:lnTo>
                  <a:lnTo>
                    <a:pt x="9269812" y="3495317"/>
                  </a:lnTo>
                  <a:lnTo>
                    <a:pt x="9221373" y="3475286"/>
                  </a:lnTo>
                  <a:lnTo>
                    <a:pt x="9172817" y="3455981"/>
                  </a:lnTo>
                  <a:lnTo>
                    <a:pt x="9124146" y="3437448"/>
                  </a:lnTo>
                  <a:lnTo>
                    <a:pt x="9075358" y="3419732"/>
                  </a:lnTo>
                  <a:lnTo>
                    <a:pt x="9026454" y="3402881"/>
                  </a:lnTo>
                  <a:lnTo>
                    <a:pt x="8977434" y="3386940"/>
                  </a:lnTo>
                  <a:lnTo>
                    <a:pt x="8928298" y="3371958"/>
                  </a:lnTo>
                  <a:lnTo>
                    <a:pt x="8879046" y="3357979"/>
                  </a:lnTo>
                  <a:lnTo>
                    <a:pt x="8829677" y="3345050"/>
                  </a:lnTo>
                  <a:lnTo>
                    <a:pt x="8780192" y="3333218"/>
                  </a:lnTo>
                  <a:lnTo>
                    <a:pt x="8730590" y="3322530"/>
                  </a:lnTo>
                  <a:lnTo>
                    <a:pt x="8680873" y="3313031"/>
                  </a:lnTo>
                  <a:lnTo>
                    <a:pt x="8631038" y="3304769"/>
                  </a:lnTo>
                  <a:lnTo>
                    <a:pt x="8581088" y="3297789"/>
                  </a:lnTo>
                  <a:lnTo>
                    <a:pt x="8532657" y="3292404"/>
                  </a:lnTo>
                  <a:lnTo>
                    <a:pt x="8483867" y="3288409"/>
                  </a:lnTo>
                  <a:lnTo>
                    <a:pt x="8434738" y="3285754"/>
                  </a:lnTo>
                  <a:lnTo>
                    <a:pt x="8385287" y="3284391"/>
                  </a:lnTo>
                  <a:lnTo>
                    <a:pt x="8335532" y="3284267"/>
                  </a:lnTo>
                  <a:lnTo>
                    <a:pt x="8285492" y="3285334"/>
                  </a:lnTo>
                  <a:lnTo>
                    <a:pt x="8235184" y="3287541"/>
                  </a:lnTo>
                  <a:lnTo>
                    <a:pt x="8184627" y="3290837"/>
                  </a:lnTo>
                  <a:lnTo>
                    <a:pt x="8133839" y="3295174"/>
                  </a:lnTo>
                  <a:lnTo>
                    <a:pt x="8082837" y="3300500"/>
                  </a:lnTo>
                  <a:lnTo>
                    <a:pt x="8031641" y="3306765"/>
                  </a:lnTo>
                  <a:lnTo>
                    <a:pt x="7980267" y="3313920"/>
                  </a:lnTo>
                  <a:lnTo>
                    <a:pt x="7928735" y="3321913"/>
                  </a:lnTo>
                  <a:lnTo>
                    <a:pt x="7877062" y="3330696"/>
                  </a:lnTo>
                  <a:lnTo>
                    <a:pt x="7825267" y="3340217"/>
                  </a:lnTo>
                  <a:lnTo>
                    <a:pt x="7773367" y="3350427"/>
                  </a:lnTo>
                  <a:lnTo>
                    <a:pt x="7721381" y="3361275"/>
                  </a:lnTo>
                  <a:lnTo>
                    <a:pt x="7669326" y="3372711"/>
                  </a:lnTo>
                  <a:lnTo>
                    <a:pt x="7617222" y="3384686"/>
                  </a:lnTo>
                  <a:lnTo>
                    <a:pt x="7567638" y="3396522"/>
                  </a:lnTo>
                  <a:lnTo>
                    <a:pt x="7518017" y="3408765"/>
                  </a:lnTo>
                  <a:lnTo>
                    <a:pt x="7468374" y="3421372"/>
                  </a:lnTo>
                  <a:lnTo>
                    <a:pt x="7418726" y="3434298"/>
                  </a:lnTo>
                  <a:lnTo>
                    <a:pt x="7369087" y="3447503"/>
                  </a:lnTo>
                  <a:lnTo>
                    <a:pt x="7319474" y="3460943"/>
                  </a:lnTo>
                  <a:lnTo>
                    <a:pt x="7269904" y="3474576"/>
                  </a:lnTo>
                  <a:lnTo>
                    <a:pt x="7220391" y="3488358"/>
                  </a:lnTo>
                  <a:lnTo>
                    <a:pt x="7170951" y="3502248"/>
                  </a:lnTo>
                  <a:lnTo>
                    <a:pt x="7121601" y="3516202"/>
                  </a:lnTo>
                  <a:lnTo>
                    <a:pt x="7069132" y="3531106"/>
                  </a:lnTo>
                  <a:lnTo>
                    <a:pt x="7051671" y="3536070"/>
                  </a:lnTo>
                  <a:lnTo>
                    <a:pt x="6999010" y="3551026"/>
                  </a:lnTo>
                  <a:lnTo>
                    <a:pt x="6946517" y="3565889"/>
                  </a:lnTo>
                  <a:lnTo>
                    <a:pt x="6894203" y="3580610"/>
                  </a:lnTo>
                  <a:lnTo>
                    <a:pt x="6842084" y="3595138"/>
                  </a:lnTo>
                  <a:lnTo>
                    <a:pt x="6790171" y="3609423"/>
                  </a:lnTo>
                  <a:lnTo>
                    <a:pt x="6738478" y="3623414"/>
                  </a:lnTo>
                  <a:lnTo>
                    <a:pt x="6687018" y="3637061"/>
                  </a:lnTo>
                  <a:lnTo>
                    <a:pt x="6635803" y="3650313"/>
                  </a:lnTo>
                  <a:lnTo>
                    <a:pt x="6582990" y="3663577"/>
                  </a:lnTo>
                  <a:lnTo>
                    <a:pt x="6530527" y="3676293"/>
                  </a:lnTo>
                  <a:lnTo>
                    <a:pt x="6478432" y="3688406"/>
                  </a:lnTo>
                  <a:lnTo>
                    <a:pt x="6426724" y="3699860"/>
                  </a:lnTo>
                  <a:lnTo>
                    <a:pt x="6375419" y="3710600"/>
                  </a:lnTo>
                  <a:lnTo>
                    <a:pt x="6324537" y="3720571"/>
                  </a:lnTo>
                  <a:lnTo>
                    <a:pt x="6274094" y="3729717"/>
                  </a:lnTo>
                  <a:lnTo>
                    <a:pt x="6224109" y="3737984"/>
                  </a:lnTo>
                  <a:lnTo>
                    <a:pt x="6174600" y="3745316"/>
                  </a:lnTo>
                  <a:lnTo>
                    <a:pt x="6125585" y="3751657"/>
                  </a:lnTo>
                  <a:lnTo>
                    <a:pt x="6077081" y="3756954"/>
                  </a:lnTo>
                  <a:lnTo>
                    <a:pt x="6029107" y="3761150"/>
                  </a:lnTo>
                  <a:lnTo>
                    <a:pt x="5981681" y="3764190"/>
                  </a:lnTo>
                  <a:lnTo>
                    <a:pt x="5934820" y="3766019"/>
                  </a:lnTo>
                  <a:lnTo>
                    <a:pt x="5888543" y="3766581"/>
                  </a:lnTo>
                  <a:lnTo>
                    <a:pt x="5842867" y="3765823"/>
                  </a:lnTo>
                  <a:lnTo>
                    <a:pt x="5797811" y="3763687"/>
                  </a:lnTo>
                  <a:lnTo>
                    <a:pt x="5753392" y="3760119"/>
                  </a:lnTo>
                  <a:lnTo>
                    <a:pt x="5704424" y="3754355"/>
                  </a:lnTo>
                  <a:lnTo>
                    <a:pt x="5656308" y="3746647"/>
                  </a:lnTo>
                  <a:lnTo>
                    <a:pt x="5609071" y="3736915"/>
                  </a:lnTo>
                  <a:lnTo>
                    <a:pt x="5562735" y="3725078"/>
                  </a:lnTo>
                  <a:lnTo>
                    <a:pt x="5517325" y="3711058"/>
                  </a:lnTo>
                  <a:lnTo>
                    <a:pt x="5472866" y="3694774"/>
                  </a:lnTo>
                  <a:lnTo>
                    <a:pt x="5429382" y="3676145"/>
                  </a:lnTo>
                  <a:lnTo>
                    <a:pt x="5386898" y="3655092"/>
                  </a:lnTo>
                  <a:lnTo>
                    <a:pt x="5345438" y="3631535"/>
                  </a:lnTo>
                  <a:lnTo>
                    <a:pt x="5305025" y="3605393"/>
                  </a:lnTo>
                  <a:lnTo>
                    <a:pt x="5265686" y="3576587"/>
                  </a:lnTo>
                  <a:lnTo>
                    <a:pt x="5227443" y="3545037"/>
                  </a:lnTo>
                  <a:lnTo>
                    <a:pt x="5190322" y="3510663"/>
                  </a:lnTo>
                  <a:lnTo>
                    <a:pt x="5154347" y="3473384"/>
                  </a:lnTo>
                  <a:lnTo>
                    <a:pt x="5119542" y="3433120"/>
                  </a:lnTo>
                  <a:lnTo>
                    <a:pt x="5085932" y="3389792"/>
                  </a:lnTo>
                  <a:lnTo>
                    <a:pt x="5054165" y="3344222"/>
                  </a:lnTo>
                  <a:lnTo>
                    <a:pt x="5025645" y="3298396"/>
                  </a:lnTo>
                  <a:lnTo>
                    <a:pt x="5000288" y="3252313"/>
                  </a:lnTo>
                  <a:lnTo>
                    <a:pt x="4978014" y="3205975"/>
                  </a:lnTo>
                  <a:lnTo>
                    <a:pt x="4958740" y="3159383"/>
                  </a:lnTo>
                  <a:lnTo>
                    <a:pt x="4942382" y="3112536"/>
                  </a:lnTo>
                  <a:lnTo>
                    <a:pt x="4928860" y="3065435"/>
                  </a:lnTo>
                  <a:lnTo>
                    <a:pt x="4918091" y="3018080"/>
                  </a:lnTo>
                  <a:lnTo>
                    <a:pt x="4909992" y="2970473"/>
                  </a:lnTo>
                  <a:lnTo>
                    <a:pt x="4904481" y="2922614"/>
                  </a:lnTo>
                  <a:lnTo>
                    <a:pt x="4901475" y="2874503"/>
                  </a:lnTo>
                  <a:lnTo>
                    <a:pt x="4900893" y="2826141"/>
                  </a:lnTo>
                  <a:lnTo>
                    <a:pt x="4902653" y="2777528"/>
                  </a:lnTo>
                  <a:lnTo>
                    <a:pt x="4906671" y="2728665"/>
                  </a:lnTo>
                  <a:lnTo>
                    <a:pt x="4912865" y="2679552"/>
                  </a:lnTo>
                  <a:lnTo>
                    <a:pt x="4921153" y="2630190"/>
                  </a:lnTo>
                  <a:lnTo>
                    <a:pt x="4930256" y="2585925"/>
                  </a:lnTo>
                  <a:lnTo>
                    <a:pt x="4940903" y="2541467"/>
                  </a:lnTo>
                  <a:lnTo>
                    <a:pt x="4953038" y="2496817"/>
                  </a:lnTo>
                  <a:lnTo>
                    <a:pt x="4966604" y="2451978"/>
                  </a:lnTo>
                  <a:lnTo>
                    <a:pt x="4981543" y="2406950"/>
                  </a:lnTo>
                  <a:lnTo>
                    <a:pt x="4997799" y="2361735"/>
                  </a:lnTo>
                  <a:lnTo>
                    <a:pt x="5015314" y="2316334"/>
                  </a:lnTo>
                  <a:lnTo>
                    <a:pt x="5034031" y="2270748"/>
                  </a:lnTo>
                  <a:lnTo>
                    <a:pt x="5053894" y="2224979"/>
                  </a:lnTo>
                  <a:lnTo>
                    <a:pt x="5074844" y="2179027"/>
                  </a:lnTo>
                  <a:lnTo>
                    <a:pt x="5096826" y="2132895"/>
                  </a:lnTo>
                  <a:lnTo>
                    <a:pt x="5119781" y="2086583"/>
                  </a:lnTo>
                  <a:lnTo>
                    <a:pt x="5143653" y="2040092"/>
                  </a:lnTo>
                  <a:lnTo>
                    <a:pt x="5168385" y="1993425"/>
                  </a:lnTo>
                  <a:lnTo>
                    <a:pt x="5193919" y="1946582"/>
                  </a:lnTo>
                  <a:lnTo>
                    <a:pt x="5220198" y="1899565"/>
                  </a:lnTo>
                  <a:lnTo>
                    <a:pt x="5247166" y="1852374"/>
                  </a:lnTo>
                  <a:lnTo>
                    <a:pt x="5274765" y="1805012"/>
                  </a:lnTo>
                  <a:lnTo>
                    <a:pt x="5299905" y="1762555"/>
                  </a:lnTo>
                  <a:lnTo>
                    <a:pt x="5325440" y="1719996"/>
                  </a:lnTo>
                  <a:lnTo>
                    <a:pt x="5351330" y="1677333"/>
                  </a:lnTo>
                  <a:lnTo>
                    <a:pt x="5377535" y="1634567"/>
                  </a:lnTo>
                  <a:lnTo>
                    <a:pt x="5404013" y="1591695"/>
                  </a:lnTo>
                  <a:lnTo>
                    <a:pt x="5430723" y="1548718"/>
                  </a:lnTo>
                  <a:lnTo>
                    <a:pt x="5457626" y="1505634"/>
                  </a:lnTo>
                  <a:lnTo>
                    <a:pt x="5484681" y="1462442"/>
                  </a:lnTo>
                  <a:lnTo>
                    <a:pt x="5511846" y="1419142"/>
                  </a:lnTo>
                  <a:lnTo>
                    <a:pt x="5519067" y="1407631"/>
                  </a:lnTo>
                  <a:lnTo>
                    <a:pt x="5540728" y="1373071"/>
                  </a:lnTo>
                  <a:lnTo>
                    <a:pt x="5568131" y="1329319"/>
                  </a:lnTo>
                  <a:lnTo>
                    <a:pt x="5595512" y="1285466"/>
                  </a:lnTo>
                  <a:lnTo>
                    <a:pt x="5622824" y="1241513"/>
                  </a:lnTo>
                  <a:lnTo>
                    <a:pt x="5650025" y="1197464"/>
                  </a:lnTo>
                  <a:lnTo>
                    <a:pt x="5677068" y="1153322"/>
                  </a:lnTo>
                  <a:lnTo>
                    <a:pt x="5703910" y="1109091"/>
                  </a:lnTo>
                  <a:lnTo>
                    <a:pt x="5730505" y="1064774"/>
                  </a:lnTo>
                  <a:lnTo>
                    <a:pt x="5756809" y="1020373"/>
                  </a:lnTo>
                  <a:lnTo>
                    <a:pt x="5782777" y="975892"/>
                  </a:lnTo>
                  <a:lnTo>
                    <a:pt x="5808365" y="931335"/>
                  </a:lnTo>
                  <a:lnTo>
                    <a:pt x="5834834" y="884376"/>
                  </a:lnTo>
                  <a:lnTo>
                    <a:pt x="5860797" y="837314"/>
                  </a:lnTo>
                  <a:lnTo>
                    <a:pt x="5886201" y="790153"/>
                  </a:lnTo>
                  <a:lnTo>
                    <a:pt x="5910995" y="742895"/>
                  </a:lnTo>
                  <a:lnTo>
                    <a:pt x="5935125" y="695543"/>
                  </a:lnTo>
                  <a:lnTo>
                    <a:pt x="5958540" y="648100"/>
                  </a:lnTo>
                  <a:lnTo>
                    <a:pt x="5981187" y="600568"/>
                  </a:lnTo>
                  <a:lnTo>
                    <a:pt x="6003014" y="552951"/>
                  </a:lnTo>
                  <a:lnTo>
                    <a:pt x="6023968" y="505251"/>
                  </a:lnTo>
                  <a:lnTo>
                    <a:pt x="6043998" y="457471"/>
                  </a:lnTo>
                  <a:lnTo>
                    <a:pt x="6063051" y="409614"/>
                  </a:lnTo>
                  <a:lnTo>
                    <a:pt x="6081075" y="361682"/>
                  </a:lnTo>
                  <a:lnTo>
                    <a:pt x="6098017" y="313679"/>
                  </a:lnTo>
                  <a:lnTo>
                    <a:pt x="6113826" y="265608"/>
                  </a:lnTo>
                  <a:lnTo>
                    <a:pt x="6128448" y="217470"/>
                  </a:lnTo>
                  <a:lnTo>
                    <a:pt x="6141832" y="169269"/>
                  </a:lnTo>
                  <a:lnTo>
                    <a:pt x="6153926" y="121008"/>
                  </a:lnTo>
                  <a:lnTo>
                    <a:pt x="6164676" y="72690"/>
                  </a:lnTo>
                  <a:lnTo>
                    <a:pt x="6174032" y="24317"/>
                  </a:lnTo>
                  <a:lnTo>
                    <a:pt x="6178012" y="0"/>
                  </a:lnTo>
                </a:path>
                <a:path w="11430000" h="6000750">
                  <a:moveTo>
                    <a:pt x="1087231" y="5641530"/>
                  </a:moveTo>
                  <a:lnTo>
                    <a:pt x="1137075" y="5647238"/>
                  </a:lnTo>
                  <a:lnTo>
                    <a:pt x="1186791" y="5653531"/>
                  </a:lnTo>
                  <a:lnTo>
                    <a:pt x="1236375" y="5660405"/>
                  </a:lnTo>
                  <a:lnTo>
                    <a:pt x="1285822" y="5667859"/>
                  </a:lnTo>
                  <a:lnTo>
                    <a:pt x="1335127" y="5675888"/>
                  </a:lnTo>
                  <a:lnTo>
                    <a:pt x="1384287" y="5684492"/>
                  </a:lnTo>
                  <a:lnTo>
                    <a:pt x="1433297" y="5693667"/>
                  </a:lnTo>
                  <a:lnTo>
                    <a:pt x="1482151" y="5703411"/>
                  </a:lnTo>
                  <a:lnTo>
                    <a:pt x="1530847" y="5713721"/>
                  </a:lnTo>
                  <a:lnTo>
                    <a:pt x="1579378" y="5724595"/>
                  </a:lnTo>
                  <a:lnTo>
                    <a:pt x="1627742" y="5736030"/>
                  </a:lnTo>
                  <a:lnTo>
                    <a:pt x="1675932" y="5748024"/>
                  </a:lnTo>
                  <a:lnTo>
                    <a:pt x="1723945" y="5760574"/>
                  </a:lnTo>
                  <a:lnTo>
                    <a:pt x="1771777" y="5773677"/>
                  </a:lnTo>
                  <a:lnTo>
                    <a:pt x="1819422" y="5787330"/>
                  </a:lnTo>
                  <a:lnTo>
                    <a:pt x="1866876" y="5801533"/>
                  </a:lnTo>
                  <a:lnTo>
                    <a:pt x="1914135" y="5816281"/>
                  </a:lnTo>
                  <a:lnTo>
                    <a:pt x="1961194" y="5831572"/>
                  </a:lnTo>
                  <a:lnTo>
                    <a:pt x="2008049" y="5847404"/>
                  </a:lnTo>
                  <a:lnTo>
                    <a:pt x="2054695" y="5863773"/>
                  </a:lnTo>
                  <a:lnTo>
                    <a:pt x="2101128" y="5880679"/>
                  </a:lnTo>
                  <a:lnTo>
                    <a:pt x="2147343" y="5898117"/>
                  </a:lnTo>
                  <a:lnTo>
                    <a:pt x="2193336" y="5916086"/>
                  </a:lnTo>
                  <a:lnTo>
                    <a:pt x="2239101" y="5934582"/>
                  </a:lnTo>
                  <a:lnTo>
                    <a:pt x="2284636" y="5953604"/>
                  </a:lnTo>
                  <a:lnTo>
                    <a:pt x="2329935" y="5973149"/>
                  </a:lnTo>
                  <a:lnTo>
                    <a:pt x="2374993" y="5993214"/>
                  </a:lnTo>
                  <a:lnTo>
                    <a:pt x="2391401" y="6000749"/>
                  </a:lnTo>
                </a:path>
                <a:path w="11430000" h="6000750">
                  <a:moveTo>
                    <a:pt x="0" y="5626449"/>
                  </a:moveTo>
                  <a:lnTo>
                    <a:pt x="43023" y="5622769"/>
                  </a:lnTo>
                  <a:lnTo>
                    <a:pt x="92945" y="5619020"/>
                  </a:lnTo>
                  <a:lnTo>
                    <a:pt x="142929" y="5615780"/>
                  </a:lnTo>
                  <a:lnTo>
                    <a:pt x="192964" y="5613042"/>
                  </a:lnTo>
                  <a:lnTo>
                    <a:pt x="243035" y="5610799"/>
                  </a:lnTo>
                  <a:lnTo>
                    <a:pt x="293131" y="5609043"/>
                  </a:lnTo>
                  <a:lnTo>
                    <a:pt x="343237" y="5607768"/>
                  </a:lnTo>
                  <a:lnTo>
                    <a:pt x="393341" y="5606966"/>
                  </a:lnTo>
                  <a:lnTo>
                    <a:pt x="443429" y="5606631"/>
                  </a:lnTo>
                  <a:lnTo>
                    <a:pt x="493489" y="5606755"/>
                  </a:lnTo>
                  <a:lnTo>
                    <a:pt x="543508" y="5607332"/>
                  </a:lnTo>
                  <a:lnTo>
                    <a:pt x="593472" y="5608354"/>
                  </a:lnTo>
                  <a:lnTo>
                    <a:pt x="643368" y="5609815"/>
                  </a:lnTo>
                  <a:lnTo>
                    <a:pt x="693183" y="5611707"/>
                  </a:lnTo>
                  <a:lnTo>
                    <a:pt x="742905" y="5614023"/>
                  </a:lnTo>
                  <a:lnTo>
                    <a:pt x="792520" y="5616757"/>
                  </a:lnTo>
                  <a:lnTo>
                    <a:pt x="842014" y="5619901"/>
                  </a:lnTo>
                  <a:lnTo>
                    <a:pt x="891376" y="5623448"/>
                  </a:lnTo>
                  <a:lnTo>
                    <a:pt x="940592" y="5627392"/>
                  </a:lnTo>
                  <a:lnTo>
                    <a:pt x="989648" y="5631725"/>
                  </a:lnTo>
                  <a:lnTo>
                    <a:pt x="1038532" y="5636440"/>
                  </a:lnTo>
                  <a:lnTo>
                    <a:pt x="1087231" y="5641530"/>
                  </a:lnTo>
                </a:path>
                <a:path w="11430000" h="6000750">
                  <a:moveTo>
                    <a:pt x="2099518" y="2527388"/>
                  </a:moveTo>
                  <a:lnTo>
                    <a:pt x="2149362" y="2533097"/>
                  </a:lnTo>
                  <a:lnTo>
                    <a:pt x="2199078" y="2539390"/>
                  </a:lnTo>
                  <a:lnTo>
                    <a:pt x="2248661" y="2546264"/>
                  </a:lnTo>
                  <a:lnTo>
                    <a:pt x="2298108" y="2553717"/>
                  </a:lnTo>
                  <a:lnTo>
                    <a:pt x="2347414" y="2561747"/>
                  </a:lnTo>
                  <a:lnTo>
                    <a:pt x="2396574" y="2570351"/>
                  </a:lnTo>
                  <a:lnTo>
                    <a:pt x="2445584" y="2579526"/>
                  </a:lnTo>
                  <a:lnTo>
                    <a:pt x="2494438" y="2589270"/>
                  </a:lnTo>
                  <a:lnTo>
                    <a:pt x="2543134" y="2599580"/>
                  </a:lnTo>
                  <a:lnTo>
                    <a:pt x="2591666" y="2610454"/>
                  </a:lnTo>
                  <a:lnTo>
                    <a:pt x="2640029" y="2621889"/>
                  </a:lnTo>
                  <a:lnTo>
                    <a:pt x="2688220" y="2633883"/>
                  </a:lnTo>
                  <a:lnTo>
                    <a:pt x="2736233" y="2646433"/>
                  </a:lnTo>
                  <a:lnTo>
                    <a:pt x="2784065" y="2659536"/>
                  </a:lnTo>
                  <a:lnTo>
                    <a:pt x="2831710" y="2673189"/>
                  </a:lnTo>
                  <a:lnTo>
                    <a:pt x="2879164" y="2687392"/>
                  </a:lnTo>
                  <a:lnTo>
                    <a:pt x="2926424" y="2702140"/>
                  </a:lnTo>
                  <a:lnTo>
                    <a:pt x="2973483" y="2717431"/>
                  </a:lnTo>
                  <a:lnTo>
                    <a:pt x="3020338" y="2733263"/>
                  </a:lnTo>
                  <a:lnTo>
                    <a:pt x="3066985" y="2749632"/>
                  </a:lnTo>
                  <a:lnTo>
                    <a:pt x="3113418" y="2766538"/>
                  </a:lnTo>
                  <a:lnTo>
                    <a:pt x="3159633" y="2783976"/>
                  </a:lnTo>
                  <a:lnTo>
                    <a:pt x="3205626" y="2801945"/>
                  </a:lnTo>
                  <a:lnTo>
                    <a:pt x="3251392" y="2820441"/>
                  </a:lnTo>
                  <a:lnTo>
                    <a:pt x="3296927" y="2839463"/>
                  </a:lnTo>
                  <a:lnTo>
                    <a:pt x="3342226" y="2859008"/>
                  </a:lnTo>
                  <a:lnTo>
                    <a:pt x="3387285" y="2879073"/>
                  </a:lnTo>
                  <a:lnTo>
                    <a:pt x="3432099" y="2899655"/>
                  </a:lnTo>
                  <a:lnTo>
                    <a:pt x="3476664" y="2920752"/>
                  </a:lnTo>
                  <a:lnTo>
                    <a:pt x="3520975" y="2942362"/>
                  </a:lnTo>
                  <a:lnTo>
                    <a:pt x="3565028" y="2964482"/>
                  </a:lnTo>
                  <a:lnTo>
                    <a:pt x="3608818" y="2987109"/>
                  </a:lnTo>
                  <a:lnTo>
                    <a:pt x="3652340" y="3010240"/>
                  </a:lnTo>
                  <a:lnTo>
                    <a:pt x="3695591" y="3033875"/>
                  </a:lnTo>
                  <a:lnTo>
                    <a:pt x="3738566" y="3058008"/>
                  </a:lnTo>
                  <a:lnTo>
                    <a:pt x="3781260" y="3082639"/>
                  </a:lnTo>
                  <a:lnTo>
                    <a:pt x="3823668" y="3107764"/>
                  </a:lnTo>
                  <a:lnTo>
                    <a:pt x="3865787" y="3133382"/>
                  </a:lnTo>
                  <a:lnTo>
                    <a:pt x="3907611" y="3159489"/>
                  </a:lnTo>
                  <a:lnTo>
                    <a:pt x="3949137" y="3186082"/>
                  </a:lnTo>
                  <a:lnTo>
                    <a:pt x="3990359" y="3213160"/>
                  </a:lnTo>
                  <a:lnTo>
                    <a:pt x="4031274" y="3240720"/>
                  </a:lnTo>
                  <a:lnTo>
                    <a:pt x="4071876" y="3268759"/>
                  </a:lnTo>
                  <a:lnTo>
                    <a:pt x="4112161" y="3297274"/>
                  </a:lnTo>
                  <a:lnTo>
                    <a:pt x="4152126" y="3326264"/>
                  </a:lnTo>
                  <a:lnTo>
                    <a:pt x="4191764" y="3355725"/>
                  </a:lnTo>
                  <a:lnTo>
                    <a:pt x="4231072" y="3385655"/>
                  </a:lnTo>
                  <a:lnTo>
                    <a:pt x="4270045" y="3416051"/>
                  </a:lnTo>
                  <a:lnTo>
                    <a:pt x="4308679" y="3446911"/>
                  </a:lnTo>
                  <a:lnTo>
                    <a:pt x="4346970" y="3478232"/>
                  </a:lnTo>
                  <a:lnTo>
                    <a:pt x="4384911" y="3510013"/>
                  </a:lnTo>
                  <a:lnTo>
                    <a:pt x="4422501" y="3542249"/>
                  </a:lnTo>
                  <a:lnTo>
                    <a:pt x="4459732" y="3574939"/>
                  </a:lnTo>
                  <a:lnTo>
                    <a:pt x="4496603" y="3608079"/>
                  </a:lnTo>
                  <a:lnTo>
                    <a:pt x="4533106" y="3641669"/>
                  </a:lnTo>
                  <a:lnTo>
                    <a:pt x="4569239" y="3675704"/>
                  </a:lnTo>
                  <a:lnTo>
                    <a:pt x="4604997" y="3710182"/>
                  </a:lnTo>
                  <a:lnTo>
                    <a:pt x="4640375" y="3745102"/>
                  </a:lnTo>
                  <a:lnTo>
                    <a:pt x="4675368" y="3780459"/>
                  </a:lnTo>
                  <a:lnTo>
                    <a:pt x="4709973" y="3816252"/>
                  </a:lnTo>
                  <a:lnTo>
                    <a:pt x="4744185" y="3852478"/>
                  </a:lnTo>
                  <a:lnTo>
                    <a:pt x="4777999" y="3889135"/>
                  </a:lnTo>
                  <a:lnTo>
                    <a:pt x="4811410" y="3926220"/>
                  </a:lnTo>
                  <a:lnTo>
                    <a:pt x="4844415" y="3963730"/>
                  </a:lnTo>
                  <a:lnTo>
                    <a:pt x="4877008" y="4001663"/>
                  </a:lnTo>
                  <a:lnTo>
                    <a:pt x="4909186" y="4040016"/>
                  </a:lnTo>
                  <a:lnTo>
                    <a:pt x="4940943" y="4078787"/>
                  </a:lnTo>
                  <a:lnTo>
                    <a:pt x="4972275" y="4117973"/>
                  </a:lnTo>
                  <a:lnTo>
                    <a:pt x="5010998" y="4168384"/>
                  </a:lnTo>
                  <a:lnTo>
                    <a:pt x="5046781" y="4217827"/>
                  </a:lnTo>
                  <a:lnTo>
                    <a:pt x="5079714" y="4266350"/>
                  </a:lnTo>
                  <a:lnTo>
                    <a:pt x="5109884" y="4314000"/>
                  </a:lnTo>
                  <a:lnTo>
                    <a:pt x="5137379" y="4360827"/>
                  </a:lnTo>
                  <a:lnTo>
                    <a:pt x="5162289" y="4406877"/>
                  </a:lnTo>
                  <a:lnTo>
                    <a:pt x="5184701" y="4452199"/>
                  </a:lnTo>
                  <a:lnTo>
                    <a:pt x="5204703" y="4496842"/>
                  </a:lnTo>
                  <a:lnTo>
                    <a:pt x="5222385" y="4540853"/>
                  </a:lnTo>
                  <a:lnTo>
                    <a:pt x="5237834" y="4584280"/>
                  </a:lnTo>
                  <a:lnTo>
                    <a:pt x="5251139" y="4627171"/>
                  </a:lnTo>
                  <a:lnTo>
                    <a:pt x="5262387" y="4669575"/>
                  </a:lnTo>
                  <a:lnTo>
                    <a:pt x="5271668" y="4711540"/>
                  </a:lnTo>
                  <a:lnTo>
                    <a:pt x="5280219" y="4760701"/>
                  </a:lnTo>
                  <a:lnTo>
                    <a:pt x="5286294" y="4809486"/>
                  </a:lnTo>
                  <a:lnTo>
                    <a:pt x="5290027" y="4857980"/>
                  </a:lnTo>
                  <a:lnTo>
                    <a:pt x="5291550" y="4906266"/>
                  </a:lnTo>
                  <a:lnTo>
                    <a:pt x="5290998" y="4954429"/>
                  </a:lnTo>
                  <a:lnTo>
                    <a:pt x="5288501" y="5002551"/>
                  </a:lnTo>
                  <a:lnTo>
                    <a:pt x="5284194" y="5050718"/>
                  </a:lnTo>
                  <a:lnTo>
                    <a:pt x="5278210" y="5099012"/>
                  </a:lnTo>
                  <a:lnTo>
                    <a:pt x="5270681" y="5147518"/>
                  </a:lnTo>
                  <a:lnTo>
                    <a:pt x="5261740" y="5196320"/>
                  </a:lnTo>
                  <a:lnTo>
                    <a:pt x="5251520" y="5245502"/>
                  </a:lnTo>
                  <a:lnTo>
                    <a:pt x="5241405" y="5289847"/>
                  </a:lnTo>
                  <a:lnTo>
                    <a:pt x="5230452" y="5334657"/>
                  </a:lnTo>
                  <a:lnTo>
                    <a:pt x="5218766" y="5379982"/>
                  </a:lnTo>
                  <a:lnTo>
                    <a:pt x="5206449" y="5425875"/>
                  </a:lnTo>
                  <a:lnTo>
                    <a:pt x="5193605" y="5472387"/>
                  </a:lnTo>
                  <a:lnTo>
                    <a:pt x="5180336" y="5519568"/>
                  </a:lnTo>
                  <a:lnTo>
                    <a:pt x="5166745" y="5567470"/>
                  </a:lnTo>
                  <a:lnTo>
                    <a:pt x="5154655" y="5610061"/>
                  </a:lnTo>
                  <a:lnTo>
                    <a:pt x="5142466" y="5653280"/>
                  </a:lnTo>
                  <a:lnTo>
                    <a:pt x="5130247" y="5697162"/>
                  </a:lnTo>
                  <a:lnTo>
                    <a:pt x="5118066" y="5741741"/>
                  </a:lnTo>
                  <a:lnTo>
                    <a:pt x="5105994" y="5787052"/>
                  </a:lnTo>
                  <a:lnTo>
                    <a:pt x="5094098" y="5833130"/>
                  </a:lnTo>
                  <a:lnTo>
                    <a:pt x="5082449" y="5880008"/>
                  </a:lnTo>
                  <a:lnTo>
                    <a:pt x="5071114" y="5927722"/>
                  </a:lnTo>
                  <a:lnTo>
                    <a:pt x="5060164" y="5976306"/>
                  </a:lnTo>
                  <a:lnTo>
                    <a:pt x="5054979" y="6000749"/>
                  </a:lnTo>
                </a:path>
                <a:path w="11430000" h="6000750">
                  <a:moveTo>
                    <a:pt x="0" y="2733841"/>
                  </a:moveTo>
                  <a:lnTo>
                    <a:pt x="44690" y="2717320"/>
                  </a:lnTo>
                  <a:lnTo>
                    <a:pt x="90266" y="2701265"/>
                  </a:lnTo>
                  <a:lnTo>
                    <a:pt x="136180" y="2685866"/>
                  </a:lnTo>
                  <a:lnTo>
                    <a:pt x="182418" y="2671116"/>
                  </a:lnTo>
                  <a:lnTo>
                    <a:pt x="228968" y="2657009"/>
                  </a:lnTo>
                  <a:lnTo>
                    <a:pt x="275817" y="2643537"/>
                  </a:lnTo>
                  <a:lnTo>
                    <a:pt x="322950" y="2630693"/>
                  </a:lnTo>
                  <a:lnTo>
                    <a:pt x="370356" y="2618470"/>
                  </a:lnTo>
                  <a:lnTo>
                    <a:pt x="418022" y="2606862"/>
                  </a:lnTo>
                  <a:lnTo>
                    <a:pt x="465933" y="2595860"/>
                  </a:lnTo>
                  <a:lnTo>
                    <a:pt x="514077" y="2585459"/>
                  </a:lnTo>
                  <a:lnTo>
                    <a:pt x="562442" y="2575651"/>
                  </a:lnTo>
                  <a:lnTo>
                    <a:pt x="611013" y="2566429"/>
                  </a:lnTo>
                  <a:lnTo>
                    <a:pt x="659779" y="2557786"/>
                  </a:lnTo>
                  <a:lnTo>
                    <a:pt x="708725" y="2549714"/>
                  </a:lnTo>
                  <a:lnTo>
                    <a:pt x="757838" y="2542208"/>
                  </a:lnTo>
                  <a:lnTo>
                    <a:pt x="807107" y="2535260"/>
                  </a:lnTo>
                  <a:lnTo>
                    <a:pt x="856517" y="2528862"/>
                  </a:lnTo>
                  <a:lnTo>
                    <a:pt x="906055" y="2523008"/>
                  </a:lnTo>
                  <a:lnTo>
                    <a:pt x="955709" y="2517691"/>
                  </a:lnTo>
                  <a:lnTo>
                    <a:pt x="1005465" y="2512904"/>
                  </a:lnTo>
                  <a:lnTo>
                    <a:pt x="1055310" y="2508640"/>
                  </a:lnTo>
                  <a:lnTo>
                    <a:pt x="1105232" y="2504891"/>
                  </a:lnTo>
                  <a:lnTo>
                    <a:pt x="1155216" y="2501651"/>
                  </a:lnTo>
                  <a:lnTo>
                    <a:pt x="1205251" y="2498913"/>
                  </a:lnTo>
                  <a:lnTo>
                    <a:pt x="1255322" y="2496669"/>
                  </a:lnTo>
                  <a:lnTo>
                    <a:pt x="1305418" y="2494913"/>
                  </a:lnTo>
                  <a:lnTo>
                    <a:pt x="1355524" y="2493638"/>
                  </a:lnTo>
                  <a:lnTo>
                    <a:pt x="1405628" y="2492836"/>
                  </a:lnTo>
                  <a:lnTo>
                    <a:pt x="1455716" y="2492500"/>
                  </a:lnTo>
                  <a:lnTo>
                    <a:pt x="1505776" y="2492624"/>
                  </a:lnTo>
                  <a:lnTo>
                    <a:pt x="1555795" y="2493200"/>
                  </a:lnTo>
                  <a:lnTo>
                    <a:pt x="1605759" y="2494222"/>
                  </a:lnTo>
                  <a:lnTo>
                    <a:pt x="1655655" y="2495682"/>
                  </a:lnTo>
                  <a:lnTo>
                    <a:pt x="1705470" y="2497573"/>
                  </a:lnTo>
                  <a:lnTo>
                    <a:pt x="1755192" y="2499889"/>
                  </a:lnTo>
                  <a:lnTo>
                    <a:pt x="1804807" y="2502622"/>
                  </a:lnTo>
                  <a:lnTo>
                    <a:pt x="1854301" y="2505765"/>
                  </a:lnTo>
                  <a:lnTo>
                    <a:pt x="1903663" y="2509312"/>
                  </a:lnTo>
                  <a:lnTo>
                    <a:pt x="1952879" y="2513254"/>
                  </a:lnTo>
                  <a:lnTo>
                    <a:pt x="2001935" y="2517586"/>
                  </a:lnTo>
                  <a:lnTo>
                    <a:pt x="2050819" y="2522300"/>
                  </a:lnTo>
                  <a:lnTo>
                    <a:pt x="2099518" y="2527388"/>
                  </a:lnTo>
                </a:path>
              </a:pathLst>
            </a:custGeom>
            <a:ln w="43117">
              <a:solidFill>
                <a:srgbClr val="25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-685799" y="-1402197"/>
            <a:ext cx="12507516" cy="909206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30000" y="6000750"/>
                </a:moveTo>
                <a:lnTo>
                  <a:pt x="0" y="6000750"/>
                </a:lnTo>
                <a:lnTo>
                  <a:pt x="0" y="0"/>
                </a:lnTo>
                <a:lnTo>
                  <a:pt x="11430000" y="0"/>
                </a:lnTo>
                <a:lnTo>
                  <a:pt x="11430000" y="600075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5863" y="1694084"/>
            <a:ext cx="58470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0" dirty="0"/>
              <a:t>How </a:t>
            </a:r>
            <a:r>
              <a:rPr spc="400" dirty="0"/>
              <a:t>the </a:t>
            </a:r>
            <a:r>
              <a:rPr spc="195" dirty="0"/>
              <a:t>Application</a:t>
            </a:r>
            <a:r>
              <a:rPr spc="-445" dirty="0"/>
              <a:t> </a:t>
            </a:r>
            <a:r>
              <a:rPr spc="250" dirty="0"/>
              <a:t>Works</a:t>
            </a:r>
          </a:p>
        </p:txBody>
      </p:sp>
      <p:sp>
        <p:nvSpPr>
          <p:cNvPr id="8" name="object 8"/>
          <p:cNvSpPr/>
          <p:nvPr/>
        </p:nvSpPr>
        <p:spPr>
          <a:xfrm>
            <a:off x="1428750" y="26003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57150"/>
                </a:moveTo>
                <a:lnTo>
                  <a:pt x="24784" y="57150"/>
                </a:lnTo>
                <a:lnTo>
                  <a:pt x="21135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4" y="0"/>
                </a:lnTo>
                <a:lnTo>
                  <a:pt x="32365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4" y="56426"/>
                </a:lnTo>
                <a:close/>
              </a:path>
            </a:pathLst>
          </a:custGeom>
          <a:solidFill>
            <a:srgbClr val="D5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8750" y="29813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57150"/>
                </a:moveTo>
                <a:lnTo>
                  <a:pt x="24784" y="57150"/>
                </a:lnTo>
                <a:lnTo>
                  <a:pt x="21135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4" y="0"/>
                </a:lnTo>
                <a:lnTo>
                  <a:pt x="32365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4" y="56426"/>
                </a:lnTo>
                <a:close/>
              </a:path>
            </a:pathLst>
          </a:custGeom>
          <a:solidFill>
            <a:srgbClr val="D5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8750" y="33623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57150"/>
                </a:moveTo>
                <a:lnTo>
                  <a:pt x="24784" y="57150"/>
                </a:lnTo>
                <a:lnTo>
                  <a:pt x="21135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4" y="0"/>
                </a:lnTo>
                <a:lnTo>
                  <a:pt x="32365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4" y="56426"/>
                </a:lnTo>
                <a:close/>
              </a:path>
            </a:pathLst>
          </a:custGeom>
          <a:solidFill>
            <a:srgbClr val="D5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8750" y="3752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57150"/>
                </a:moveTo>
                <a:lnTo>
                  <a:pt x="24784" y="57150"/>
                </a:lnTo>
                <a:lnTo>
                  <a:pt x="21135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4" y="0"/>
                </a:lnTo>
                <a:lnTo>
                  <a:pt x="32365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4" y="56426"/>
                </a:lnTo>
                <a:close/>
              </a:path>
            </a:pathLst>
          </a:custGeom>
          <a:solidFill>
            <a:srgbClr val="D5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8750" y="4133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57150"/>
                </a:moveTo>
                <a:lnTo>
                  <a:pt x="24784" y="57150"/>
                </a:lnTo>
                <a:lnTo>
                  <a:pt x="21135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4" y="0"/>
                </a:lnTo>
                <a:lnTo>
                  <a:pt x="32365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4" y="56426"/>
                </a:lnTo>
                <a:close/>
              </a:path>
            </a:pathLst>
          </a:custGeom>
          <a:solidFill>
            <a:srgbClr val="D5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67119" y="2491232"/>
            <a:ext cx="4897120" cy="177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Students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D5E4EF"/>
                </a:solidFill>
                <a:latin typeface="Verdana"/>
                <a:cs typeface="Verdana"/>
              </a:rPr>
              <a:t>download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and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install</a:t>
            </a:r>
            <a:r>
              <a:rPr sz="1400" spc="-18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app</a:t>
            </a:r>
            <a:endParaRPr sz="1400" dirty="0">
              <a:latin typeface="Verdana"/>
              <a:cs typeface="Verdana"/>
            </a:endParaRPr>
          </a:p>
          <a:p>
            <a:pPr marL="12700" marR="1231900">
              <a:lnSpc>
                <a:spcPct val="178600"/>
              </a:lnSpc>
            </a:pP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They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log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in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D5E4EF"/>
                </a:solidFill>
                <a:latin typeface="Verdana"/>
                <a:cs typeface="Verdana"/>
              </a:rPr>
              <a:t>using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their</a:t>
            </a:r>
            <a:r>
              <a:rPr sz="1400" spc="-17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college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D5E4EF"/>
                </a:solidFill>
                <a:latin typeface="Verdana"/>
                <a:cs typeface="Verdana"/>
              </a:rPr>
              <a:t>ID</a:t>
            </a:r>
            <a:r>
              <a:rPr sz="1400" spc="-17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and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password 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They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search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D5E4EF"/>
                </a:solidFill>
                <a:latin typeface="Verdana"/>
                <a:cs typeface="Verdana"/>
              </a:rPr>
              <a:t>for</a:t>
            </a:r>
            <a:r>
              <a:rPr sz="1400" spc="-17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events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they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want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D5E4EF"/>
                </a:solidFill>
                <a:latin typeface="Verdana"/>
                <a:cs typeface="Verdana"/>
              </a:rPr>
              <a:t>for</a:t>
            </a:r>
            <a:endParaRPr sz="1400" dirty="0">
              <a:latin typeface="Verdana"/>
              <a:cs typeface="Verdana"/>
            </a:endParaRPr>
          </a:p>
          <a:p>
            <a:pPr marL="12700" marR="5080">
              <a:lnSpc>
                <a:spcPct val="178600"/>
              </a:lnSpc>
              <a:spcBef>
                <a:spcPts val="75"/>
              </a:spcBef>
            </a:pP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They</a:t>
            </a:r>
            <a:r>
              <a:rPr sz="1400" spc="-19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swipe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and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D5E4EF"/>
                </a:solidFill>
                <a:latin typeface="Verdana"/>
                <a:cs typeface="Verdana"/>
              </a:rPr>
              <a:t>click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on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button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D5E4EF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their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favorite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event 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Results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get displayed</a:t>
            </a:r>
            <a:r>
              <a:rPr sz="1400" spc="-32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instantly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spc="235" dirty="0"/>
              <a:t>Benefits </a:t>
            </a:r>
            <a:r>
              <a:rPr spc="175" dirty="0"/>
              <a:t>of </a:t>
            </a:r>
            <a:r>
              <a:rPr spc="400" dirty="0"/>
              <a:t>the</a:t>
            </a:r>
            <a:r>
              <a:rPr spc="-445" dirty="0"/>
              <a:t> </a:t>
            </a:r>
            <a:r>
              <a:rPr spc="195" dirty="0"/>
              <a:t>Application </a:t>
            </a:r>
            <a:r>
              <a:rPr spc="235" dirty="0"/>
              <a:t>for </a:t>
            </a:r>
            <a:r>
              <a:rPr spc="185" dirty="0"/>
              <a:t>College  </a:t>
            </a:r>
            <a:r>
              <a:rPr spc="305" dirty="0"/>
              <a:t>Community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10052" y="1866899"/>
            <a:ext cx="1048385" cy="5048250"/>
            <a:chOff x="5510052" y="1866899"/>
            <a:chExt cx="1048385" cy="5048250"/>
          </a:xfrm>
        </p:grpSpPr>
        <p:sp>
          <p:nvSpPr>
            <p:cNvPr id="4" name="object 4"/>
            <p:cNvSpPr/>
            <p:nvPr/>
          </p:nvSpPr>
          <p:spPr>
            <a:xfrm>
              <a:off x="5705475" y="1866899"/>
              <a:ext cx="852805" cy="5048250"/>
            </a:xfrm>
            <a:custGeom>
              <a:avLst/>
              <a:gdLst/>
              <a:ahLst/>
              <a:cxnLst/>
              <a:rect l="l" t="t" r="r" b="b"/>
              <a:pathLst>
                <a:path w="852804" h="5048250">
                  <a:moveTo>
                    <a:pt x="19050" y="0"/>
                  </a:moveTo>
                  <a:lnTo>
                    <a:pt x="0" y="0"/>
                  </a:lnTo>
                  <a:lnTo>
                    <a:pt x="0" y="5048250"/>
                  </a:lnTo>
                  <a:lnTo>
                    <a:pt x="19050" y="5048250"/>
                  </a:lnTo>
                  <a:lnTo>
                    <a:pt x="19050" y="0"/>
                  </a:lnTo>
                  <a:close/>
                </a:path>
                <a:path w="852804" h="5048250">
                  <a:moveTo>
                    <a:pt x="852335" y="276237"/>
                  </a:moveTo>
                  <a:lnTo>
                    <a:pt x="214160" y="276237"/>
                  </a:lnTo>
                  <a:lnTo>
                    <a:pt x="214160" y="295287"/>
                  </a:lnTo>
                  <a:lnTo>
                    <a:pt x="852335" y="295287"/>
                  </a:lnTo>
                  <a:lnTo>
                    <a:pt x="852335" y="276237"/>
                  </a:lnTo>
                  <a:close/>
                </a:path>
              </a:pathLst>
            </a:custGeom>
            <a:solidFill>
              <a:srgbClr val="6EB9F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10052" y="1943099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70072" y="409575"/>
                  </a:moveTo>
                  <a:lnTo>
                    <a:pt x="39502" y="409575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0072" y="0"/>
                  </a:lnTo>
                  <a:lnTo>
                    <a:pt x="403797" y="22533"/>
                  </a:lnTo>
                  <a:lnTo>
                    <a:pt x="409575" y="39502"/>
                  </a:lnTo>
                  <a:lnTo>
                    <a:pt x="409575" y="370072"/>
                  </a:lnTo>
                  <a:lnTo>
                    <a:pt x="387040" y="403797"/>
                  </a:lnTo>
                  <a:lnTo>
                    <a:pt x="375882" y="408419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4663" y="1962022"/>
            <a:ext cx="1250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295" dirty="0">
                <a:solidFill>
                  <a:srgbClr val="6EB9FB"/>
                </a:solid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4206" y="2036127"/>
            <a:ext cx="3063240" cy="1756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35" dirty="0">
                <a:solidFill>
                  <a:srgbClr val="6EB9FB"/>
                </a:solidFill>
                <a:latin typeface="Times New Roman"/>
                <a:cs typeface="Times New Roman"/>
              </a:rPr>
              <a:t>Transparency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4800"/>
              </a:lnSpc>
              <a:spcBef>
                <a:spcPts val="1070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college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event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voting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application 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provides</a:t>
            </a:r>
            <a:r>
              <a:rPr sz="1400" spc="-204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D5E4EF"/>
                </a:solidFill>
                <a:latin typeface="Verdana"/>
                <a:cs typeface="Verdana"/>
              </a:rPr>
              <a:t>a</a:t>
            </a:r>
            <a:r>
              <a:rPr sz="1400" spc="-2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transparent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platform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where 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students</a:t>
            </a:r>
            <a:r>
              <a:rPr sz="1400" spc="-204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D5E4EF"/>
                </a:solidFill>
                <a:latin typeface="Verdana"/>
                <a:cs typeface="Verdana"/>
              </a:rPr>
              <a:t>can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vote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without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D5E4EF"/>
                </a:solidFill>
                <a:latin typeface="Verdana"/>
                <a:cs typeface="Verdana"/>
              </a:rPr>
              <a:t>any</a:t>
            </a: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external 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interference.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72186" y="2857499"/>
            <a:ext cx="1047750" cy="409575"/>
            <a:chOff x="4872186" y="2857499"/>
            <a:chExt cx="1047750" cy="409575"/>
          </a:xfrm>
        </p:grpSpPr>
        <p:sp>
          <p:nvSpPr>
            <p:cNvPr id="9" name="object 9"/>
            <p:cNvSpPr/>
            <p:nvPr/>
          </p:nvSpPr>
          <p:spPr>
            <a:xfrm>
              <a:off x="4872186" y="3057524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817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38175" y="0"/>
                  </a:lnTo>
                  <a:lnTo>
                    <a:pt x="638175" y="19050"/>
                  </a:lnTo>
                  <a:close/>
                </a:path>
              </a:pathLst>
            </a:custGeom>
            <a:solidFill>
              <a:srgbClr val="6EB9F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0357" y="2857499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70072" y="409575"/>
                  </a:moveTo>
                  <a:lnTo>
                    <a:pt x="39502" y="409575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0072" y="0"/>
                  </a:lnTo>
                  <a:lnTo>
                    <a:pt x="403797" y="22533"/>
                  </a:lnTo>
                  <a:lnTo>
                    <a:pt x="409575" y="39502"/>
                  </a:lnTo>
                  <a:lnTo>
                    <a:pt x="409575" y="370072"/>
                  </a:lnTo>
                  <a:lnTo>
                    <a:pt x="387040" y="403797"/>
                  </a:lnTo>
                  <a:lnTo>
                    <a:pt x="375882" y="408419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30858" y="2876422"/>
            <a:ext cx="1727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75" dirty="0">
                <a:solidFill>
                  <a:srgbClr val="6EB9FB"/>
                </a:solidFill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8093" y="2950527"/>
            <a:ext cx="3195320" cy="1423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50389">
              <a:lnSpc>
                <a:spcPct val="100000"/>
              </a:lnSpc>
              <a:spcBef>
                <a:spcPts val="90"/>
              </a:spcBef>
            </a:pPr>
            <a:r>
              <a:rPr sz="1800" spc="140" dirty="0">
                <a:solidFill>
                  <a:srgbClr val="6EB9FB"/>
                </a:solidFill>
                <a:latin typeface="Times New Roman"/>
                <a:cs typeface="Times New Roman"/>
              </a:rPr>
              <a:t>Engagement</a:t>
            </a:r>
            <a:endParaRPr sz="1800">
              <a:latin typeface="Times New Roman"/>
              <a:cs typeface="Times New Roman"/>
            </a:endParaRPr>
          </a:p>
          <a:p>
            <a:pPr marL="12700" marR="50165" indent="437515" algn="r">
              <a:lnSpc>
                <a:spcPct val="151800"/>
              </a:lnSpc>
              <a:spcBef>
                <a:spcPts val="1120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voting</a:t>
            </a:r>
            <a:r>
              <a:rPr sz="1400" spc="-24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application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encourages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students</a:t>
            </a:r>
            <a:r>
              <a:rPr sz="1400" spc="-20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</a:t>
            </a:r>
            <a:r>
              <a:rPr sz="1400" spc="-1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participate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in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college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events</a:t>
            </a:r>
            <a:endParaRPr sz="1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944"/>
              </a:spcBef>
            </a:pPr>
            <a:r>
              <a:rPr sz="1400" spc="-170" dirty="0">
                <a:solidFill>
                  <a:srgbClr val="D5E4EF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D5E4EF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D5E4EF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i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v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D5E4EF"/>
                </a:solidFill>
                <a:latin typeface="Verdana"/>
                <a:cs typeface="Verdana"/>
              </a:rPr>
              <a:t>l</a:t>
            </a:r>
            <a:r>
              <a:rPr sz="1400" spc="-229" dirty="0">
                <a:solidFill>
                  <a:srgbClr val="D5E4EF"/>
                </a:solidFill>
                <a:latin typeface="Verdana"/>
                <a:cs typeface="Verdana"/>
              </a:rPr>
              <a:t>y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10052" y="4238640"/>
            <a:ext cx="1048385" cy="409575"/>
            <a:chOff x="5510052" y="4238640"/>
            <a:chExt cx="1048385" cy="409575"/>
          </a:xfrm>
        </p:grpSpPr>
        <p:sp>
          <p:nvSpPr>
            <p:cNvPr id="14" name="object 14"/>
            <p:cNvSpPr/>
            <p:nvPr/>
          </p:nvSpPr>
          <p:spPr>
            <a:xfrm>
              <a:off x="5919638" y="4429124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8175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38175" y="0"/>
                  </a:lnTo>
                  <a:lnTo>
                    <a:pt x="638175" y="19049"/>
                  </a:lnTo>
                  <a:close/>
                </a:path>
              </a:pathLst>
            </a:custGeom>
            <a:solidFill>
              <a:srgbClr val="6EB9F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10052" y="423864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70072" y="409575"/>
                  </a:moveTo>
                  <a:lnTo>
                    <a:pt x="39502" y="409575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0072" y="0"/>
                  </a:lnTo>
                  <a:lnTo>
                    <a:pt x="403797" y="22533"/>
                  </a:lnTo>
                  <a:lnTo>
                    <a:pt x="409575" y="39502"/>
                  </a:lnTo>
                  <a:lnTo>
                    <a:pt x="409575" y="370072"/>
                  </a:lnTo>
                  <a:lnTo>
                    <a:pt x="387040" y="403797"/>
                  </a:lnTo>
                  <a:lnTo>
                    <a:pt x="375882" y="408419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26088" y="4257562"/>
            <a:ext cx="17780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20" dirty="0">
                <a:solidFill>
                  <a:srgbClr val="6EB9FB"/>
                </a:solidFill>
                <a:latin typeface="Times New Roman"/>
                <a:cs typeface="Times New Roman"/>
              </a:rPr>
              <a:t>3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4206" y="4331652"/>
            <a:ext cx="3268345" cy="1423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35" dirty="0">
                <a:solidFill>
                  <a:srgbClr val="6EB9FB"/>
                </a:solidFill>
                <a:latin typeface="Times New Roman"/>
                <a:cs typeface="Times New Roman"/>
              </a:rPr>
              <a:t>Improvement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4000"/>
              </a:lnSpc>
              <a:spcBef>
                <a:spcPts val="1085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feedback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from</a:t>
            </a:r>
            <a:r>
              <a:rPr sz="1400" spc="-18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voting</a:t>
            </a:r>
            <a:r>
              <a:rPr sz="1400" spc="-1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application 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allows the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college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improve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its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event 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planning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and</a:t>
            </a:r>
            <a:r>
              <a:rPr sz="1400" spc="-25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D5E4EF"/>
                </a:solidFill>
                <a:latin typeface="Verdana"/>
                <a:cs typeface="Verdana"/>
              </a:rPr>
              <a:t>management.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72186" y="5219699"/>
            <a:ext cx="1047750" cy="409575"/>
            <a:chOff x="4872186" y="5219699"/>
            <a:chExt cx="1047750" cy="409575"/>
          </a:xfrm>
        </p:grpSpPr>
        <p:sp>
          <p:nvSpPr>
            <p:cNvPr id="19" name="object 19"/>
            <p:cNvSpPr/>
            <p:nvPr/>
          </p:nvSpPr>
          <p:spPr>
            <a:xfrm>
              <a:off x="4872186" y="5410199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817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38175" y="0"/>
                  </a:lnTo>
                  <a:lnTo>
                    <a:pt x="638175" y="19050"/>
                  </a:lnTo>
                  <a:close/>
                </a:path>
              </a:pathLst>
            </a:custGeom>
            <a:solidFill>
              <a:srgbClr val="6EB9F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10357" y="5219699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70072" y="409575"/>
                  </a:moveTo>
                  <a:lnTo>
                    <a:pt x="39502" y="409575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0072" y="0"/>
                  </a:lnTo>
                  <a:lnTo>
                    <a:pt x="403797" y="22533"/>
                  </a:lnTo>
                  <a:lnTo>
                    <a:pt x="409575" y="39502"/>
                  </a:lnTo>
                  <a:lnTo>
                    <a:pt x="409575" y="370072"/>
                  </a:lnTo>
                  <a:lnTo>
                    <a:pt x="387040" y="403797"/>
                  </a:lnTo>
                  <a:lnTo>
                    <a:pt x="375882" y="408419"/>
                  </a:lnTo>
                  <a:close/>
                </a:path>
              </a:pathLst>
            </a:custGeom>
            <a:solidFill>
              <a:srgbClr val="2E3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26096" y="5238622"/>
            <a:ext cx="1739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90" dirty="0">
                <a:solidFill>
                  <a:srgbClr val="6EB9FB"/>
                </a:solidFill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2384" y="5312727"/>
            <a:ext cx="3081020" cy="1423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6510" algn="r">
              <a:lnSpc>
                <a:spcPct val="100000"/>
              </a:lnSpc>
              <a:spcBef>
                <a:spcPts val="90"/>
              </a:spcBef>
            </a:pPr>
            <a:r>
              <a:rPr sz="1800" spc="-30" dirty="0">
                <a:solidFill>
                  <a:srgbClr val="6EB9FB"/>
                </a:solidFill>
                <a:latin typeface="Times New Roman"/>
                <a:cs typeface="Times New Roman"/>
              </a:rPr>
              <a:t>F</a:t>
            </a:r>
            <a:r>
              <a:rPr sz="1800" spc="145" dirty="0">
                <a:solidFill>
                  <a:srgbClr val="6EB9FB"/>
                </a:solidFill>
                <a:latin typeface="Times New Roman"/>
                <a:cs typeface="Times New Roman"/>
              </a:rPr>
              <a:t>u</a:t>
            </a:r>
            <a:r>
              <a:rPr sz="1800" spc="185" dirty="0">
                <a:solidFill>
                  <a:srgbClr val="6EB9FB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 marR="5080" indent="552450" algn="r">
              <a:lnSpc>
                <a:spcPct val="154000"/>
              </a:lnSpc>
              <a:spcBef>
                <a:spcPts val="1085"/>
              </a:spcBef>
            </a:pP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Students </a:t>
            </a:r>
            <a:r>
              <a:rPr sz="1400" spc="-110" dirty="0">
                <a:solidFill>
                  <a:srgbClr val="D5E4EF"/>
                </a:solidFill>
                <a:latin typeface="Verdana"/>
                <a:cs typeface="Verdana"/>
              </a:rPr>
              <a:t>can </a:t>
            </a:r>
            <a:r>
              <a:rPr sz="1400" spc="-114" dirty="0">
                <a:solidFill>
                  <a:srgbClr val="D5E4EF"/>
                </a:solidFill>
                <a:latin typeface="Verdana"/>
                <a:cs typeface="Verdana"/>
              </a:rPr>
              <a:t>engage</a:t>
            </a:r>
            <a:r>
              <a:rPr sz="1400" spc="-34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in</a:t>
            </a:r>
            <a:r>
              <a:rPr sz="1400" spc="-17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friendly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competition,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cheering,</a:t>
            </a:r>
            <a:r>
              <a:rPr sz="1400" spc="-26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and</a:t>
            </a:r>
            <a:r>
              <a:rPr sz="1400" spc="-16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supporting 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each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other</a:t>
            </a:r>
            <a:r>
              <a:rPr sz="1400" spc="-39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during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events.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863" y="1217834"/>
            <a:ext cx="433514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60" dirty="0"/>
              <a:t>Ensuring </a:t>
            </a:r>
            <a:r>
              <a:rPr spc="114" dirty="0"/>
              <a:t>Fair</a:t>
            </a:r>
            <a:r>
              <a:rPr spc="-125" dirty="0"/>
              <a:t> </a:t>
            </a:r>
            <a:r>
              <a:rPr spc="155" dirty="0"/>
              <a:t>Voting</a:t>
            </a:r>
          </a:p>
        </p:txBody>
      </p:sp>
      <p:sp>
        <p:nvSpPr>
          <p:cNvPr id="3" name="object 3"/>
          <p:cNvSpPr/>
          <p:nvPr/>
        </p:nvSpPr>
        <p:spPr>
          <a:xfrm>
            <a:off x="1390650" y="2009775"/>
            <a:ext cx="2762250" cy="276225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22749" y="2762250"/>
                </a:moveTo>
                <a:lnTo>
                  <a:pt x="39500" y="2762250"/>
                </a:lnTo>
                <a:lnTo>
                  <a:pt x="33689" y="2761097"/>
                </a:lnTo>
                <a:lnTo>
                  <a:pt x="1152" y="2728560"/>
                </a:lnTo>
                <a:lnTo>
                  <a:pt x="0" y="2722749"/>
                </a:lnTo>
                <a:lnTo>
                  <a:pt x="0" y="39500"/>
                </a:lnTo>
                <a:lnTo>
                  <a:pt x="22536" y="5781"/>
                </a:lnTo>
                <a:lnTo>
                  <a:pt x="39500" y="0"/>
                </a:lnTo>
                <a:lnTo>
                  <a:pt x="2722749" y="0"/>
                </a:lnTo>
                <a:lnTo>
                  <a:pt x="2756468" y="22536"/>
                </a:lnTo>
                <a:lnTo>
                  <a:pt x="2762250" y="39500"/>
                </a:lnTo>
                <a:lnTo>
                  <a:pt x="2762250" y="2722749"/>
                </a:lnTo>
                <a:lnTo>
                  <a:pt x="2739713" y="2756468"/>
                </a:lnTo>
                <a:lnTo>
                  <a:pt x="2728560" y="2761097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8029" y="2179002"/>
            <a:ext cx="2268855" cy="2404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90" dirty="0">
                <a:solidFill>
                  <a:srgbClr val="6EB9FB"/>
                </a:solidFill>
                <a:latin typeface="Times New Roman"/>
                <a:cs typeface="Times New Roman"/>
              </a:rPr>
              <a:t>Login</a:t>
            </a:r>
            <a:r>
              <a:rPr sz="1800" spc="-35" dirty="0">
                <a:solidFill>
                  <a:srgbClr val="6EB9FB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6EB9FB"/>
                </a:solidFill>
                <a:latin typeface="Times New Roman"/>
                <a:cs typeface="Times New Roman"/>
              </a:rPr>
              <a:t>Authentication</a:t>
            </a:r>
            <a:endParaRPr sz="1800">
              <a:latin typeface="Times New Roman"/>
              <a:cs typeface="Times New Roman"/>
            </a:endParaRPr>
          </a:p>
          <a:p>
            <a:pPr marL="12700" marR="32384">
              <a:lnSpc>
                <a:spcPct val="153600"/>
              </a:lnSpc>
              <a:spcBef>
                <a:spcPts val="1090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 application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requires 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students</a:t>
            </a:r>
            <a:r>
              <a:rPr sz="1400" spc="-21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</a:t>
            </a:r>
            <a:r>
              <a:rPr sz="1400" spc="-15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log</a:t>
            </a:r>
            <a:r>
              <a:rPr sz="1400" spc="-17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in</a:t>
            </a:r>
            <a:r>
              <a:rPr sz="1400" spc="-17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D5E4EF"/>
                </a:solidFill>
                <a:latin typeface="Verdana"/>
                <a:cs typeface="Verdana"/>
              </a:rPr>
              <a:t>using</a:t>
            </a:r>
            <a:r>
              <a:rPr sz="1400" spc="-17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their 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college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credentials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 </a:t>
            </a:r>
            <a:r>
              <a:rPr sz="1400" spc="-110" dirty="0">
                <a:solidFill>
                  <a:srgbClr val="D5E4EF"/>
                </a:solidFill>
                <a:latin typeface="Verdana"/>
                <a:cs typeface="Verdana"/>
              </a:rPr>
              <a:t>cast 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votes, ensuring </a:t>
            </a:r>
            <a:r>
              <a:rPr sz="1400" spc="-70" dirty="0">
                <a:solidFill>
                  <a:srgbClr val="D5E4EF"/>
                </a:solidFill>
                <a:latin typeface="Verdana"/>
                <a:cs typeface="Verdana"/>
              </a:rPr>
              <a:t>no</a:t>
            </a:r>
            <a:r>
              <a:rPr sz="1400" spc="-34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outsiders 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or </a:t>
            </a:r>
            <a:r>
              <a:rPr sz="1400" spc="-60" dirty="0">
                <a:solidFill>
                  <a:srgbClr val="D5E4EF"/>
                </a:solidFill>
                <a:latin typeface="Verdana"/>
                <a:cs typeface="Verdana"/>
              </a:rPr>
              <a:t>bots </a:t>
            </a:r>
            <a:r>
              <a:rPr sz="1400" spc="-110" dirty="0">
                <a:solidFill>
                  <a:srgbClr val="D5E4EF"/>
                </a:solidFill>
                <a:latin typeface="Verdana"/>
                <a:cs typeface="Verdana"/>
              </a:rPr>
              <a:t>can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manipulate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 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process.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3875" y="2009775"/>
            <a:ext cx="2762250" cy="276225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22749" y="2762250"/>
                </a:moveTo>
                <a:lnTo>
                  <a:pt x="39500" y="2762250"/>
                </a:lnTo>
                <a:lnTo>
                  <a:pt x="33689" y="2761097"/>
                </a:lnTo>
                <a:lnTo>
                  <a:pt x="1152" y="2728560"/>
                </a:lnTo>
                <a:lnTo>
                  <a:pt x="0" y="2722749"/>
                </a:lnTo>
                <a:lnTo>
                  <a:pt x="0" y="39500"/>
                </a:lnTo>
                <a:lnTo>
                  <a:pt x="22536" y="5781"/>
                </a:lnTo>
                <a:lnTo>
                  <a:pt x="39500" y="0"/>
                </a:lnTo>
                <a:lnTo>
                  <a:pt x="2722749" y="0"/>
                </a:lnTo>
                <a:lnTo>
                  <a:pt x="2756468" y="22536"/>
                </a:lnTo>
                <a:lnTo>
                  <a:pt x="2762250" y="39500"/>
                </a:lnTo>
                <a:lnTo>
                  <a:pt x="2762250" y="2722749"/>
                </a:lnTo>
                <a:lnTo>
                  <a:pt x="2739713" y="2756468"/>
                </a:lnTo>
                <a:lnTo>
                  <a:pt x="2728560" y="2761097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3045" y="2179002"/>
            <a:ext cx="2383155" cy="2404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00" dirty="0">
                <a:solidFill>
                  <a:srgbClr val="6EB9FB"/>
                </a:solidFill>
                <a:latin typeface="Times New Roman"/>
                <a:cs typeface="Times New Roman"/>
              </a:rPr>
              <a:t>Anonymity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53600"/>
              </a:lnSpc>
              <a:spcBef>
                <a:spcPts val="1090"/>
              </a:spcBef>
            </a:pP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The application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ensures 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student </a:t>
            </a:r>
            <a:r>
              <a:rPr sz="1400" spc="-110" dirty="0">
                <a:solidFill>
                  <a:srgbClr val="D5E4EF"/>
                </a:solidFill>
                <a:latin typeface="Verdana"/>
                <a:cs typeface="Verdana"/>
              </a:rPr>
              <a:t>privacy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by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keeping 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voting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information  </a:t>
            </a:r>
            <a:r>
              <a:rPr sz="1400" spc="-105" dirty="0">
                <a:solidFill>
                  <a:srgbClr val="D5E4EF"/>
                </a:solidFill>
                <a:latin typeface="Verdana"/>
                <a:cs typeface="Verdana"/>
              </a:rPr>
              <a:t>anonymous and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disclosing</a:t>
            </a:r>
            <a:r>
              <a:rPr sz="1400" spc="-38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the  </a:t>
            </a:r>
            <a:r>
              <a:rPr sz="1400" spc="-90" dirty="0">
                <a:solidFill>
                  <a:srgbClr val="D5E4EF"/>
                </a:solidFill>
                <a:latin typeface="Verdana"/>
                <a:cs typeface="Verdana"/>
              </a:rPr>
              <a:t>results </a:t>
            </a:r>
            <a:r>
              <a:rPr sz="1400" spc="-75" dirty="0">
                <a:solidFill>
                  <a:srgbClr val="D5E4EF"/>
                </a:solidFill>
                <a:latin typeface="Verdana"/>
                <a:cs typeface="Verdana"/>
              </a:rPr>
              <a:t>without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displaying </a:t>
            </a:r>
            <a:r>
              <a:rPr sz="1400" spc="-130" dirty="0">
                <a:solidFill>
                  <a:srgbClr val="D5E4EF"/>
                </a:solidFill>
                <a:latin typeface="Verdana"/>
                <a:cs typeface="Verdana"/>
              </a:rPr>
              <a:t>any 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personal</a:t>
            </a:r>
            <a:r>
              <a:rPr sz="1400" spc="-190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information.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100" y="2009775"/>
            <a:ext cx="2762250" cy="276225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22721" y="2762250"/>
                </a:moveTo>
                <a:lnTo>
                  <a:pt x="39500" y="2762250"/>
                </a:lnTo>
                <a:lnTo>
                  <a:pt x="33689" y="2761097"/>
                </a:lnTo>
                <a:lnTo>
                  <a:pt x="1152" y="2728560"/>
                </a:lnTo>
                <a:lnTo>
                  <a:pt x="0" y="2722749"/>
                </a:lnTo>
                <a:lnTo>
                  <a:pt x="0" y="39500"/>
                </a:lnTo>
                <a:lnTo>
                  <a:pt x="22536" y="5781"/>
                </a:lnTo>
                <a:lnTo>
                  <a:pt x="39500" y="0"/>
                </a:lnTo>
                <a:lnTo>
                  <a:pt x="2722721" y="0"/>
                </a:lnTo>
                <a:lnTo>
                  <a:pt x="2756439" y="22536"/>
                </a:lnTo>
                <a:lnTo>
                  <a:pt x="2762250" y="39500"/>
                </a:lnTo>
                <a:lnTo>
                  <a:pt x="2762250" y="2722749"/>
                </a:lnTo>
                <a:lnTo>
                  <a:pt x="2739675" y="2756468"/>
                </a:lnTo>
                <a:lnTo>
                  <a:pt x="2728531" y="2761097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48051" y="2156904"/>
            <a:ext cx="2414270" cy="20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8325">
              <a:lnSpc>
                <a:spcPct val="107600"/>
              </a:lnSpc>
              <a:spcBef>
                <a:spcPts val="100"/>
              </a:spcBef>
            </a:pPr>
            <a:r>
              <a:rPr sz="1800" spc="90" dirty="0">
                <a:solidFill>
                  <a:srgbClr val="6EB9FB"/>
                </a:solidFill>
                <a:latin typeface="Times New Roman"/>
                <a:cs typeface="Times New Roman"/>
              </a:rPr>
              <a:t>Multiple</a:t>
            </a:r>
            <a:r>
              <a:rPr sz="1800" spc="-55" dirty="0">
                <a:solidFill>
                  <a:srgbClr val="6EB9FB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6EB9FB"/>
                </a:solidFill>
                <a:latin typeface="Times New Roman"/>
                <a:cs typeface="Times New Roman"/>
              </a:rPr>
              <a:t>Security  </a:t>
            </a:r>
            <a:r>
              <a:rPr sz="1800" spc="105" dirty="0">
                <a:solidFill>
                  <a:srgbClr val="6EB9FB"/>
                </a:solidFill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3300"/>
              </a:lnSpc>
              <a:spcBef>
                <a:spcPts val="1095"/>
              </a:spcBef>
            </a:pPr>
            <a:r>
              <a:rPr sz="1400" spc="-195" dirty="0">
                <a:solidFill>
                  <a:srgbClr val="D5E4EF"/>
                </a:solidFill>
                <a:latin typeface="Verdana"/>
                <a:cs typeface="Verdana"/>
              </a:rPr>
              <a:t>We </a:t>
            </a:r>
            <a:r>
              <a:rPr sz="1400" spc="-130" dirty="0">
                <a:solidFill>
                  <a:srgbClr val="D5E4EF"/>
                </a:solidFill>
                <a:latin typeface="Verdana"/>
                <a:cs typeface="Verdana"/>
              </a:rPr>
              <a:t>have </a:t>
            </a:r>
            <a:r>
              <a:rPr sz="1400" spc="-80" dirty="0">
                <a:solidFill>
                  <a:srgbClr val="D5E4EF"/>
                </a:solidFill>
                <a:latin typeface="Verdana"/>
                <a:cs typeface="Verdana"/>
              </a:rPr>
              <a:t>multiple </a:t>
            </a:r>
            <a:r>
              <a:rPr sz="1400" spc="-70" dirty="0">
                <a:solidFill>
                  <a:srgbClr val="D5E4EF"/>
                </a:solidFill>
                <a:latin typeface="Verdana"/>
                <a:cs typeface="Verdana"/>
              </a:rPr>
              <a:t>technical  </a:t>
            </a:r>
            <a:r>
              <a:rPr sz="1400" spc="-100" dirty="0">
                <a:solidFill>
                  <a:srgbClr val="D5E4EF"/>
                </a:solidFill>
                <a:latin typeface="Verdana"/>
                <a:cs typeface="Verdana"/>
              </a:rPr>
              <a:t>security </a:t>
            </a:r>
            <a:r>
              <a:rPr sz="1400" spc="-125" dirty="0">
                <a:solidFill>
                  <a:srgbClr val="D5E4EF"/>
                </a:solidFill>
                <a:latin typeface="Verdana"/>
                <a:cs typeface="Verdana"/>
              </a:rPr>
              <a:t>measures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in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place </a:t>
            </a:r>
            <a:r>
              <a:rPr sz="1400" spc="-50" dirty="0">
                <a:solidFill>
                  <a:srgbClr val="D5E4EF"/>
                </a:solidFill>
                <a:latin typeface="Verdana"/>
                <a:cs typeface="Verdana"/>
              </a:rPr>
              <a:t>to  </a:t>
            </a:r>
            <a:r>
              <a:rPr sz="1400" spc="-85" dirty="0">
                <a:solidFill>
                  <a:srgbClr val="D5E4EF"/>
                </a:solidFill>
                <a:latin typeface="Verdana"/>
                <a:cs typeface="Verdana"/>
              </a:rPr>
              <a:t>prevent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malpractice, data</a:t>
            </a:r>
            <a:r>
              <a:rPr sz="1400" spc="-41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loss,  </a:t>
            </a:r>
            <a:r>
              <a:rPr sz="1400" spc="-65" dirty="0">
                <a:solidFill>
                  <a:srgbClr val="D5E4EF"/>
                </a:solidFill>
                <a:latin typeface="Verdana"/>
                <a:cs typeface="Verdana"/>
              </a:rPr>
              <a:t>or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data</a:t>
            </a:r>
            <a:r>
              <a:rPr sz="1400" spc="-345" dirty="0">
                <a:solidFill>
                  <a:srgbClr val="D5E4E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D5E4EF"/>
                </a:solidFill>
                <a:latin typeface="Verdana"/>
                <a:cs typeface="Verdana"/>
              </a:rPr>
              <a:t>manipulation.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06BD-AE84-B64C-7982-2029BB37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3327400"/>
            <a:ext cx="8678272" cy="54630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299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293</Words>
  <Application>Microsoft Office PowerPoint</Application>
  <PresentationFormat>Custom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Verdana</vt:lpstr>
      <vt:lpstr>Office Theme</vt:lpstr>
      <vt:lpstr>PowerPoint Presentation</vt:lpstr>
      <vt:lpstr>College Event Voting</vt:lpstr>
      <vt:lpstr>Features of the Application</vt:lpstr>
      <vt:lpstr>How the Application Works</vt:lpstr>
      <vt:lpstr>Benefits of the Application for College  Community</vt:lpstr>
      <vt:lpstr>Ensuring Fair Voting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ANAND KUMAR GUPTA</cp:lastModifiedBy>
  <cp:revision>3</cp:revision>
  <dcterms:created xsi:type="dcterms:W3CDTF">2023-04-30T14:58:47Z</dcterms:created>
  <dcterms:modified xsi:type="dcterms:W3CDTF">2023-04-30T15:08:59Z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2023-04-30T00:00:00Z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2023-04-30T00:00:00Z</vt:filetime>
  </property>
</Properties>
</file>