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136375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B2121-4CFC-43BC-B02E-4C439D189653}" type="datetimeFigureOut">
              <a:rPr lang="en-US" smtClean="0"/>
              <a:t>2023-06-01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50039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72957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437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2625891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127874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754354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2249015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53148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194960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23522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1B2121-4CFC-43BC-B02E-4C439D189653}" type="datetimeFigureOut">
              <a:rPr lang="en-US" smtClean="0"/>
              <a:t>2023-06-01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208600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1B2121-4CFC-43BC-B02E-4C439D189653}" type="datetimeFigureOut">
              <a:rPr lang="en-US" smtClean="0"/>
              <a:t>2023-06-01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304047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201411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352546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01B2121-4CFC-43BC-B02E-4C439D189653}" type="datetimeFigureOut">
              <a:rPr lang="en-US" smtClean="0"/>
              <a:t>2023-06-01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198002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B2121-4CFC-43BC-B02E-4C439D189653}" type="datetimeFigureOut">
              <a:rPr lang="en-US" smtClean="0"/>
              <a:t>2023-06-01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71FC7-A077-4214-B6AE-7075651183AC}" type="slidenum">
              <a:rPr lang="en-US" smtClean="0"/>
              <a:t>‹#›</a:t>
            </a:fld>
            <a:endParaRPr lang="en-US"/>
          </a:p>
        </p:txBody>
      </p:sp>
    </p:spTree>
    <p:extLst>
      <p:ext uri="{BB962C8B-B14F-4D97-AF65-F5344CB8AC3E}">
        <p14:creationId xmlns:p14="http://schemas.microsoft.com/office/powerpoint/2010/main" val="248797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1B2121-4CFC-43BC-B02E-4C439D189653}" type="datetimeFigureOut">
              <a:rPr lang="en-US" smtClean="0"/>
              <a:t>2023-06-01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A71FC7-A077-4214-B6AE-7075651183AC}" type="slidenum">
              <a:rPr lang="en-US" smtClean="0"/>
              <a:t>‹#›</a:t>
            </a:fld>
            <a:endParaRPr lang="en-US"/>
          </a:p>
        </p:txBody>
      </p:sp>
    </p:spTree>
    <p:extLst>
      <p:ext uri="{BB962C8B-B14F-4D97-AF65-F5344CB8AC3E}">
        <p14:creationId xmlns:p14="http://schemas.microsoft.com/office/powerpoint/2010/main" val="160570105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30696"/>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Counting Cars: Image-Based Processing Vehicle Tracking And Counting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38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423" y="1468192"/>
            <a:ext cx="9144000" cy="4778062"/>
          </a:xfrm>
        </p:spPr>
        <p:txBody>
          <a:bodyPr>
            <a:normAutofit fontScale="90000"/>
          </a:bodyPr>
          <a:lstStyle/>
          <a:p>
            <a:pPr algn="l"/>
            <a:r>
              <a:rPr lang="en-US" sz="4400" b="1" dirty="0" smtClean="0">
                <a:latin typeface="Times New Roman" panose="02020603050405020304" pitchFamily="18" charset="0"/>
                <a:cs typeface="Times New Roman" panose="02020603050405020304" pitchFamily="18" charset="0"/>
              </a:rPr>
              <a:t>Introduction</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How it Works</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Benefits</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Drawbacks</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Real-World Applications</a:t>
            </a:r>
            <a:r>
              <a:rPr lang="en-US" sz="4400" b="1" smtClean="0">
                <a:latin typeface="Times New Roman" panose="02020603050405020304" pitchFamily="18" charset="0"/>
                <a:cs typeface="Times New Roman" panose="02020603050405020304" pitchFamily="18" charset="0"/>
              </a:rPr>
              <a:t/>
            </a:r>
            <a:br>
              <a:rPr lang="en-US" sz="4400" b="1" smtClean="0">
                <a:latin typeface="Times New Roman" panose="02020603050405020304" pitchFamily="18" charset="0"/>
                <a:cs typeface="Times New Roman" panose="02020603050405020304" pitchFamily="18" charset="0"/>
              </a:rPr>
            </a:br>
            <a:r>
              <a:rPr lang="en-US" sz="4400" b="1" smtClean="0">
                <a:latin typeface="Times New Roman" panose="02020603050405020304" pitchFamily="18" charset="0"/>
                <a:cs typeface="Times New Roman" panose="02020603050405020304" pitchFamily="18" charset="0"/>
              </a:rPr>
              <a:t>Conclusion</a:t>
            </a:r>
            <a:br>
              <a:rPr lang="en-US" sz="4400" b="1" smtClean="0">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
            </a:r>
            <a:br>
              <a:rPr lang="en-US" sz="4400" b="1">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77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3640"/>
            <a:ext cx="9757891" cy="991674"/>
          </a:xfrm>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9" y="1944710"/>
            <a:ext cx="9757893" cy="4108360"/>
          </a:xfrm>
        </p:spPr>
        <p:txBody>
          <a:bodyPr>
            <a:normAutofit/>
          </a:bodyPr>
          <a:lstStyle/>
          <a:p>
            <a:r>
              <a:rPr lang="en-US" dirty="0" smtClean="0">
                <a:latin typeface="Times New Roman" panose="02020603050405020304" pitchFamily="18" charset="0"/>
                <a:cs typeface="Times New Roman" panose="02020603050405020304" pitchFamily="18" charset="0"/>
              </a:rPr>
              <a:t>Image-based processing vehicle tracking and counting is a cutting-edge technology that enables real-time monitoring of vehicles in various environments. This technology involves using cameras to capture images of moving vehicles, which are then processed by advanced algorithms to track and count them.</a:t>
            </a:r>
          </a:p>
          <a:p>
            <a:r>
              <a:rPr lang="en-US" dirty="0" smtClean="0">
                <a:latin typeface="Times New Roman" panose="02020603050405020304" pitchFamily="18" charset="0"/>
                <a:cs typeface="Times New Roman" panose="02020603050405020304" pitchFamily="18" charset="0"/>
              </a:rPr>
              <a:t>The applications of image-based processing vehicle tracking and counting are numerous, ranging from traffic management to security surveillance. In this presentation, we will explore the key features and benefits of this technology, as well as its potential drawbacks and limitations.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80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7730"/>
            <a:ext cx="9358648" cy="1017431"/>
          </a:xfrm>
        </p:spPr>
        <p:txBody>
          <a:bodyPr>
            <a:normAutofit fontScale="90000"/>
          </a:bodyPr>
          <a:lstStyle/>
          <a:p>
            <a:r>
              <a:rPr lang="en-US" dirty="0" smtClean="0">
                <a:latin typeface="Times New Roman" panose="02020603050405020304" pitchFamily="18" charset="0"/>
                <a:cs typeface="Times New Roman" panose="02020603050405020304" pitchFamily="18" charset="0"/>
              </a:rPr>
              <a:t>How it Works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31832"/>
            <a:ext cx="9144000" cy="3915176"/>
          </a:xfrm>
        </p:spPr>
        <p:txBody>
          <a:bodyPr/>
          <a:lstStyle/>
          <a:p>
            <a:r>
              <a:rPr lang="en-US" dirty="0" smtClean="0">
                <a:latin typeface="Times New Roman" panose="02020603050405020304" pitchFamily="18" charset="0"/>
                <a:cs typeface="Times New Roman" panose="02020603050405020304" pitchFamily="18" charset="0"/>
              </a:rPr>
              <a:t>Image-based processing vehicle tracking and counting works by analyzing images of moving vehicles captured by cameras. The images are first pre-processed to remove noise and enhance their quality, before being fed into advanced algorithms that can detect and track individual vehicles based on their unique features, such as their size, shape, and color.</a:t>
            </a:r>
          </a:p>
          <a:p>
            <a:r>
              <a:rPr lang="en-US" dirty="0" smtClean="0">
                <a:latin typeface="Times New Roman" panose="02020603050405020304" pitchFamily="18" charset="0"/>
                <a:cs typeface="Times New Roman" panose="02020603050405020304" pitchFamily="18" charset="0"/>
              </a:rPr>
              <a:t>Once the vehicles have been tracked, they can be counted and their speed and direction can be calculated. The data generated by this process can then be used for a variety of purposes, such as optimizing traffic flow or detecting suspicious behavior.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7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8338"/>
            <a:ext cx="9144000" cy="965917"/>
          </a:xfrm>
        </p:spPr>
        <p:txBody>
          <a:bodyPr>
            <a:normAutofit fontScale="90000"/>
          </a:bodyPr>
          <a:lstStyle/>
          <a:p>
            <a:r>
              <a:rPr lang="en-US" dirty="0" smtClean="0">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18197"/>
            <a:ext cx="9144000" cy="3876541"/>
          </a:xfrm>
        </p:spPr>
        <p:txBody>
          <a:bodyPr/>
          <a:lstStyle/>
          <a:p>
            <a:r>
              <a:rPr lang="en-US" dirty="0" smtClean="0">
                <a:latin typeface="Times New Roman" panose="02020603050405020304" pitchFamily="18" charset="0"/>
                <a:cs typeface="Times New Roman" panose="02020603050405020304" pitchFamily="18" charset="0"/>
              </a:rPr>
              <a:t>The benefits of image-based processing vehicle tracking and counting are numerous. For example, it can help improve traffic flow by identifying congestion points and suggesting alternative routes. It can also be used to detect and prevent accidents by alerting drivers to potential hazards.</a:t>
            </a:r>
          </a:p>
          <a:p>
            <a:r>
              <a:rPr lang="en-US" dirty="0" smtClean="0">
                <a:latin typeface="Times New Roman" panose="02020603050405020304" pitchFamily="18" charset="0"/>
                <a:cs typeface="Times New Roman" panose="02020603050405020304" pitchFamily="18" charset="0"/>
              </a:rPr>
              <a:t>In addition, this technology can be used for security surveillance purposes, such as detecting suspicious behavior or identifying vehicles involved in criminal activity. It can also be used to monitor and optimize the performance of public transportation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22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8186"/>
            <a:ext cx="9144000" cy="927279"/>
          </a:xfrm>
        </p:spPr>
        <p:txBody>
          <a:bodyPr>
            <a:normAutofit fontScale="90000"/>
          </a:bodyPr>
          <a:lstStyle/>
          <a:p>
            <a:r>
              <a:rPr lang="en-US" dirty="0" smtClean="0">
                <a:latin typeface="Times New Roman" panose="02020603050405020304" pitchFamily="18" charset="0"/>
                <a:cs typeface="Times New Roman" panose="02020603050405020304" pitchFamily="18" charset="0"/>
              </a:rPr>
              <a:t>Drawbacks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66681"/>
            <a:ext cx="9144000" cy="4095481"/>
          </a:xfrm>
        </p:spPr>
        <p:txBody>
          <a:bodyPr/>
          <a:lstStyle/>
          <a:p>
            <a:r>
              <a:rPr lang="en-US" dirty="0" smtClean="0">
                <a:latin typeface="Times New Roman" panose="02020603050405020304" pitchFamily="18" charset="0"/>
                <a:cs typeface="Times New Roman" panose="02020603050405020304" pitchFamily="18" charset="0"/>
              </a:rPr>
              <a:t>Despite its many benefits, image-based processing vehicle tracking and counting also has some potential drawbacks. For example, it may raise privacy concerns if the data collected is not properly secured or anonymized. Additionally, the accuracy of the technology may be affected by factors such as weather conditions or poor lighting.</a:t>
            </a:r>
          </a:p>
          <a:p>
            <a:r>
              <a:rPr lang="en-US" dirty="0" smtClean="0">
                <a:latin typeface="Times New Roman" panose="02020603050405020304" pitchFamily="18" charset="0"/>
                <a:cs typeface="Times New Roman" panose="02020603050405020304" pitchFamily="18" charset="0"/>
              </a:rPr>
              <a:t>Another potential drawback is the cost of implementing and maintaining this technology, which may be prohibitive for some organizations. Finally, there is the risk of false positives or false negatives, which can lead to incorrect conclusions or decisions being made based on the data generated.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68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372" y="321973"/>
            <a:ext cx="10380371" cy="1081824"/>
          </a:xfrm>
        </p:spPr>
        <p:txBody>
          <a:bodyPr>
            <a:noAutofit/>
          </a:bodyPr>
          <a:lstStyle/>
          <a:p>
            <a:r>
              <a:rPr lang="en-US" sz="5400" dirty="0" smtClean="0">
                <a:latin typeface="Times New Roman" panose="02020603050405020304" pitchFamily="18" charset="0"/>
                <a:cs typeface="Times New Roman" panose="02020603050405020304" pitchFamily="18" charset="0"/>
              </a:rPr>
              <a:t>Real-World Applications</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893193"/>
            <a:ext cx="9144000" cy="4043967"/>
          </a:xfrm>
        </p:spPr>
        <p:txBody>
          <a:bodyPr/>
          <a:lstStyle/>
          <a:p>
            <a:r>
              <a:rPr lang="en-US" dirty="0" smtClean="0">
                <a:latin typeface="Times New Roman" panose="02020603050405020304" pitchFamily="18" charset="0"/>
                <a:cs typeface="Times New Roman" panose="02020603050405020304" pitchFamily="18" charset="0"/>
              </a:rPr>
              <a:t>Image-based processing vehicle tracking and counting has numerous real-world applications. For example, it can be used to monitor traffic flow in urban areas, helping to reduce congestion and improve safety. It can also be used to track and count vehicles in parking lots, enabling more efficient use of space.</a:t>
            </a:r>
          </a:p>
          <a:p>
            <a:r>
              <a:rPr lang="en-US" dirty="0" smtClean="0">
                <a:latin typeface="Times New Roman" panose="02020603050405020304" pitchFamily="18" charset="0"/>
                <a:cs typeface="Times New Roman" panose="02020603050405020304" pitchFamily="18" charset="0"/>
              </a:rPr>
              <a:t>In addition, this technology can be used for security surveillance purposes, such as monitoring the movement of vehicles in high-risk areas or identifying suspicious behavior. It can also be used to monitor the performance of public transportation systems, helping to ensure that buses and trains run on time and are not overcrowded.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85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72732"/>
            <a:ext cx="9144000" cy="1094705"/>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96225"/>
            <a:ext cx="9144000" cy="4043967"/>
          </a:xfrm>
        </p:spPr>
        <p:txBody>
          <a:bodyPr/>
          <a:lstStyle/>
          <a:p>
            <a:r>
              <a:rPr lang="en-US" dirty="0" smtClean="0">
                <a:latin typeface="Times New Roman" panose="02020603050405020304" pitchFamily="18" charset="0"/>
                <a:cs typeface="Times New Roman" panose="02020603050405020304" pitchFamily="18" charset="0"/>
              </a:rPr>
              <a:t>Image-based processing vehicle tracking and counting is a powerful technology with numerous real-world applications. It has the potential to improve traffic flow, enhance security, and optimize the performance of public transportation systems.</a:t>
            </a:r>
          </a:p>
          <a:p>
            <a:r>
              <a:rPr lang="en-US" dirty="0" smtClean="0">
                <a:latin typeface="Times New Roman" panose="02020603050405020304" pitchFamily="18" charset="0"/>
                <a:cs typeface="Times New Roman" panose="02020603050405020304" pitchFamily="18" charset="0"/>
              </a:rPr>
              <a:t>However, it is important to be aware of the potential drawbacks and limitations of this technology, such as privacy concerns and the risk of false positives or false negatives. By understanding these issues and using the technology responsibly, we can harness its power to create a safer, more efficient world.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11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1129"/>
          </a:xfrm>
        </p:spPr>
        <p:txBody>
          <a:bodyPr>
            <a:normAutofit/>
          </a:bodyPr>
          <a:lstStyle/>
          <a:p>
            <a:pPr algn="ctr"/>
            <a:r>
              <a:rPr lang="en-US" sz="6600" b="1" dirty="0" smtClean="0">
                <a:latin typeface="Times New Roman" panose="02020603050405020304" pitchFamily="18" charset="0"/>
                <a:cs typeface="Times New Roman" panose="02020603050405020304" pitchFamily="18" charset="0"/>
              </a:rPr>
              <a:t/>
            </a:r>
            <a:br>
              <a:rPr lang="en-US" sz="6600" b="1" dirty="0" smtClean="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
            </a:r>
            <a:br>
              <a:rPr lang="en-US" sz="6600" b="1" dirty="0">
                <a:latin typeface="Times New Roman" panose="02020603050405020304" pitchFamily="18" charset="0"/>
                <a:cs typeface="Times New Roman" panose="02020603050405020304" pitchFamily="18" charset="0"/>
              </a:rPr>
            </a:br>
            <a:r>
              <a:rPr lang="en-US" sz="6600" b="1" dirty="0" smtClean="0">
                <a:latin typeface="Times New Roman" panose="02020603050405020304" pitchFamily="18" charset="0"/>
                <a:cs typeface="Times New Roman" panose="02020603050405020304" pitchFamily="18" charset="0"/>
              </a:rPr>
              <a:t>Thank You</a:t>
            </a: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213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613</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Counting Cars: Image-Based Processing Vehicle Tracking And Counting</vt:lpstr>
      <vt:lpstr>Introduction How it Works Benefits Drawbacks Real-World Applications Conclusion  </vt:lpstr>
      <vt:lpstr>Introduction</vt:lpstr>
      <vt:lpstr>How it Works</vt:lpstr>
      <vt:lpstr>Benefits</vt:lpstr>
      <vt:lpstr>Drawbacks</vt:lpstr>
      <vt:lpstr>Real-World Applications</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Cars: Image-Based Processing Vehicle Tracking And Counting</dc:title>
  <dc:creator>HP</dc:creator>
  <cp:lastModifiedBy>HP</cp:lastModifiedBy>
  <cp:revision>3</cp:revision>
  <dcterms:created xsi:type="dcterms:W3CDTF">2023-06-01T17:42:48Z</dcterms:created>
  <dcterms:modified xsi:type="dcterms:W3CDTF">2023-06-01T17:58:11Z</dcterms:modified>
</cp:coreProperties>
</file>