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9" r:id="rId1"/>
  </p:sldMasterIdLst>
  <p:notesMasterIdLst>
    <p:notesMasterId r:id="rId21"/>
  </p:notesMasterIdLst>
  <p:sldIdLst>
    <p:sldId id="272" r:id="rId2"/>
    <p:sldId id="258" r:id="rId3"/>
    <p:sldId id="270" r:id="rId4"/>
    <p:sldId id="280" r:id="rId5"/>
    <p:sldId id="281" r:id="rId6"/>
    <p:sldId id="282" r:id="rId7"/>
    <p:sldId id="283" r:id="rId8"/>
    <p:sldId id="271" r:id="rId9"/>
    <p:sldId id="263" r:id="rId10"/>
    <p:sldId id="265" r:id="rId11"/>
    <p:sldId id="284" r:id="rId12"/>
    <p:sldId id="285" r:id="rId13"/>
    <p:sldId id="274" r:id="rId14"/>
    <p:sldId id="266" r:id="rId15"/>
    <p:sldId id="275" r:id="rId16"/>
    <p:sldId id="286" r:id="rId17"/>
    <p:sldId id="287" r:id="rId18"/>
    <p:sldId id="288" r:id="rId19"/>
    <p:sldId id="278" r:id="rId20"/>
  </p:sldIdLst>
  <p:sldSz cx="9144000" cy="6858000" type="screen4x3"/>
  <p:notesSz cx="6780213" cy="99107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3122">
          <p15:clr>
            <a:srgbClr val="000000"/>
          </p15:clr>
        </p15:guide>
        <p15:guide id="2" pos="2136">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OQyjeezvSgIRtsc4P3z7blxV2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EB"/>
    <a:srgbClr val="FFF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91" autoAdjust="0"/>
    <p:restoredTop sz="94660"/>
  </p:normalViewPr>
  <p:slideViewPr>
    <p:cSldViewPr snapToGrid="0">
      <p:cViewPr varScale="1">
        <p:scale>
          <a:sx n="62" d="100"/>
          <a:sy n="62" d="100"/>
        </p:scale>
        <p:origin x="1160" y="4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2"/>
        <p:guide pos="21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38462" cy="495300"/>
          </a:xfrm>
          <a:prstGeom prst="rect">
            <a:avLst/>
          </a:prstGeom>
          <a:noFill/>
          <a:ln>
            <a:noFill/>
          </a:ln>
        </p:spPr>
        <p:txBody>
          <a:bodyPr spcFirstLastPara="1" wrap="square" lIns="92950" tIns="46475" rIns="92950" bIns="46475" anchor="ctr"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41750" y="0"/>
            <a:ext cx="2938462" cy="495300"/>
          </a:xfrm>
          <a:prstGeom prst="rect">
            <a:avLst/>
          </a:prstGeom>
          <a:noFill/>
          <a:ln>
            <a:noFill/>
          </a:ln>
        </p:spPr>
        <p:txBody>
          <a:bodyPr spcFirstLastPara="1" wrap="square" lIns="92950" tIns="46475" rIns="92950" bIns="46475" anchor="ctr"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912812" y="742950"/>
            <a:ext cx="4954587" cy="37163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04875" y="4706937"/>
            <a:ext cx="4970462" cy="4460875"/>
          </a:xfrm>
          <a:prstGeom prst="rect">
            <a:avLst/>
          </a:prstGeom>
          <a:noFill/>
          <a:ln>
            <a:noFill/>
          </a:ln>
        </p:spPr>
        <p:txBody>
          <a:bodyPr spcFirstLastPara="1" wrap="square" lIns="92950" tIns="46475" rIns="92950" bIns="46475"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15462"/>
            <a:ext cx="2938462" cy="495300"/>
          </a:xfrm>
          <a:prstGeom prst="rect">
            <a:avLst/>
          </a:prstGeom>
          <a:noFill/>
          <a:ln>
            <a:noFill/>
          </a:ln>
        </p:spPr>
        <p:txBody>
          <a:bodyPr spcFirstLastPara="1" wrap="square" lIns="92950" tIns="46475" rIns="92950" bIns="464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41750" y="9415462"/>
            <a:ext cx="2938462" cy="495300"/>
          </a:xfrm>
          <a:prstGeom prst="rect">
            <a:avLst/>
          </a:prstGeom>
          <a:noFill/>
          <a:ln>
            <a:noFill/>
          </a:ln>
        </p:spPr>
        <p:txBody>
          <a:bodyPr spcFirstLastPara="1" wrap="square" lIns="92950" tIns="46475" rIns="92950" bIns="464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smtClean="0">
                <a:solidFill>
                  <a:srgbClr val="000000"/>
                </a:solidFill>
                <a:latin typeface="Times New Roman"/>
                <a:ea typeface="Times New Roman"/>
                <a:cs typeface="Times New Roman"/>
                <a:sym typeface="Times New Roman"/>
              </a:rPr>
              <a:t>1</a:t>
            </a:fld>
            <a:endParaRPr lang="en-US"/>
          </a:p>
        </p:txBody>
      </p:sp>
    </p:spTree>
    <p:extLst>
      <p:ext uri="{BB962C8B-B14F-4D97-AF65-F5344CB8AC3E}">
        <p14:creationId xmlns:p14="http://schemas.microsoft.com/office/powerpoint/2010/main" val="2618304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904875" y="4706937"/>
            <a:ext cx="4970462" cy="4460875"/>
          </a:xfrm>
          <a:prstGeom prst="rect">
            <a:avLst/>
          </a:prstGeom>
        </p:spPr>
        <p:txBody>
          <a:bodyPr spcFirstLastPara="1" wrap="square" lIns="92950" tIns="46475" rIns="92950" bIns="46475" anchor="ctr"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912813" y="742950"/>
            <a:ext cx="4954587" cy="3716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904875" y="4706937"/>
            <a:ext cx="4970462" cy="4460875"/>
          </a:xfrm>
          <a:prstGeom prst="rect">
            <a:avLst/>
          </a:prstGeom>
        </p:spPr>
        <p:txBody>
          <a:bodyPr spcFirstLastPara="1" wrap="square" lIns="92950" tIns="46475" rIns="92950" bIns="46475" anchor="ctr"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912813" y="742950"/>
            <a:ext cx="4954587" cy="3716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82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716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5267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258442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29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12/17/2022</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863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12/17/2022</a:t>
            </a:fld>
            <a:endParaRPr lang="en-US" dirty="0"/>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5417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12/17/2022</a:t>
            </a:fld>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039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pPr/>
              <a:t>12/17/2022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993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smtClean="0"/>
              <a:pPr/>
              <a:t>12/17/2022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015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12/17/2022</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sz="1400" b="0">
              <a:solidFill>
                <a:srgbClr val="000000"/>
              </a:solidFill>
            </a:endParaRPr>
          </a:p>
        </p:txBody>
      </p:sp>
    </p:spTree>
    <p:extLst>
      <p:ext uri="{BB962C8B-B14F-4D97-AF65-F5344CB8AC3E}">
        <p14:creationId xmlns:p14="http://schemas.microsoft.com/office/powerpoint/2010/main" val="30317838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12/17/2022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88209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6;p1">
            <a:extLst>
              <a:ext uri="{FF2B5EF4-FFF2-40B4-BE49-F238E27FC236}">
                <a16:creationId xmlns:a16="http://schemas.microsoft.com/office/drawing/2014/main" id="{C7FEE381-930D-E094-A643-CB6AE01ABDA2}"/>
              </a:ext>
            </a:extLst>
          </p:cNvPr>
          <p:cNvSpPr txBox="1">
            <a:spLocks/>
          </p:cNvSpPr>
          <p:nvPr/>
        </p:nvSpPr>
        <p:spPr>
          <a:xfrm>
            <a:off x="178419" y="1679569"/>
            <a:ext cx="8787162" cy="1487377"/>
          </a:xfrm>
          <a:prstGeom prst="rect">
            <a:avLst/>
          </a:prstGeom>
          <a:solidFill>
            <a:srgbClr val="FFF6E7"/>
          </a:solidFill>
          <a:ln>
            <a:solidFill>
              <a:schemeClr val="tx1">
                <a:lumMod val="95000"/>
                <a:lumOff val="5000"/>
              </a:schemeClr>
            </a:solidFill>
          </a:ln>
        </p:spPr>
        <p:txBody>
          <a:bodyPr spcFirstLastPara="1" wrap="square" lIns="91425" tIns="45700" rIns="91425" bIns="45700" anchor="b"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buClr>
                <a:schemeClr val="dk1"/>
              </a:buClr>
              <a:buSzPts val="3600"/>
            </a:pPr>
            <a:r>
              <a:rPr lang="en-US" sz="2800" b="1" dirty="0">
                <a:solidFill>
                  <a:srgbClr val="000000"/>
                </a:solidFill>
                <a:latin typeface="Times New Roman"/>
                <a:ea typeface="Times New Roman"/>
                <a:cs typeface="Times New Roman"/>
                <a:sym typeface="Times New Roman"/>
              </a:rPr>
              <a:t>Designing a simulator on Linux to implement the functionality of FIFO, LRU, Optimal Page Replacement Algorithms.</a:t>
            </a:r>
          </a:p>
        </p:txBody>
      </p:sp>
      <p:sp>
        <p:nvSpPr>
          <p:cNvPr id="3" name="Rectangle 2">
            <a:extLst>
              <a:ext uri="{FF2B5EF4-FFF2-40B4-BE49-F238E27FC236}">
                <a16:creationId xmlns:a16="http://schemas.microsoft.com/office/drawing/2014/main" id="{95F2A691-8644-AC7C-82B2-F073AE071E4D}"/>
              </a:ext>
            </a:extLst>
          </p:cNvPr>
          <p:cNvSpPr/>
          <p:nvPr/>
        </p:nvSpPr>
        <p:spPr>
          <a:xfrm>
            <a:off x="5218771" y="1136179"/>
            <a:ext cx="3746810" cy="52322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2800" b="1" cap="none" spc="0" dirty="0">
                <a:ln/>
                <a:solidFill>
                  <a:schemeClr val="tx1"/>
                </a:solidFill>
                <a:effectLst/>
                <a:latin typeface="Times New Roman" panose="02020603050405020304" pitchFamily="18" charset="0"/>
                <a:cs typeface="Times New Roman" panose="02020603050405020304" pitchFamily="18" charset="0"/>
              </a:rPr>
              <a:t>Problem Statement 8</a:t>
            </a:r>
            <a:endParaRPr lang="en-US" sz="2800" b="1" cap="none" spc="0" dirty="0">
              <a:ln/>
              <a:solidFill>
                <a:schemeClr val="tx1"/>
              </a:solidFill>
              <a:effectLst/>
              <a:latin typeface="Times New Roman" panose="02020603050405020304" pitchFamily="18" charset="0"/>
              <a:cs typeface="Times New Roman" panose="02020603050405020304" pitchFamily="18" charset="0"/>
            </a:endParaRPr>
          </a:p>
        </p:txBody>
      </p:sp>
      <p:sp>
        <p:nvSpPr>
          <p:cNvPr id="4" name="Flowchart: Process 3">
            <a:extLst>
              <a:ext uri="{FF2B5EF4-FFF2-40B4-BE49-F238E27FC236}">
                <a16:creationId xmlns:a16="http://schemas.microsoft.com/office/drawing/2014/main" id="{EC20E376-A3C7-99E6-80BC-E52F2A4A0F59}"/>
              </a:ext>
            </a:extLst>
          </p:cNvPr>
          <p:cNvSpPr/>
          <p:nvPr/>
        </p:nvSpPr>
        <p:spPr>
          <a:xfrm>
            <a:off x="178419" y="4563280"/>
            <a:ext cx="3925229" cy="1230301"/>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[2021A1R049] </a:t>
            </a:r>
            <a:r>
              <a:rPr lang="en-IN" dirty="0" err="1">
                <a:latin typeface="Times New Roman" panose="02020603050405020304" pitchFamily="18" charset="0"/>
                <a:cs typeface="Times New Roman" panose="02020603050405020304" pitchFamily="18" charset="0"/>
              </a:rPr>
              <a:t>Ayush</a:t>
            </a:r>
            <a:r>
              <a:rPr lang="en-IN" dirty="0">
                <a:latin typeface="Times New Roman" panose="02020603050405020304" pitchFamily="18" charset="0"/>
                <a:cs typeface="Times New Roman" panose="02020603050405020304" pitchFamily="18" charset="0"/>
              </a:rPr>
              <a:t> Thakur </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[2021A1R053] Sonali Tandon </a:t>
            </a:r>
          </a:p>
        </p:txBody>
      </p:sp>
      <p:pic>
        <p:nvPicPr>
          <p:cNvPr id="5" name="Picture 4">
            <a:extLst>
              <a:ext uri="{FF2B5EF4-FFF2-40B4-BE49-F238E27FC236}">
                <a16:creationId xmlns:a16="http://schemas.microsoft.com/office/drawing/2014/main" id="{47CBB919-4BE2-5EB6-8CFA-8A6EC7AEDF11}"/>
              </a:ext>
            </a:extLst>
          </p:cNvPr>
          <p:cNvPicPr>
            <a:picLocks noChangeAspect="1"/>
          </p:cNvPicPr>
          <p:nvPr/>
        </p:nvPicPr>
        <p:blipFill>
          <a:blip r:embed="rId3">
            <a:extLst>
              <a:ext uri="{BEBA8EAE-BF5A-486C-A8C5-ECC9F3942E4B}">
                <a14:imgProps xmlns:a14="http://schemas.microsoft.com/office/drawing/2010/main">
                  <a14:imgLayer r:embed="rId4">
                    <a14:imgEffect>
                      <a14:saturation sat="170000"/>
                    </a14:imgEffect>
                  </a14:imgLayer>
                </a14:imgProps>
              </a:ext>
              <a:ext uri="{28A0092B-C50C-407E-A947-70E740481C1C}">
                <a14:useLocalDpi xmlns:a14="http://schemas.microsoft.com/office/drawing/2010/main" val="0"/>
              </a:ext>
            </a:extLst>
          </a:blip>
          <a:stretch>
            <a:fillRect/>
          </a:stretch>
        </p:blipFill>
        <p:spPr>
          <a:xfrm>
            <a:off x="178419" y="75557"/>
            <a:ext cx="3746810" cy="1230301"/>
          </a:xfrm>
          <a:prstGeom prst="rect">
            <a:avLst/>
          </a:prstGeom>
        </p:spPr>
      </p:pic>
      <p:pic>
        <p:nvPicPr>
          <p:cNvPr id="7" name="Picture 6">
            <a:extLst>
              <a:ext uri="{FF2B5EF4-FFF2-40B4-BE49-F238E27FC236}">
                <a16:creationId xmlns:a16="http://schemas.microsoft.com/office/drawing/2014/main" id="{CF40B586-7BEE-CED0-3D21-EE19CE448A3A}"/>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25000"/>
                    </a14:imgEffect>
                    <a14:imgEffect>
                      <a14:colorTemperature colorTemp="7200"/>
                    </a14:imgEffect>
                    <a14:imgEffect>
                      <a14:saturation sat="300000"/>
                    </a14:imgEffect>
                    <a14:imgEffect>
                      <a14:brightnessContrast contrast="20000"/>
                    </a14:imgEffect>
                  </a14:imgLayer>
                </a14:imgProps>
              </a:ext>
            </a:extLst>
          </a:blip>
          <a:srcRect l="1351" t="1728" r="2432" b="3078"/>
          <a:stretch/>
        </p:blipFill>
        <p:spPr>
          <a:xfrm>
            <a:off x="4572000" y="3429000"/>
            <a:ext cx="4215161" cy="2614961"/>
          </a:xfrm>
          <a:prstGeom prst="roundRect">
            <a:avLst>
              <a:gd name="adj" fmla="val 25469"/>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961282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fill="hold" grpId="0" nodeType="afterEffect">
                                  <p:stCondLst>
                                    <p:cond delay="0"/>
                                  </p:stCondLst>
                                  <p:childTnLst>
                                    <p:anim calcmode="discrete" valueType="str">
                                      <p:cBhvr override="childStyle">
                                        <p:cTn id="6" dur="2000" fill="hold"/>
                                        <p:tgtEl>
                                          <p:spTgt spid="4"/>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7" presetID="21" presetClass="emph" presetSubtype="0" fill="hold" grpId="0" nodeType="withEffect">
                                  <p:stCondLst>
                                    <p:cond delay="0"/>
                                  </p:stCondLst>
                                  <p:childTnLst>
                                    <p:animClr clrSpc="hsl" dir="cw">
                                      <p:cBhvr override="childStyle">
                                        <p:cTn id="8" dur="500" fill="hold"/>
                                        <p:tgtEl>
                                          <p:spTgt spid="2"/>
                                        </p:tgtEl>
                                        <p:attrNameLst>
                                          <p:attrName>style.color</p:attrName>
                                        </p:attrNameLst>
                                      </p:cBhvr>
                                      <p:by>
                                        <p:hsl h="7200000" s="0" l="0"/>
                                      </p:by>
                                    </p:animClr>
                                    <p:animClr clrSpc="hsl" dir="cw">
                                      <p:cBhvr>
                                        <p:cTn id="9" dur="500" fill="hold"/>
                                        <p:tgtEl>
                                          <p:spTgt spid="2"/>
                                        </p:tgtEl>
                                        <p:attrNameLst>
                                          <p:attrName>fillcolor</p:attrName>
                                        </p:attrNameLst>
                                      </p:cBhvr>
                                      <p:by>
                                        <p:hsl h="7200000" s="0" l="0"/>
                                      </p:by>
                                    </p:animClr>
                                    <p:animClr clrSpc="hsl" dir="cw">
                                      <p:cBhvr>
                                        <p:cTn id="10" dur="500" fill="hold"/>
                                        <p:tgtEl>
                                          <p:spTgt spid="2"/>
                                        </p:tgtEl>
                                        <p:attrNameLst>
                                          <p:attrName>stroke.color</p:attrName>
                                        </p:attrNameLst>
                                      </p:cBhvr>
                                      <p:by>
                                        <p:hsl h="7200000" s="0" l="0"/>
                                      </p:by>
                                    </p:animClr>
                                    <p:set>
                                      <p:cBhvr>
                                        <p:cTn id="11"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Process 6">
            <a:extLst>
              <a:ext uri="{FF2B5EF4-FFF2-40B4-BE49-F238E27FC236}">
                <a16:creationId xmlns:a16="http://schemas.microsoft.com/office/drawing/2014/main" id="{5FF32576-4F4D-20A3-3B03-1DAA3FA8BCA0}"/>
              </a:ext>
            </a:extLst>
          </p:cNvPr>
          <p:cNvSpPr/>
          <p:nvPr/>
        </p:nvSpPr>
        <p:spPr>
          <a:xfrm>
            <a:off x="729465" y="2583417"/>
            <a:ext cx="8121098" cy="2214614"/>
          </a:xfrm>
          <a:prstGeom prst="flowChartProcess">
            <a:avLst/>
          </a:prstGeom>
          <a:noFill/>
          <a:ln>
            <a:solidFill>
              <a:schemeClr val="tx1"/>
            </a:solidFill>
          </a:ln>
          <a:effectLst>
            <a:glow rad="63500">
              <a:schemeClr val="accent5">
                <a:satMod val="175000"/>
                <a:alpha val="40000"/>
              </a:schemeClr>
            </a:glow>
            <a:outerShdw blurRad="40000" dist="20000" dir="5400000" rotWithShape="0">
              <a:srgbClr val="000000">
                <a:alpha val="38000"/>
              </a:srgbClr>
            </a:outerShdw>
          </a:effectLst>
          <a:scene3d>
            <a:camera prst="perspectiveFront"/>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i="0" dirty="0">
                <a:solidFill>
                  <a:schemeClr val="tx1"/>
                </a:solidFill>
                <a:effectLst/>
                <a:latin typeface="Times New Roman" panose="02020603050405020304" pitchFamily="18" charset="0"/>
                <a:cs typeface="Times New Roman" panose="02020603050405020304" pitchFamily="18" charset="0"/>
              </a:rPr>
              <a:t>Least Recently Used algorithm is a page replacement technique used for memory management. According to this method, that page is replaced which is least recently used . Thus in memory any page that has been unused for a longer period of time than the others is replaced.</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6" name="Ribbon: Tilted Down 15">
            <a:extLst>
              <a:ext uri="{FF2B5EF4-FFF2-40B4-BE49-F238E27FC236}">
                <a16:creationId xmlns:a16="http://schemas.microsoft.com/office/drawing/2014/main" id="{CAE00CF1-76F1-BAB0-2F25-64B10DCD8AB6}"/>
              </a:ext>
            </a:extLst>
          </p:cNvPr>
          <p:cNvSpPr/>
          <p:nvPr/>
        </p:nvSpPr>
        <p:spPr>
          <a:xfrm>
            <a:off x="0" y="1841863"/>
            <a:ext cx="3066585" cy="741554"/>
          </a:xfrm>
          <a:prstGeom prst="ribbon">
            <a:avLst>
              <a:gd name="adj1" fmla="val 18267"/>
              <a:gd name="adj2" fmla="val 64035"/>
            </a:avLst>
          </a:prstGeom>
          <a:solidFill>
            <a:schemeClr val="accent2">
              <a:lumMod val="20000"/>
              <a:lumOff val="80000"/>
            </a:schemeClr>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Algorithm</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AE9B832-3862-8AC4-BC30-1A5A4EDCCDF0}"/>
              </a:ext>
            </a:extLst>
          </p:cNvPr>
          <p:cNvSpPr txBox="1"/>
          <p:nvPr/>
        </p:nvSpPr>
        <p:spPr>
          <a:xfrm>
            <a:off x="1103970" y="0"/>
            <a:ext cx="6936060" cy="646331"/>
          </a:xfrm>
          <a:prstGeom prst="rect">
            <a:avLst/>
          </a:prstGeom>
          <a:noFill/>
        </p:spPr>
        <p:txBody>
          <a:bodyPr wrap="square">
            <a:spAutoFit/>
          </a:bodyPr>
          <a:lstStyle/>
          <a:p>
            <a:pPr algn="ctr"/>
            <a:r>
              <a:rPr lang="en-US" sz="36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LEAST </a:t>
            </a:r>
            <a:r>
              <a:rPr lang="en-US" sz="3600" b="1" cap="none" spc="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PAGE REPLACEMENT</a:t>
            </a:r>
          </a:p>
        </p:txBody>
      </p:sp>
    </p:spTree>
    <p:extLst>
      <p:ext uri="{BB962C8B-B14F-4D97-AF65-F5344CB8AC3E}">
        <p14:creationId xmlns:p14="http://schemas.microsoft.com/office/powerpoint/2010/main" val="333519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B333-8609-6A41-9D31-5E89AF6113D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Example</a:t>
            </a:r>
          </a:p>
        </p:txBody>
      </p:sp>
      <p:graphicFrame>
        <p:nvGraphicFramePr>
          <p:cNvPr id="4" name="Table 4">
            <a:extLst>
              <a:ext uri="{FF2B5EF4-FFF2-40B4-BE49-F238E27FC236}">
                <a16:creationId xmlns:a16="http://schemas.microsoft.com/office/drawing/2014/main" id="{9E2AAA53-20CD-E4BD-9CC8-45A29F15FCAC}"/>
              </a:ext>
            </a:extLst>
          </p:cNvPr>
          <p:cNvGraphicFramePr>
            <a:graphicFrameLocks noGrp="1"/>
          </p:cNvGraphicFramePr>
          <p:nvPr>
            <p:ph idx="1"/>
            <p:extLst>
              <p:ext uri="{D42A27DB-BD31-4B8C-83A1-F6EECF244321}">
                <p14:modId xmlns:p14="http://schemas.microsoft.com/office/powerpoint/2010/main" val="1147201774"/>
              </p:ext>
            </p:extLst>
          </p:nvPr>
        </p:nvGraphicFramePr>
        <p:xfrm>
          <a:off x="822960" y="2925049"/>
          <a:ext cx="7920984" cy="2407239"/>
        </p:xfrm>
        <a:graphic>
          <a:graphicData uri="http://schemas.openxmlformats.org/drawingml/2006/table">
            <a:tbl>
              <a:tblPr firstRow="1" bandRow="1">
                <a:tableStyleId>{D7AC3CCA-C797-4891-BE02-D94E43425B78}</a:tableStyleId>
              </a:tblPr>
              <a:tblGrid>
                <a:gridCol w="990123">
                  <a:extLst>
                    <a:ext uri="{9D8B030D-6E8A-4147-A177-3AD203B41FA5}">
                      <a16:colId xmlns:a16="http://schemas.microsoft.com/office/drawing/2014/main" val="1054678124"/>
                    </a:ext>
                  </a:extLst>
                </a:gridCol>
                <a:gridCol w="990123">
                  <a:extLst>
                    <a:ext uri="{9D8B030D-6E8A-4147-A177-3AD203B41FA5}">
                      <a16:colId xmlns:a16="http://schemas.microsoft.com/office/drawing/2014/main" val="4003542621"/>
                    </a:ext>
                  </a:extLst>
                </a:gridCol>
                <a:gridCol w="990123">
                  <a:extLst>
                    <a:ext uri="{9D8B030D-6E8A-4147-A177-3AD203B41FA5}">
                      <a16:colId xmlns:a16="http://schemas.microsoft.com/office/drawing/2014/main" val="1140716483"/>
                    </a:ext>
                  </a:extLst>
                </a:gridCol>
                <a:gridCol w="990123">
                  <a:extLst>
                    <a:ext uri="{9D8B030D-6E8A-4147-A177-3AD203B41FA5}">
                      <a16:colId xmlns:a16="http://schemas.microsoft.com/office/drawing/2014/main" val="4193832787"/>
                    </a:ext>
                  </a:extLst>
                </a:gridCol>
                <a:gridCol w="990123">
                  <a:extLst>
                    <a:ext uri="{9D8B030D-6E8A-4147-A177-3AD203B41FA5}">
                      <a16:colId xmlns:a16="http://schemas.microsoft.com/office/drawing/2014/main" val="3358983340"/>
                    </a:ext>
                  </a:extLst>
                </a:gridCol>
                <a:gridCol w="990123">
                  <a:extLst>
                    <a:ext uri="{9D8B030D-6E8A-4147-A177-3AD203B41FA5}">
                      <a16:colId xmlns:a16="http://schemas.microsoft.com/office/drawing/2014/main" val="3845818185"/>
                    </a:ext>
                  </a:extLst>
                </a:gridCol>
                <a:gridCol w="990123">
                  <a:extLst>
                    <a:ext uri="{9D8B030D-6E8A-4147-A177-3AD203B41FA5}">
                      <a16:colId xmlns:a16="http://schemas.microsoft.com/office/drawing/2014/main" val="515684843"/>
                    </a:ext>
                  </a:extLst>
                </a:gridCol>
                <a:gridCol w="990123">
                  <a:extLst>
                    <a:ext uri="{9D8B030D-6E8A-4147-A177-3AD203B41FA5}">
                      <a16:colId xmlns:a16="http://schemas.microsoft.com/office/drawing/2014/main" val="2216464724"/>
                    </a:ext>
                  </a:extLst>
                </a:gridCol>
              </a:tblGrid>
              <a:tr h="802413">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14344416"/>
                  </a:ext>
                </a:extLst>
              </a:tr>
              <a:tr h="8024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163419670"/>
                  </a:ext>
                </a:extLst>
              </a:tr>
              <a:tr h="802413">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44729442"/>
                  </a:ext>
                </a:extLst>
              </a:tr>
            </a:tbl>
          </a:graphicData>
        </a:graphic>
      </p:graphicFrame>
      <p:sp>
        <p:nvSpPr>
          <p:cNvPr id="5" name="TextBox 4">
            <a:extLst>
              <a:ext uri="{FF2B5EF4-FFF2-40B4-BE49-F238E27FC236}">
                <a16:creationId xmlns:a16="http://schemas.microsoft.com/office/drawing/2014/main" id="{645784F4-DC30-81B9-53AD-DD7590F00074}"/>
              </a:ext>
            </a:extLst>
          </p:cNvPr>
          <p:cNvSpPr txBox="1"/>
          <p:nvPr/>
        </p:nvSpPr>
        <p:spPr>
          <a:xfrm>
            <a:off x="1808252" y="2106202"/>
            <a:ext cx="5291191" cy="523220"/>
          </a:xfrm>
          <a:prstGeom prst="rect">
            <a:avLst/>
          </a:prstGeom>
          <a:noFill/>
        </p:spPr>
        <p:txBody>
          <a:bodyPr wrap="square" rtlCol="0">
            <a:spAutoFit/>
          </a:bodyPr>
          <a:lstStyle/>
          <a:p>
            <a:pPr algn="ctr"/>
            <a:r>
              <a:rPr lang="en-IN" sz="2800" dirty="0"/>
              <a:t>&lt; </a:t>
            </a:r>
            <a:r>
              <a:rPr lang="en-US" sz="2800" b="1" dirty="0">
                <a:solidFill>
                  <a:srgbClr val="000000"/>
                </a:solidFill>
                <a:latin typeface="Arial"/>
                <a:ea typeface="Arial"/>
                <a:cs typeface="Arial"/>
                <a:sym typeface="Arial"/>
              </a:rPr>
              <a:t>3, 2, 1, 3, 4, 1, 6, 2</a:t>
            </a:r>
            <a:r>
              <a:rPr lang="en-US" sz="2800" dirty="0">
                <a:solidFill>
                  <a:srgbClr val="000000"/>
                </a:solidFill>
                <a:latin typeface="Arial"/>
                <a:ea typeface="Arial"/>
                <a:cs typeface="Arial"/>
                <a:sym typeface="Arial"/>
              </a:rPr>
              <a:t> </a:t>
            </a:r>
            <a:r>
              <a:rPr lang="en-IN" sz="2800" b="0" i="0" dirty="0">
                <a:solidFill>
                  <a:srgbClr val="333333"/>
                </a:solidFill>
                <a:effectLst/>
                <a:latin typeface="PT Serif" panose="020B0604020202020204" pitchFamily="18" charset="0"/>
              </a:rPr>
              <a:t>&gt;</a:t>
            </a:r>
            <a:endParaRPr lang="en-IN" sz="2800" dirty="0"/>
          </a:p>
        </p:txBody>
      </p:sp>
      <p:sp>
        <p:nvSpPr>
          <p:cNvPr id="6" name="TextBox 5">
            <a:extLst>
              <a:ext uri="{FF2B5EF4-FFF2-40B4-BE49-F238E27FC236}">
                <a16:creationId xmlns:a16="http://schemas.microsoft.com/office/drawing/2014/main" id="{E7B064B5-176E-95A9-2BFD-91991122CD70}"/>
              </a:ext>
            </a:extLst>
          </p:cNvPr>
          <p:cNvSpPr txBox="1"/>
          <p:nvPr/>
        </p:nvSpPr>
        <p:spPr>
          <a:xfrm>
            <a:off x="199147" y="3148930"/>
            <a:ext cx="482886" cy="369332"/>
          </a:xfrm>
          <a:prstGeom prst="rect">
            <a:avLst/>
          </a:prstGeom>
          <a:noFill/>
        </p:spPr>
        <p:txBody>
          <a:bodyPr wrap="square" rtlCol="0">
            <a:spAutoFit/>
          </a:bodyPr>
          <a:lstStyle/>
          <a:p>
            <a:r>
              <a:rPr lang="en-IN" dirty="0"/>
              <a:t>1</a:t>
            </a:r>
          </a:p>
        </p:txBody>
      </p:sp>
      <p:sp>
        <p:nvSpPr>
          <p:cNvPr id="7" name="TextBox 6">
            <a:extLst>
              <a:ext uri="{FF2B5EF4-FFF2-40B4-BE49-F238E27FC236}">
                <a16:creationId xmlns:a16="http://schemas.microsoft.com/office/drawing/2014/main" id="{577423C4-531B-FE6F-34FF-67E54E4595B4}"/>
              </a:ext>
            </a:extLst>
          </p:cNvPr>
          <p:cNvSpPr txBox="1"/>
          <p:nvPr/>
        </p:nvSpPr>
        <p:spPr>
          <a:xfrm>
            <a:off x="203771" y="4795483"/>
            <a:ext cx="482886" cy="369332"/>
          </a:xfrm>
          <a:prstGeom prst="rect">
            <a:avLst/>
          </a:prstGeom>
          <a:noFill/>
        </p:spPr>
        <p:txBody>
          <a:bodyPr wrap="square" rtlCol="0">
            <a:spAutoFit/>
          </a:bodyPr>
          <a:lstStyle/>
          <a:p>
            <a:r>
              <a:rPr lang="en-IN" dirty="0"/>
              <a:t>3</a:t>
            </a:r>
          </a:p>
        </p:txBody>
      </p:sp>
      <p:sp>
        <p:nvSpPr>
          <p:cNvPr id="8" name="TextBox 7">
            <a:extLst>
              <a:ext uri="{FF2B5EF4-FFF2-40B4-BE49-F238E27FC236}">
                <a16:creationId xmlns:a16="http://schemas.microsoft.com/office/drawing/2014/main" id="{B733C093-C4F3-0294-F33F-96C5EF6CA314}"/>
              </a:ext>
            </a:extLst>
          </p:cNvPr>
          <p:cNvSpPr txBox="1"/>
          <p:nvPr/>
        </p:nvSpPr>
        <p:spPr>
          <a:xfrm>
            <a:off x="199147" y="3944002"/>
            <a:ext cx="482886"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47A2D9E8-61C0-AE6E-98D5-8C59B7D1F7E7}"/>
              </a:ext>
            </a:extLst>
          </p:cNvPr>
          <p:cNvSpPr txBox="1"/>
          <p:nvPr/>
        </p:nvSpPr>
        <p:spPr>
          <a:xfrm>
            <a:off x="-292556" y="3102763"/>
            <a:ext cx="421240" cy="461665"/>
          </a:xfrm>
          <a:prstGeom prst="rect">
            <a:avLst/>
          </a:prstGeom>
          <a:noFill/>
        </p:spPr>
        <p:txBody>
          <a:bodyPr wrap="square" rtlCol="0">
            <a:spAutoFit/>
          </a:bodyPr>
          <a:lstStyle/>
          <a:p>
            <a:r>
              <a:rPr lang="en-IN" sz="2400" dirty="0"/>
              <a:t>3</a:t>
            </a:r>
          </a:p>
        </p:txBody>
      </p:sp>
      <p:sp>
        <p:nvSpPr>
          <p:cNvPr id="10" name="TextBox 9">
            <a:extLst>
              <a:ext uri="{FF2B5EF4-FFF2-40B4-BE49-F238E27FC236}">
                <a16:creationId xmlns:a16="http://schemas.microsoft.com/office/drawing/2014/main" id="{CE22EAA6-F6EA-14D5-01CB-CB5D4FE1D92A}"/>
              </a:ext>
            </a:extLst>
          </p:cNvPr>
          <p:cNvSpPr txBox="1"/>
          <p:nvPr/>
        </p:nvSpPr>
        <p:spPr>
          <a:xfrm>
            <a:off x="-310665" y="4749316"/>
            <a:ext cx="421240" cy="461665"/>
          </a:xfrm>
          <a:prstGeom prst="rect">
            <a:avLst/>
          </a:prstGeom>
          <a:noFill/>
        </p:spPr>
        <p:txBody>
          <a:bodyPr wrap="square" rtlCol="0">
            <a:spAutoFit/>
          </a:bodyPr>
          <a:lstStyle/>
          <a:p>
            <a:r>
              <a:rPr lang="en-IN" sz="2400" dirty="0"/>
              <a:t>1</a:t>
            </a:r>
          </a:p>
        </p:txBody>
      </p:sp>
      <p:sp>
        <p:nvSpPr>
          <p:cNvPr id="11" name="TextBox 10">
            <a:extLst>
              <a:ext uri="{FF2B5EF4-FFF2-40B4-BE49-F238E27FC236}">
                <a16:creationId xmlns:a16="http://schemas.microsoft.com/office/drawing/2014/main" id="{9F4F963C-FAAC-F687-6D40-33ADD33E3B31}"/>
              </a:ext>
            </a:extLst>
          </p:cNvPr>
          <p:cNvSpPr txBox="1"/>
          <p:nvPr/>
        </p:nvSpPr>
        <p:spPr>
          <a:xfrm>
            <a:off x="-503176" y="3897835"/>
            <a:ext cx="421240" cy="461665"/>
          </a:xfrm>
          <a:prstGeom prst="rect">
            <a:avLst/>
          </a:prstGeom>
          <a:noFill/>
        </p:spPr>
        <p:txBody>
          <a:bodyPr wrap="square" rtlCol="0">
            <a:spAutoFit/>
          </a:bodyPr>
          <a:lstStyle/>
          <a:p>
            <a:r>
              <a:rPr lang="en-IN" sz="2400" dirty="0"/>
              <a:t>2</a:t>
            </a:r>
          </a:p>
        </p:txBody>
      </p:sp>
      <p:sp>
        <p:nvSpPr>
          <p:cNvPr id="12" name="TextBox 11">
            <a:extLst>
              <a:ext uri="{FF2B5EF4-FFF2-40B4-BE49-F238E27FC236}">
                <a16:creationId xmlns:a16="http://schemas.microsoft.com/office/drawing/2014/main" id="{2F07EA2A-05A7-D3CA-A2E7-0AB4A396863A}"/>
              </a:ext>
            </a:extLst>
          </p:cNvPr>
          <p:cNvSpPr txBox="1"/>
          <p:nvPr/>
        </p:nvSpPr>
        <p:spPr>
          <a:xfrm>
            <a:off x="-644103" y="3102762"/>
            <a:ext cx="421240" cy="461665"/>
          </a:xfrm>
          <a:prstGeom prst="rect">
            <a:avLst/>
          </a:prstGeom>
          <a:noFill/>
        </p:spPr>
        <p:txBody>
          <a:bodyPr wrap="square" rtlCol="0">
            <a:spAutoFit/>
          </a:bodyPr>
          <a:lstStyle/>
          <a:p>
            <a:r>
              <a:rPr lang="en-IN" sz="2400" dirty="0"/>
              <a:t>3</a:t>
            </a:r>
          </a:p>
        </p:txBody>
      </p:sp>
      <p:sp>
        <p:nvSpPr>
          <p:cNvPr id="13" name="TextBox 12">
            <a:extLst>
              <a:ext uri="{FF2B5EF4-FFF2-40B4-BE49-F238E27FC236}">
                <a16:creationId xmlns:a16="http://schemas.microsoft.com/office/drawing/2014/main" id="{A380C566-F1CE-AD81-2C3D-EF79B2A75C59}"/>
              </a:ext>
            </a:extLst>
          </p:cNvPr>
          <p:cNvSpPr txBox="1"/>
          <p:nvPr/>
        </p:nvSpPr>
        <p:spPr>
          <a:xfrm>
            <a:off x="-310665" y="3897835"/>
            <a:ext cx="421240" cy="461665"/>
          </a:xfrm>
          <a:prstGeom prst="rect">
            <a:avLst/>
          </a:prstGeom>
          <a:noFill/>
        </p:spPr>
        <p:txBody>
          <a:bodyPr wrap="square" rtlCol="0">
            <a:spAutoFit/>
          </a:bodyPr>
          <a:lstStyle/>
          <a:p>
            <a:r>
              <a:rPr lang="en-IN" sz="2400" dirty="0"/>
              <a:t>2</a:t>
            </a:r>
          </a:p>
        </p:txBody>
      </p:sp>
      <p:sp>
        <p:nvSpPr>
          <p:cNvPr id="14" name="TextBox 13">
            <a:extLst>
              <a:ext uri="{FF2B5EF4-FFF2-40B4-BE49-F238E27FC236}">
                <a16:creationId xmlns:a16="http://schemas.microsoft.com/office/drawing/2014/main" id="{1291E6CB-5598-024B-C590-AE11317BE5AF}"/>
              </a:ext>
            </a:extLst>
          </p:cNvPr>
          <p:cNvSpPr txBox="1"/>
          <p:nvPr/>
        </p:nvSpPr>
        <p:spPr>
          <a:xfrm>
            <a:off x="-481899" y="3102763"/>
            <a:ext cx="421240" cy="461665"/>
          </a:xfrm>
          <a:prstGeom prst="rect">
            <a:avLst/>
          </a:prstGeom>
          <a:noFill/>
        </p:spPr>
        <p:txBody>
          <a:bodyPr wrap="square" rtlCol="0">
            <a:spAutoFit/>
          </a:bodyPr>
          <a:lstStyle/>
          <a:p>
            <a:r>
              <a:rPr lang="en-IN" sz="2400" dirty="0"/>
              <a:t>3</a:t>
            </a:r>
          </a:p>
        </p:txBody>
      </p:sp>
      <p:sp>
        <p:nvSpPr>
          <p:cNvPr id="15" name="TextBox 14">
            <a:extLst>
              <a:ext uri="{FF2B5EF4-FFF2-40B4-BE49-F238E27FC236}">
                <a16:creationId xmlns:a16="http://schemas.microsoft.com/office/drawing/2014/main" id="{3BA2CFE5-B8A4-1584-2538-FF1868B47F1F}"/>
              </a:ext>
            </a:extLst>
          </p:cNvPr>
          <p:cNvSpPr txBox="1"/>
          <p:nvPr/>
        </p:nvSpPr>
        <p:spPr>
          <a:xfrm>
            <a:off x="-720560" y="4749315"/>
            <a:ext cx="421240" cy="461665"/>
          </a:xfrm>
          <a:prstGeom prst="rect">
            <a:avLst/>
          </a:prstGeom>
          <a:noFill/>
        </p:spPr>
        <p:txBody>
          <a:bodyPr wrap="square" rtlCol="0">
            <a:spAutoFit/>
          </a:bodyPr>
          <a:lstStyle/>
          <a:p>
            <a:r>
              <a:rPr lang="en-IN" sz="2400" dirty="0"/>
              <a:t>1</a:t>
            </a:r>
          </a:p>
        </p:txBody>
      </p:sp>
      <p:sp>
        <p:nvSpPr>
          <p:cNvPr id="16" name="TextBox 15">
            <a:extLst>
              <a:ext uri="{FF2B5EF4-FFF2-40B4-BE49-F238E27FC236}">
                <a16:creationId xmlns:a16="http://schemas.microsoft.com/office/drawing/2014/main" id="{8530E749-4692-D5BD-1BCF-507327270505}"/>
              </a:ext>
            </a:extLst>
          </p:cNvPr>
          <p:cNvSpPr txBox="1"/>
          <p:nvPr/>
        </p:nvSpPr>
        <p:spPr>
          <a:xfrm>
            <a:off x="-462080" y="4749316"/>
            <a:ext cx="421240" cy="461665"/>
          </a:xfrm>
          <a:prstGeom prst="rect">
            <a:avLst/>
          </a:prstGeom>
          <a:noFill/>
        </p:spPr>
        <p:txBody>
          <a:bodyPr wrap="square" rtlCol="0">
            <a:spAutoFit/>
          </a:bodyPr>
          <a:lstStyle/>
          <a:p>
            <a:r>
              <a:rPr lang="en-IN" sz="2400" dirty="0"/>
              <a:t>1</a:t>
            </a:r>
          </a:p>
        </p:txBody>
      </p:sp>
      <p:sp>
        <p:nvSpPr>
          <p:cNvPr id="17" name="TextBox 16">
            <a:extLst>
              <a:ext uri="{FF2B5EF4-FFF2-40B4-BE49-F238E27FC236}">
                <a16:creationId xmlns:a16="http://schemas.microsoft.com/office/drawing/2014/main" id="{EC1AB392-8910-39F8-CB7C-DDF4A55F451B}"/>
              </a:ext>
            </a:extLst>
          </p:cNvPr>
          <p:cNvSpPr txBox="1"/>
          <p:nvPr/>
        </p:nvSpPr>
        <p:spPr>
          <a:xfrm>
            <a:off x="-669510" y="3897835"/>
            <a:ext cx="421240" cy="461665"/>
          </a:xfrm>
          <a:prstGeom prst="rect">
            <a:avLst/>
          </a:prstGeom>
          <a:noFill/>
        </p:spPr>
        <p:txBody>
          <a:bodyPr wrap="square" rtlCol="0">
            <a:spAutoFit/>
          </a:bodyPr>
          <a:lstStyle/>
          <a:p>
            <a:r>
              <a:rPr lang="en-IN" sz="2400" dirty="0"/>
              <a:t>2</a:t>
            </a:r>
          </a:p>
        </p:txBody>
      </p:sp>
      <p:sp>
        <p:nvSpPr>
          <p:cNvPr id="18" name="TextBox 17">
            <a:extLst>
              <a:ext uri="{FF2B5EF4-FFF2-40B4-BE49-F238E27FC236}">
                <a16:creationId xmlns:a16="http://schemas.microsoft.com/office/drawing/2014/main" id="{A67AD823-5F2F-0954-999C-E1B622F9AB47}"/>
              </a:ext>
            </a:extLst>
          </p:cNvPr>
          <p:cNvSpPr txBox="1"/>
          <p:nvPr/>
        </p:nvSpPr>
        <p:spPr>
          <a:xfrm>
            <a:off x="-834645" y="3102762"/>
            <a:ext cx="421240" cy="461665"/>
          </a:xfrm>
          <a:prstGeom prst="rect">
            <a:avLst/>
          </a:prstGeom>
          <a:noFill/>
        </p:spPr>
        <p:txBody>
          <a:bodyPr wrap="square" rtlCol="0">
            <a:spAutoFit/>
          </a:bodyPr>
          <a:lstStyle/>
          <a:p>
            <a:r>
              <a:rPr lang="en-IN" sz="2400" dirty="0"/>
              <a:t>3</a:t>
            </a:r>
          </a:p>
        </p:txBody>
      </p:sp>
      <p:sp>
        <p:nvSpPr>
          <p:cNvPr id="19" name="TextBox 18">
            <a:extLst>
              <a:ext uri="{FF2B5EF4-FFF2-40B4-BE49-F238E27FC236}">
                <a16:creationId xmlns:a16="http://schemas.microsoft.com/office/drawing/2014/main" id="{F876DFB7-6DF0-7830-6E68-7A65DADA3BCA}"/>
              </a:ext>
            </a:extLst>
          </p:cNvPr>
          <p:cNvSpPr txBox="1"/>
          <p:nvPr/>
        </p:nvSpPr>
        <p:spPr>
          <a:xfrm>
            <a:off x="-1039379" y="3897834"/>
            <a:ext cx="421240" cy="461665"/>
          </a:xfrm>
          <a:prstGeom prst="rect">
            <a:avLst/>
          </a:prstGeom>
          <a:noFill/>
        </p:spPr>
        <p:txBody>
          <a:bodyPr wrap="square" rtlCol="0">
            <a:spAutoFit/>
          </a:bodyPr>
          <a:lstStyle/>
          <a:p>
            <a:r>
              <a:rPr lang="en-IN" sz="2400" dirty="0"/>
              <a:t>4</a:t>
            </a:r>
          </a:p>
        </p:txBody>
      </p:sp>
      <p:sp>
        <p:nvSpPr>
          <p:cNvPr id="20" name="TextBox 19">
            <a:extLst>
              <a:ext uri="{FF2B5EF4-FFF2-40B4-BE49-F238E27FC236}">
                <a16:creationId xmlns:a16="http://schemas.microsoft.com/office/drawing/2014/main" id="{DF777DE3-EAC9-9EA5-0FE5-BA99A047738D}"/>
              </a:ext>
            </a:extLst>
          </p:cNvPr>
          <p:cNvSpPr txBox="1"/>
          <p:nvPr/>
        </p:nvSpPr>
        <p:spPr>
          <a:xfrm>
            <a:off x="-1196469" y="3102761"/>
            <a:ext cx="421240" cy="461665"/>
          </a:xfrm>
          <a:prstGeom prst="rect">
            <a:avLst/>
          </a:prstGeom>
          <a:noFill/>
        </p:spPr>
        <p:txBody>
          <a:bodyPr wrap="square" rtlCol="0">
            <a:spAutoFit/>
          </a:bodyPr>
          <a:lstStyle/>
          <a:p>
            <a:r>
              <a:rPr lang="en-IN" sz="2400" dirty="0"/>
              <a:t>3</a:t>
            </a:r>
          </a:p>
        </p:txBody>
      </p:sp>
      <p:sp>
        <p:nvSpPr>
          <p:cNvPr id="21" name="TextBox 20">
            <a:extLst>
              <a:ext uri="{FF2B5EF4-FFF2-40B4-BE49-F238E27FC236}">
                <a16:creationId xmlns:a16="http://schemas.microsoft.com/office/drawing/2014/main" id="{44EFDAB6-E0D3-1C35-E65F-CB5B238AE563}"/>
              </a:ext>
            </a:extLst>
          </p:cNvPr>
          <p:cNvSpPr txBox="1"/>
          <p:nvPr/>
        </p:nvSpPr>
        <p:spPr>
          <a:xfrm>
            <a:off x="-589917" y="4749316"/>
            <a:ext cx="421240" cy="461665"/>
          </a:xfrm>
          <a:prstGeom prst="rect">
            <a:avLst/>
          </a:prstGeom>
          <a:noFill/>
        </p:spPr>
        <p:txBody>
          <a:bodyPr wrap="square" rtlCol="0">
            <a:spAutoFit/>
          </a:bodyPr>
          <a:lstStyle/>
          <a:p>
            <a:r>
              <a:rPr lang="en-IN" sz="2400" dirty="0"/>
              <a:t>1</a:t>
            </a:r>
          </a:p>
        </p:txBody>
      </p:sp>
      <p:sp>
        <p:nvSpPr>
          <p:cNvPr id="22" name="TextBox 21">
            <a:extLst>
              <a:ext uri="{FF2B5EF4-FFF2-40B4-BE49-F238E27FC236}">
                <a16:creationId xmlns:a16="http://schemas.microsoft.com/office/drawing/2014/main" id="{A375F974-8865-2749-F029-BDFAC8646171}"/>
              </a:ext>
            </a:extLst>
          </p:cNvPr>
          <p:cNvSpPr txBox="1"/>
          <p:nvPr/>
        </p:nvSpPr>
        <p:spPr>
          <a:xfrm>
            <a:off x="-860308" y="3897834"/>
            <a:ext cx="421240" cy="461665"/>
          </a:xfrm>
          <a:prstGeom prst="rect">
            <a:avLst/>
          </a:prstGeom>
          <a:noFill/>
        </p:spPr>
        <p:txBody>
          <a:bodyPr wrap="square" rtlCol="0">
            <a:spAutoFit/>
          </a:bodyPr>
          <a:lstStyle/>
          <a:p>
            <a:r>
              <a:rPr lang="en-IN" sz="2400" dirty="0"/>
              <a:t>4</a:t>
            </a:r>
          </a:p>
        </p:txBody>
      </p:sp>
      <p:sp>
        <p:nvSpPr>
          <p:cNvPr id="23" name="TextBox 22">
            <a:extLst>
              <a:ext uri="{FF2B5EF4-FFF2-40B4-BE49-F238E27FC236}">
                <a16:creationId xmlns:a16="http://schemas.microsoft.com/office/drawing/2014/main" id="{7506D045-CC34-7A76-008E-F7F4CC782BAD}"/>
              </a:ext>
            </a:extLst>
          </p:cNvPr>
          <p:cNvSpPr txBox="1"/>
          <p:nvPr/>
        </p:nvSpPr>
        <p:spPr>
          <a:xfrm>
            <a:off x="-1025703" y="3091725"/>
            <a:ext cx="421240" cy="461665"/>
          </a:xfrm>
          <a:prstGeom prst="rect">
            <a:avLst/>
          </a:prstGeom>
          <a:noFill/>
        </p:spPr>
        <p:txBody>
          <a:bodyPr wrap="square" rtlCol="0">
            <a:spAutoFit/>
          </a:bodyPr>
          <a:lstStyle/>
          <a:p>
            <a:r>
              <a:rPr lang="en-IN" sz="2400" dirty="0"/>
              <a:t>3</a:t>
            </a:r>
          </a:p>
        </p:txBody>
      </p:sp>
      <p:sp>
        <p:nvSpPr>
          <p:cNvPr id="24" name="TextBox 23">
            <a:extLst>
              <a:ext uri="{FF2B5EF4-FFF2-40B4-BE49-F238E27FC236}">
                <a16:creationId xmlns:a16="http://schemas.microsoft.com/office/drawing/2014/main" id="{72D79CBA-CF9D-98F3-2E55-5F67F5E128DE}"/>
              </a:ext>
            </a:extLst>
          </p:cNvPr>
          <p:cNvSpPr txBox="1"/>
          <p:nvPr/>
        </p:nvSpPr>
        <p:spPr>
          <a:xfrm>
            <a:off x="-1394973" y="3897833"/>
            <a:ext cx="421240" cy="461665"/>
          </a:xfrm>
          <a:prstGeom prst="rect">
            <a:avLst/>
          </a:prstGeom>
          <a:noFill/>
        </p:spPr>
        <p:txBody>
          <a:bodyPr wrap="square" rtlCol="0">
            <a:spAutoFit/>
          </a:bodyPr>
          <a:lstStyle/>
          <a:p>
            <a:r>
              <a:rPr lang="en-IN" sz="2400" dirty="0"/>
              <a:t>2</a:t>
            </a:r>
          </a:p>
        </p:txBody>
      </p:sp>
      <p:sp>
        <p:nvSpPr>
          <p:cNvPr id="25" name="TextBox 24">
            <a:extLst>
              <a:ext uri="{FF2B5EF4-FFF2-40B4-BE49-F238E27FC236}">
                <a16:creationId xmlns:a16="http://schemas.microsoft.com/office/drawing/2014/main" id="{B97EEA9E-F3AF-A6E7-CBDF-989C8478F6F7}"/>
              </a:ext>
            </a:extLst>
          </p:cNvPr>
          <p:cNvSpPr txBox="1"/>
          <p:nvPr/>
        </p:nvSpPr>
        <p:spPr>
          <a:xfrm>
            <a:off x="-849607" y="4749314"/>
            <a:ext cx="421240" cy="461665"/>
          </a:xfrm>
          <a:prstGeom prst="rect">
            <a:avLst/>
          </a:prstGeom>
          <a:noFill/>
        </p:spPr>
        <p:txBody>
          <a:bodyPr wrap="square" rtlCol="0">
            <a:spAutoFit/>
          </a:bodyPr>
          <a:lstStyle/>
          <a:p>
            <a:r>
              <a:rPr lang="en-IN" sz="2400" dirty="0"/>
              <a:t>1</a:t>
            </a:r>
          </a:p>
        </p:txBody>
      </p:sp>
      <p:sp>
        <p:nvSpPr>
          <p:cNvPr id="26" name="TextBox 25">
            <a:extLst>
              <a:ext uri="{FF2B5EF4-FFF2-40B4-BE49-F238E27FC236}">
                <a16:creationId xmlns:a16="http://schemas.microsoft.com/office/drawing/2014/main" id="{5890B4EF-4E11-78F7-FD11-1E5A0D6F4B72}"/>
              </a:ext>
            </a:extLst>
          </p:cNvPr>
          <p:cNvSpPr txBox="1"/>
          <p:nvPr/>
        </p:nvSpPr>
        <p:spPr>
          <a:xfrm>
            <a:off x="-959027" y="4749314"/>
            <a:ext cx="421240" cy="461665"/>
          </a:xfrm>
          <a:prstGeom prst="rect">
            <a:avLst/>
          </a:prstGeom>
          <a:noFill/>
        </p:spPr>
        <p:txBody>
          <a:bodyPr wrap="square" rtlCol="0">
            <a:spAutoFit/>
          </a:bodyPr>
          <a:lstStyle/>
          <a:p>
            <a:r>
              <a:rPr lang="en-IN" sz="2400" dirty="0"/>
              <a:t>1</a:t>
            </a:r>
          </a:p>
        </p:txBody>
      </p:sp>
      <p:sp>
        <p:nvSpPr>
          <p:cNvPr id="27" name="TextBox 26">
            <a:extLst>
              <a:ext uri="{FF2B5EF4-FFF2-40B4-BE49-F238E27FC236}">
                <a16:creationId xmlns:a16="http://schemas.microsoft.com/office/drawing/2014/main" id="{6F2A2BA2-C4A9-7432-D153-D00AB19ED09B}"/>
              </a:ext>
            </a:extLst>
          </p:cNvPr>
          <p:cNvSpPr txBox="1"/>
          <p:nvPr/>
        </p:nvSpPr>
        <p:spPr>
          <a:xfrm>
            <a:off x="-1234996" y="3897834"/>
            <a:ext cx="421240" cy="461665"/>
          </a:xfrm>
          <a:prstGeom prst="rect">
            <a:avLst/>
          </a:prstGeom>
          <a:noFill/>
        </p:spPr>
        <p:txBody>
          <a:bodyPr wrap="square" rtlCol="0">
            <a:spAutoFit/>
          </a:bodyPr>
          <a:lstStyle/>
          <a:p>
            <a:r>
              <a:rPr lang="en-IN" sz="2400" dirty="0"/>
              <a:t>4</a:t>
            </a:r>
          </a:p>
        </p:txBody>
      </p:sp>
      <p:sp>
        <p:nvSpPr>
          <p:cNvPr id="28" name="TextBox 27">
            <a:extLst>
              <a:ext uri="{FF2B5EF4-FFF2-40B4-BE49-F238E27FC236}">
                <a16:creationId xmlns:a16="http://schemas.microsoft.com/office/drawing/2014/main" id="{C6857890-957F-EE30-1176-812BFD53FFCF}"/>
              </a:ext>
            </a:extLst>
          </p:cNvPr>
          <p:cNvSpPr txBox="1"/>
          <p:nvPr/>
        </p:nvSpPr>
        <p:spPr>
          <a:xfrm>
            <a:off x="-1548943" y="3080687"/>
            <a:ext cx="421240" cy="461665"/>
          </a:xfrm>
          <a:prstGeom prst="rect">
            <a:avLst/>
          </a:prstGeom>
          <a:noFill/>
        </p:spPr>
        <p:txBody>
          <a:bodyPr wrap="square" rtlCol="0">
            <a:spAutoFit/>
          </a:bodyPr>
          <a:lstStyle/>
          <a:p>
            <a:r>
              <a:rPr lang="en-IN" sz="2400" dirty="0"/>
              <a:t>6</a:t>
            </a:r>
          </a:p>
        </p:txBody>
      </p:sp>
      <p:sp>
        <p:nvSpPr>
          <p:cNvPr id="29" name="TextBox 28">
            <a:extLst>
              <a:ext uri="{FF2B5EF4-FFF2-40B4-BE49-F238E27FC236}">
                <a16:creationId xmlns:a16="http://schemas.microsoft.com/office/drawing/2014/main" id="{1B85E9F0-EF1E-88E0-F6E1-5B05A0D938A1}"/>
              </a:ext>
            </a:extLst>
          </p:cNvPr>
          <p:cNvSpPr txBox="1"/>
          <p:nvPr/>
        </p:nvSpPr>
        <p:spPr>
          <a:xfrm>
            <a:off x="-1361346" y="3091724"/>
            <a:ext cx="421240" cy="461665"/>
          </a:xfrm>
          <a:prstGeom prst="rect">
            <a:avLst/>
          </a:prstGeom>
          <a:noFill/>
        </p:spPr>
        <p:txBody>
          <a:bodyPr wrap="square" rtlCol="0">
            <a:spAutoFit/>
          </a:bodyPr>
          <a:lstStyle/>
          <a:p>
            <a:r>
              <a:rPr lang="en-IN" sz="2400" dirty="0"/>
              <a:t>6</a:t>
            </a:r>
          </a:p>
        </p:txBody>
      </p:sp>
    </p:spTree>
    <p:extLst>
      <p:ext uri="{BB962C8B-B14F-4D97-AF65-F5344CB8AC3E}">
        <p14:creationId xmlns:p14="http://schemas.microsoft.com/office/powerpoint/2010/main" val="35820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3.7037E-7 L 0.16614 -0.00347 " pathEditMode="relative" rAng="0" ptsTypes="AA">
                                      <p:cBhvr>
                                        <p:cTn id="6" dur="2000" fill="hold"/>
                                        <p:tgtEl>
                                          <p:spTgt spid="9"/>
                                        </p:tgtEl>
                                        <p:attrNameLst>
                                          <p:attrName>ppt_x</p:attrName>
                                          <p:attrName>ppt_y</p:attrName>
                                        </p:attrNameLst>
                                      </p:cBhvr>
                                      <p:rCtr x="8299" y="-185"/>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5E-6 3.7037E-7 L 0.29705 -0.00509 " pathEditMode="relative" rAng="0" ptsTypes="AA">
                                      <p:cBhvr>
                                        <p:cTn id="10" dur="2000" fill="hold"/>
                                        <p:tgtEl>
                                          <p:spTgt spid="14"/>
                                        </p:tgtEl>
                                        <p:attrNameLst>
                                          <p:attrName>ppt_x</p:attrName>
                                          <p:attrName>ppt_y</p:attrName>
                                        </p:attrNameLst>
                                      </p:cBhvr>
                                      <p:rCtr x="14844" y="-255"/>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5E-6 -1.85185E-6 L 0.2783 0.00046 " pathEditMode="relative" rAng="0" ptsTypes="AA">
                                      <p:cBhvr>
                                        <p:cTn id="14" dur="2000" fill="hold"/>
                                        <p:tgtEl>
                                          <p:spTgt spid="13"/>
                                        </p:tgtEl>
                                        <p:attrNameLst>
                                          <p:attrName>ppt_x</p:attrName>
                                          <p:attrName>ppt_y</p:attrName>
                                        </p:attrNameLst>
                                      </p:cBhvr>
                                      <p:rCtr x="13906" y="23"/>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4.16667E-6 3.7037E-7 L 0.41598 -0.00509 " pathEditMode="relative" rAng="0" ptsTypes="AA">
                                      <p:cBhvr>
                                        <p:cTn id="18" dur="2000" fill="hold"/>
                                        <p:tgtEl>
                                          <p:spTgt spid="12"/>
                                        </p:tgtEl>
                                        <p:attrNameLst>
                                          <p:attrName>ppt_x</p:attrName>
                                          <p:attrName>ppt_y</p:attrName>
                                        </p:attrNameLst>
                                      </p:cBhvr>
                                      <p:rCtr x="20799" y="-255"/>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4.44444E-6 -1.85185E-6 L 0.40503 -0.00116 " pathEditMode="relative" rAng="0" ptsTypes="AA">
                                      <p:cBhvr>
                                        <p:cTn id="22" dur="2000" fill="hold"/>
                                        <p:tgtEl>
                                          <p:spTgt spid="11"/>
                                        </p:tgtEl>
                                        <p:attrNameLst>
                                          <p:attrName>ppt_x</p:attrName>
                                          <p:attrName>ppt_y</p:attrName>
                                        </p:attrNameLst>
                                      </p:cBhvr>
                                      <p:rCtr x="20243" y="-69"/>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2.5E-6 2.59259E-6 L 0.38733 -0.00417 " pathEditMode="relative" rAng="0" ptsTypes="AA">
                                      <p:cBhvr>
                                        <p:cTn id="26" dur="2000" fill="hold"/>
                                        <p:tgtEl>
                                          <p:spTgt spid="10"/>
                                        </p:tgtEl>
                                        <p:attrNameLst>
                                          <p:attrName>ppt_x</p:attrName>
                                          <p:attrName>ppt_y</p:attrName>
                                        </p:attrNameLst>
                                      </p:cBhvr>
                                      <p:rCtr x="19358" y="-208"/>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8.33333E-7 3.7037E-7 L 0.54913 -0.00509 " pathEditMode="relative" rAng="0" ptsTypes="AA">
                                      <p:cBhvr>
                                        <p:cTn id="30" dur="2000" fill="hold"/>
                                        <p:tgtEl>
                                          <p:spTgt spid="18"/>
                                        </p:tgtEl>
                                        <p:attrNameLst>
                                          <p:attrName>ppt_x</p:attrName>
                                          <p:attrName>ppt_y</p:attrName>
                                        </p:attrNameLst>
                                      </p:cBhvr>
                                      <p:rCtr x="27448" y="-255"/>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3.61111E-6 -1.85185E-6 L 0.53559 0.00046 " pathEditMode="relative" rAng="0" ptsTypes="AA">
                                      <p:cBhvr>
                                        <p:cTn id="34" dur="2000" fill="hold"/>
                                        <p:tgtEl>
                                          <p:spTgt spid="17"/>
                                        </p:tgtEl>
                                        <p:attrNameLst>
                                          <p:attrName>ppt_x</p:attrName>
                                          <p:attrName>ppt_y</p:attrName>
                                        </p:attrNameLst>
                                      </p:cBhvr>
                                      <p:rCtr x="26771" y="23"/>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5.55556E-7 2.59259E-6 L 0.51736 -0.00695 " pathEditMode="relative" rAng="0" ptsTypes="AA">
                                      <p:cBhvr>
                                        <p:cTn id="38" dur="2000" fill="hold"/>
                                        <p:tgtEl>
                                          <p:spTgt spid="16"/>
                                        </p:tgtEl>
                                        <p:attrNameLst>
                                          <p:attrName>ppt_x</p:attrName>
                                          <p:attrName>ppt_y</p:attrName>
                                        </p:attrNameLst>
                                      </p:cBhvr>
                                      <p:rCtr x="25868" y="-347"/>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2.5E-6 -7.40741E-7 L 0.68576 -0.00648 " pathEditMode="relative" rAng="0" ptsTypes="AA">
                                      <p:cBhvr>
                                        <p:cTn id="42" dur="2000" fill="hold"/>
                                        <p:tgtEl>
                                          <p:spTgt spid="23"/>
                                        </p:tgtEl>
                                        <p:attrNameLst>
                                          <p:attrName>ppt_x</p:attrName>
                                          <p:attrName>ppt_y</p:attrName>
                                        </p:attrNameLst>
                                      </p:cBhvr>
                                      <p:rCtr x="34288" y="-324"/>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3.05556E-6 -1.85185E-6 L 0.66545 0.00185 " pathEditMode="relative" rAng="0" ptsTypes="AA">
                                      <p:cBhvr>
                                        <p:cTn id="46" dur="2000" fill="hold"/>
                                        <p:tgtEl>
                                          <p:spTgt spid="22"/>
                                        </p:tgtEl>
                                        <p:attrNameLst>
                                          <p:attrName>ppt_x</p:attrName>
                                          <p:attrName>ppt_y</p:attrName>
                                        </p:attrNameLst>
                                      </p:cBhvr>
                                      <p:rCtr x="33264" y="93"/>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3.05556E-6 2.59259E-6 L 0.63593 -0.00857 " pathEditMode="relative" rAng="0" ptsTypes="AA">
                                      <p:cBhvr>
                                        <p:cTn id="50" dur="2000" fill="hold"/>
                                        <p:tgtEl>
                                          <p:spTgt spid="21"/>
                                        </p:tgtEl>
                                        <p:attrNameLst>
                                          <p:attrName>ppt_x</p:attrName>
                                          <p:attrName>ppt_y</p:attrName>
                                        </p:attrNameLst>
                                      </p:cBhvr>
                                      <p:rCtr x="31788" y="-440"/>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2.5E-6 3.7037E-7 L 0.80885 -0.00509 " pathEditMode="relative" rAng="0" ptsTypes="AA">
                                      <p:cBhvr>
                                        <p:cTn id="54" dur="2000" fill="hold"/>
                                        <p:tgtEl>
                                          <p:spTgt spid="20"/>
                                        </p:tgtEl>
                                        <p:attrNameLst>
                                          <p:attrName>ppt_x</p:attrName>
                                          <p:attrName>ppt_y</p:attrName>
                                        </p:attrNameLst>
                                      </p:cBhvr>
                                      <p:rCtr x="40434" y="-255"/>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5E-6 -1.85185E-6 L 0.78959 0.00347 " pathEditMode="relative" rAng="0" ptsTypes="AA">
                                      <p:cBhvr>
                                        <p:cTn id="58" dur="2000" fill="hold"/>
                                        <p:tgtEl>
                                          <p:spTgt spid="19"/>
                                        </p:tgtEl>
                                        <p:attrNameLst>
                                          <p:attrName>ppt_x</p:attrName>
                                          <p:attrName>ppt_y</p:attrName>
                                        </p:attrNameLst>
                                      </p:cBhvr>
                                      <p:rCtr x="39479" y="162"/>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8.33333E-7 2.59259E-6 L 0.76024 -0.00417 " pathEditMode="relative" rAng="0" ptsTypes="AA">
                                      <p:cBhvr>
                                        <p:cTn id="62" dur="2000" fill="hold"/>
                                        <p:tgtEl>
                                          <p:spTgt spid="15"/>
                                        </p:tgtEl>
                                        <p:attrNameLst>
                                          <p:attrName>ppt_x</p:attrName>
                                          <p:attrName>ppt_y</p:attrName>
                                        </p:attrNameLst>
                                      </p:cBhvr>
                                      <p:rCtr x="38003" y="-208"/>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1.94444E-6 -7.40741E-7 L 0.94045 -0.0037 " pathEditMode="relative" rAng="0" ptsTypes="AA">
                                      <p:cBhvr>
                                        <p:cTn id="66" dur="2000" fill="hold"/>
                                        <p:tgtEl>
                                          <p:spTgt spid="29"/>
                                        </p:tgtEl>
                                        <p:attrNameLst>
                                          <p:attrName>ppt_x</p:attrName>
                                          <p:attrName>ppt_y</p:attrName>
                                        </p:attrNameLst>
                                      </p:cBhvr>
                                      <p:rCtr x="47014" y="-185"/>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0" nodeType="clickEffect">
                                  <p:stCondLst>
                                    <p:cond delay="0"/>
                                  </p:stCondLst>
                                  <p:childTnLst>
                                    <p:animMotion origin="layout" path="M -8.33333E-7 -1.85185E-6 L 0.92205 0.00347 " pathEditMode="relative" rAng="0" ptsTypes="AA">
                                      <p:cBhvr>
                                        <p:cTn id="70" dur="2000" fill="hold"/>
                                        <p:tgtEl>
                                          <p:spTgt spid="27"/>
                                        </p:tgtEl>
                                        <p:attrNameLst>
                                          <p:attrName>ppt_x</p:attrName>
                                          <p:attrName>ppt_y</p:attrName>
                                        </p:attrNameLst>
                                      </p:cBhvr>
                                      <p:rCtr x="46094" y="162"/>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0" nodeType="clickEffect">
                                  <p:stCondLst>
                                    <p:cond delay="0"/>
                                  </p:stCondLst>
                                  <p:childTnLst>
                                    <p:animMotion origin="layout" path="M 1.66667E-6 2.59259E-6 L 0.87986 -0.00556 " pathEditMode="relative" rAng="0" ptsTypes="AA">
                                      <p:cBhvr>
                                        <p:cTn id="74" dur="2000" fill="hold"/>
                                        <p:tgtEl>
                                          <p:spTgt spid="25"/>
                                        </p:tgtEl>
                                        <p:attrNameLst>
                                          <p:attrName>ppt_x</p:attrName>
                                          <p:attrName>ppt_y</p:attrName>
                                        </p:attrNameLst>
                                      </p:cBhvr>
                                      <p:rCtr x="43993" y="-278"/>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0" nodeType="clickEffect">
                                  <p:stCondLst>
                                    <p:cond delay="0"/>
                                  </p:stCondLst>
                                  <p:childTnLst>
                                    <p:animMotion origin="layout" path="M 0.00017 0.00301 L 1.06128 -0.00208 " pathEditMode="relative" rAng="0" ptsTypes="AA">
                                      <p:cBhvr>
                                        <p:cTn id="78" dur="2000" fill="hold"/>
                                        <p:tgtEl>
                                          <p:spTgt spid="28"/>
                                        </p:tgtEl>
                                        <p:attrNameLst>
                                          <p:attrName>ppt_x</p:attrName>
                                          <p:attrName>ppt_y</p:attrName>
                                        </p:attrNameLst>
                                      </p:cBhvr>
                                      <p:rCtr x="53056" y="-255"/>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0" nodeType="clickEffect">
                                  <p:stCondLst>
                                    <p:cond delay="0"/>
                                  </p:stCondLst>
                                  <p:childTnLst>
                                    <p:animMotion origin="layout" path="M 3.88889E-6 -1.85185E-6 L 1.04444 0.00347 " pathEditMode="relative" rAng="0" ptsTypes="AA">
                                      <p:cBhvr>
                                        <p:cTn id="82" dur="2000" fill="hold"/>
                                        <p:tgtEl>
                                          <p:spTgt spid="24"/>
                                        </p:tgtEl>
                                        <p:attrNameLst>
                                          <p:attrName>ppt_x</p:attrName>
                                          <p:attrName>ppt_y</p:attrName>
                                        </p:attrNameLst>
                                      </p:cBhvr>
                                      <p:rCtr x="52222" y="162"/>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0" nodeType="clickEffect">
                                  <p:stCondLst>
                                    <p:cond delay="0"/>
                                  </p:stCondLst>
                                  <p:childTnLst>
                                    <p:animMotion origin="layout" path="M 8.33333E-7 2.59259E-6 L 1.00642 -0.00417 " pathEditMode="relative" rAng="0" ptsTypes="AA">
                                      <p:cBhvr>
                                        <p:cTn id="86" dur="2000" fill="hold"/>
                                        <p:tgtEl>
                                          <p:spTgt spid="26"/>
                                        </p:tgtEl>
                                        <p:attrNameLst>
                                          <p:attrName>ppt_x</p:attrName>
                                          <p:attrName>ppt_y</p:attrName>
                                        </p:attrNameLst>
                                      </p:cBhvr>
                                      <p:rCtr x="50313"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8F7B-7B41-A3E9-B86E-190953A4D5E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Page Hits and Page Faults</a:t>
            </a:r>
            <a:endParaRPr lang="en-IN" dirty="0"/>
          </a:p>
        </p:txBody>
      </p:sp>
      <p:graphicFrame>
        <p:nvGraphicFramePr>
          <p:cNvPr id="4" name="Table 4">
            <a:extLst>
              <a:ext uri="{FF2B5EF4-FFF2-40B4-BE49-F238E27FC236}">
                <a16:creationId xmlns:a16="http://schemas.microsoft.com/office/drawing/2014/main" id="{B711C823-3F22-FACE-B144-7DA0FC869B7C}"/>
              </a:ext>
            </a:extLst>
          </p:cNvPr>
          <p:cNvGraphicFramePr>
            <a:graphicFrameLocks noGrp="1"/>
          </p:cNvGraphicFramePr>
          <p:nvPr>
            <p:ph idx="1"/>
            <p:extLst>
              <p:ext uri="{D42A27DB-BD31-4B8C-83A1-F6EECF244321}">
                <p14:modId xmlns:p14="http://schemas.microsoft.com/office/powerpoint/2010/main" val="3857930855"/>
              </p:ext>
            </p:extLst>
          </p:nvPr>
        </p:nvGraphicFramePr>
        <p:xfrm>
          <a:off x="822960" y="2781211"/>
          <a:ext cx="7850744" cy="2339430"/>
        </p:xfrm>
        <a:graphic>
          <a:graphicData uri="http://schemas.openxmlformats.org/drawingml/2006/table">
            <a:tbl>
              <a:tblPr firstRow="1" bandRow="1">
                <a:tableStyleId>{D7AC3CCA-C797-4891-BE02-D94E43425B78}</a:tableStyleId>
              </a:tblPr>
              <a:tblGrid>
                <a:gridCol w="981343">
                  <a:extLst>
                    <a:ext uri="{9D8B030D-6E8A-4147-A177-3AD203B41FA5}">
                      <a16:colId xmlns:a16="http://schemas.microsoft.com/office/drawing/2014/main" val="2903997854"/>
                    </a:ext>
                  </a:extLst>
                </a:gridCol>
                <a:gridCol w="981343">
                  <a:extLst>
                    <a:ext uri="{9D8B030D-6E8A-4147-A177-3AD203B41FA5}">
                      <a16:colId xmlns:a16="http://schemas.microsoft.com/office/drawing/2014/main" val="3792579578"/>
                    </a:ext>
                  </a:extLst>
                </a:gridCol>
                <a:gridCol w="981343">
                  <a:extLst>
                    <a:ext uri="{9D8B030D-6E8A-4147-A177-3AD203B41FA5}">
                      <a16:colId xmlns:a16="http://schemas.microsoft.com/office/drawing/2014/main" val="213262406"/>
                    </a:ext>
                  </a:extLst>
                </a:gridCol>
                <a:gridCol w="981343">
                  <a:extLst>
                    <a:ext uri="{9D8B030D-6E8A-4147-A177-3AD203B41FA5}">
                      <a16:colId xmlns:a16="http://schemas.microsoft.com/office/drawing/2014/main" val="2191741326"/>
                    </a:ext>
                  </a:extLst>
                </a:gridCol>
                <a:gridCol w="981343">
                  <a:extLst>
                    <a:ext uri="{9D8B030D-6E8A-4147-A177-3AD203B41FA5}">
                      <a16:colId xmlns:a16="http://schemas.microsoft.com/office/drawing/2014/main" val="2337225437"/>
                    </a:ext>
                  </a:extLst>
                </a:gridCol>
                <a:gridCol w="981343">
                  <a:extLst>
                    <a:ext uri="{9D8B030D-6E8A-4147-A177-3AD203B41FA5}">
                      <a16:colId xmlns:a16="http://schemas.microsoft.com/office/drawing/2014/main" val="1050292547"/>
                    </a:ext>
                  </a:extLst>
                </a:gridCol>
                <a:gridCol w="981343">
                  <a:extLst>
                    <a:ext uri="{9D8B030D-6E8A-4147-A177-3AD203B41FA5}">
                      <a16:colId xmlns:a16="http://schemas.microsoft.com/office/drawing/2014/main" val="2004088554"/>
                    </a:ext>
                  </a:extLst>
                </a:gridCol>
                <a:gridCol w="981343">
                  <a:extLst>
                    <a:ext uri="{9D8B030D-6E8A-4147-A177-3AD203B41FA5}">
                      <a16:colId xmlns:a16="http://schemas.microsoft.com/office/drawing/2014/main" val="475660860"/>
                    </a:ext>
                  </a:extLst>
                </a:gridCol>
              </a:tblGrid>
              <a:tr h="779810">
                <a:tc>
                  <a:txBody>
                    <a:bodyPr/>
                    <a:lstStyle/>
                    <a:p>
                      <a:pPr algn="ctr"/>
                      <a:r>
                        <a:rPr lang="en-IN" sz="2800" dirty="0"/>
                        <a:t>3</a:t>
                      </a:r>
                    </a:p>
                  </a:txBody>
                  <a:tcPr/>
                </a:tc>
                <a:tc>
                  <a:txBody>
                    <a:bodyPr/>
                    <a:lstStyle/>
                    <a:p>
                      <a:pPr algn="ctr"/>
                      <a:r>
                        <a:rPr lang="en-IN" sz="2800" dirty="0"/>
                        <a:t>3</a:t>
                      </a:r>
                      <a:endParaRPr lang="en-IN" dirty="0"/>
                    </a:p>
                  </a:txBody>
                  <a:tcPr/>
                </a:tc>
                <a:tc>
                  <a:txBody>
                    <a:bodyPr/>
                    <a:lstStyle/>
                    <a:p>
                      <a:pPr algn="ctr"/>
                      <a:r>
                        <a:rPr lang="en-IN" sz="2800" dirty="0"/>
                        <a:t>3</a:t>
                      </a:r>
                      <a:endParaRPr lang="en-IN" dirty="0"/>
                    </a:p>
                  </a:txBody>
                  <a:tcPr/>
                </a:tc>
                <a:tc>
                  <a:txBody>
                    <a:bodyPr/>
                    <a:lstStyle/>
                    <a:p>
                      <a:pPr algn="ctr"/>
                      <a:r>
                        <a:rPr lang="en-IN" sz="2800" dirty="0"/>
                        <a:t>3</a:t>
                      </a:r>
                      <a:endParaRPr lang="en-IN" dirty="0"/>
                    </a:p>
                  </a:txBody>
                  <a:tcPr/>
                </a:tc>
                <a:tc>
                  <a:txBody>
                    <a:bodyPr/>
                    <a:lstStyle/>
                    <a:p>
                      <a:pPr algn="ctr"/>
                      <a:r>
                        <a:rPr lang="en-IN" sz="2800" dirty="0"/>
                        <a:t>3</a:t>
                      </a:r>
                      <a:endParaRPr lang="en-IN" dirty="0"/>
                    </a:p>
                  </a:txBody>
                  <a:tcPr/>
                </a:tc>
                <a:tc>
                  <a:txBody>
                    <a:bodyPr/>
                    <a:lstStyle/>
                    <a:p>
                      <a:pPr algn="ctr"/>
                      <a:r>
                        <a:rPr lang="en-IN" sz="2800" dirty="0"/>
                        <a:t>3</a:t>
                      </a:r>
                      <a:endParaRPr lang="en-IN" dirty="0"/>
                    </a:p>
                  </a:txBody>
                  <a:tcPr/>
                </a:tc>
                <a:tc>
                  <a:txBody>
                    <a:bodyPr/>
                    <a:lstStyle/>
                    <a:p>
                      <a:pPr algn="ctr"/>
                      <a:r>
                        <a:rPr lang="en-IN" sz="2800" dirty="0"/>
                        <a:t>6</a:t>
                      </a:r>
                      <a:endParaRPr lang="en-IN" dirty="0"/>
                    </a:p>
                  </a:txBody>
                  <a:tcPr/>
                </a:tc>
                <a:tc>
                  <a:txBody>
                    <a:bodyPr/>
                    <a:lstStyle/>
                    <a:p>
                      <a:pPr algn="ctr"/>
                      <a:r>
                        <a:rPr lang="en-IN" sz="2800" dirty="0"/>
                        <a:t>6</a:t>
                      </a:r>
                      <a:endParaRPr lang="en-IN" dirty="0"/>
                    </a:p>
                  </a:txBody>
                  <a:tcPr/>
                </a:tc>
                <a:extLst>
                  <a:ext uri="{0D108BD9-81ED-4DB2-BD59-A6C34878D82A}">
                    <a16:rowId xmlns:a16="http://schemas.microsoft.com/office/drawing/2014/main" val="3535173205"/>
                  </a:ext>
                </a:extLst>
              </a:tr>
              <a:tr h="779810">
                <a:tc>
                  <a:txBody>
                    <a:bodyPr/>
                    <a:lstStyle/>
                    <a:p>
                      <a:endParaRPr lang="en-IN"/>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4</a:t>
                      </a:r>
                      <a:endParaRPr lang="en-IN" b="1" dirty="0"/>
                    </a:p>
                  </a:txBody>
                  <a:tcPr/>
                </a:tc>
                <a:tc>
                  <a:txBody>
                    <a:bodyPr/>
                    <a:lstStyle/>
                    <a:p>
                      <a:pPr algn="ctr"/>
                      <a:r>
                        <a:rPr lang="en-IN" sz="2800" b="1" dirty="0"/>
                        <a:t>4</a:t>
                      </a:r>
                      <a:endParaRPr lang="en-IN" b="1" dirty="0"/>
                    </a:p>
                  </a:txBody>
                  <a:tcPr/>
                </a:tc>
                <a:tc>
                  <a:txBody>
                    <a:bodyPr/>
                    <a:lstStyle/>
                    <a:p>
                      <a:pPr algn="ctr"/>
                      <a:r>
                        <a:rPr lang="en-IN" sz="2800" b="1" dirty="0"/>
                        <a:t>4</a:t>
                      </a:r>
                      <a:endParaRPr lang="en-IN" b="1" dirty="0"/>
                    </a:p>
                  </a:txBody>
                  <a:tcPr/>
                </a:tc>
                <a:tc>
                  <a:txBody>
                    <a:bodyPr/>
                    <a:lstStyle/>
                    <a:p>
                      <a:pPr algn="ctr"/>
                      <a:r>
                        <a:rPr lang="en-IN" sz="2800" b="1" dirty="0"/>
                        <a:t>2</a:t>
                      </a:r>
                      <a:endParaRPr lang="en-IN" b="1" dirty="0"/>
                    </a:p>
                  </a:txBody>
                  <a:tcPr/>
                </a:tc>
                <a:extLst>
                  <a:ext uri="{0D108BD9-81ED-4DB2-BD59-A6C34878D82A}">
                    <a16:rowId xmlns:a16="http://schemas.microsoft.com/office/drawing/2014/main" val="4168576795"/>
                  </a:ext>
                </a:extLst>
              </a:tr>
              <a:tr h="779810">
                <a:tc>
                  <a:txBody>
                    <a:bodyPr/>
                    <a:lstStyle/>
                    <a:p>
                      <a:endParaRPr lang="en-IN"/>
                    </a:p>
                  </a:txBody>
                  <a:tcPr/>
                </a:tc>
                <a:tc>
                  <a:txBody>
                    <a:bodyPr/>
                    <a:lstStyle/>
                    <a:p>
                      <a:endParaRPr lang="en-IN" dirty="0"/>
                    </a:p>
                  </a:txBody>
                  <a:tcPr/>
                </a:tc>
                <a:tc>
                  <a:txBody>
                    <a:bodyPr/>
                    <a:lstStyle/>
                    <a:p>
                      <a:pPr algn="ctr"/>
                      <a:r>
                        <a:rPr lang="en-IN" sz="2800" b="1" dirty="0"/>
                        <a:t>1</a:t>
                      </a:r>
                      <a:endParaRPr lang="en-IN" b="1" dirty="0"/>
                    </a:p>
                  </a:txBody>
                  <a:tcPr/>
                </a:tc>
                <a:tc>
                  <a:txBody>
                    <a:bodyPr/>
                    <a:lstStyle/>
                    <a:p>
                      <a:pPr algn="ctr"/>
                      <a:r>
                        <a:rPr lang="en-IN" sz="2800" b="1" dirty="0"/>
                        <a:t>1</a:t>
                      </a:r>
                      <a:endParaRPr lang="en-IN" b="1" dirty="0"/>
                    </a:p>
                  </a:txBody>
                  <a:tcPr/>
                </a:tc>
                <a:tc>
                  <a:txBody>
                    <a:bodyPr/>
                    <a:lstStyle/>
                    <a:p>
                      <a:pPr algn="ctr"/>
                      <a:r>
                        <a:rPr lang="en-IN" sz="2800" b="1" dirty="0"/>
                        <a:t>1</a:t>
                      </a:r>
                      <a:endParaRPr lang="en-IN" b="1" dirty="0"/>
                    </a:p>
                  </a:txBody>
                  <a:tcPr/>
                </a:tc>
                <a:tc>
                  <a:txBody>
                    <a:bodyPr/>
                    <a:lstStyle/>
                    <a:p>
                      <a:pPr algn="ctr"/>
                      <a:r>
                        <a:rPr lang="en-IN" sz="2800" b="1" dirty="0"/>
                        <a:t>1</a:t>
                      </a:r>
                      <a:endParaRPr lang="en-IN" b="1" dirty="0"/>
                    </a:p>
                  </a:txBody>
                  <a:tcPr/>
                </a:tc>
                <a:tc>
                  <a:txBody>
                    <a:bodyPr/>
                    <a:lstStyle/>
                    <a:p>
                      <a:pPr algn="ctr"/>
                      <a:r>
                        <a:rPr lang="en-IN" sz="2800" b="1" dirty="0"/>
                        <a:t>1</a:t>
                      </a:r>
                      <a:endParaRPr lang="en-IN" b="1" dirty="0"/>
                    </a:p>
                  </a:txBody>
                  <a:tcPr/>
                </a:tc>
                <a:tc>
                  <a:txBody>
                    <a:bodyPr/>
                    <a:lstStyle/>
                    <a:p>
                      <a:pPr algn="ctr"/>
                      <a:r>
                        <a:rPr lang="en-IN" sz="2800" b="1" dirty="0"/>
                        <a:t>1</a:t>
                      </a:r>
                      <a:endParaRPr lang="en-IN" b="1" dirty="0"/>
                    </a:p>
                  </a:txBody>
                  <a:tcPr/>
                </a:tc>
                <a:extLst>
                  <a:ext uri="{0D108BD9-81ED-4DB2-BD59-A6C34878D82A}">
                    <a16:rowId xmlns:a16="http://schemas.microsoft.com/office/drawing/2014/main" val="815942553"/>
                  </a:ext>
                </a:extLst>
              </a:tr>
            </a:tbl>
          </a:graphicData>
        </a:graphic>
      </p:graphicFrame>
      <p:sp>
        <p:nvSpPr>
          <p:cNvPr id="5" name="TextBox 4">
            <a:extLst>
              <a:ext uri="{FF2B5EF4-FFF2-40B4-BE49-F238E27FC236}">
                <a16:creationId xmlns:a16="http://schemas.microsoft.com/office/drawing/2014/main" id="{552B0159-16AB-433B-FC43-F1272B3C28B3}"/>
              </a:ext>
            </a:extLst>
          </p:cNvPr>
          <p:cNvSpPr txBox="1"/>
          <p:nvPr/>
        </p:nvSpPr>
        <p:spPr>
          <a:xfrm>
            <a:off x="1429779" y="2060402"/>
            <a:ext cx="6637106" cy="523220"/>
          </a:xfrm>
          <a:prstGeom prst="rect">
            <a:avLst/>
          </a:prstGeom>
          <a:noFill/>
        </p:spPr>
        <p:txBody>
          <a:bodyPr wrap="square" rtlCol="0">
            <a:spAutoFit/>
          </a:bodyPr>
          <a:lstStyle/>
          <a:p>
            <a:pPr algn="ctr"/>
            <a:r>
              <a:rPr lang="en-IN" sz="2800" dirty="0"/>
              <a:t>&lt; </a:t>
            </a:r>
            <a:r>
              <a:rPr lang="en-US" sz="2800" b="1" dirty="0">
                <a:solidFill>
                  <a:srgbClr val="000000"/>
                </a:solidFill>
                <a:latin typeface="Arial"/>
                <a:ea typeface="Arial"/>
                <a:cs typeface="Arial"/>
                <a:sym typeface="Arial"/>
              </a:rPr>
              <a:t>3, 2, 1, 3, 4, 1, 6, 2</a:t>
            </a:r>
            <a:r>
              <a:rPr lang="en-US" sz="2800" dirty="0">
                <a:solidFill>
                  <a:srgbClr val="000000"/>
                </a:solidFill>
                <a:latin typeface="Arial"/>
                <a:ea typeface="Arial"/>
                <a:cs typeface="Arial"/>
                <a:sym typeface="Arial"/>
              </a:rPr>
              <a:t> </a:t>
            </a:r>
            <a:r>
              <a:rPr lang="en-IN" sz="2800" b="0" i="0" dirty="0">
                <a:solidFill>
                  <a:srgbClr val="333333"/>
                </a:solidFill>
                <a:effectLst/>
                <a:latin typeface="PT Serif" panose="020B0604020202020204" pitchFamily="18" charset="0"/>
              </a:rPr>
              <a:t>&gt;</a:t>
            </a:r>
            <a:endParaRPr lang="en-IN" sz="2800" dirty="0"/>
          </a:p>
        </p:txBody>
      </p:sp>
      <p:sp>
        <p:nvSpPr>
          <p:cNvPr id="6" name="TextBox 5">
            <a:extLst>
              <a:ext uri="{FF2B5EF4-FFF2-40B4-BE49-F238E27FC236}">
                <a16:creationId xmlns:a16="http://schemas.microsoft.com/office/drawing/2014/main" id="{2ABAC718-6091-17E0-6C15-26CB8F436969}"/>
              </a:ext>
            </a:extLst>
          </p:cNvPr>
          <p:cNvSpPr txBox="1"/>
          <p:nvPr/>
        </p:nvSpPr>
        <p:spPr>
          <a:xfrm>
            <a:off x="340074" y="3070140"/>
            <a:ext cx="482886" cy="369332"/>
          </a:xfrm>
          <a:prstGeom prst="rect">
            <a:avLst/>
          </a:prstGeom>
          <a:noFill/>
        </p:spPr>
        <p:txBody>
          <a:bodyPr wrap="square" rtlCol="0">
            <a:spAutoFit/>
          </a:bodyPr>
          <a:lstStyle/>
          <a:p>
            <a:r>
              <a:rPr lang="en-IN" dirty="0"/>
              <a:t>1</a:t>
            </a:r>
          </a:p>
        </p:txBody>
      </p:sp>
      <p:sp>
        <p:nvSpPr>
          <p:cNvPr id="7" name="TextBox 6">
            <a:extLst>
              <a:ext uri="{FF2B5EF4-FFF2-40B4-BE49-F238E27FC236}">
                <a16:creationId xmlns:a16="http://schemas.microsoft.com/office/drawing/2014/main" id="{3B3C2526-527B-1F98-32DE-F22389DBDD98}"/>
              </a:ext>
            </a:extLst>
          </p:cNvPr>
          <p:cNvSpPr txBox="1"/>
          <p:nvPr/>
        </p:nvSpPr>
        <p:spPr>
          <a:xfrm>
            <a:off x="340074" y="3832910"/>
            <a:ext cx="482886" cy="369332"/>
          </a:xfrm>
          <a:prstGeom prst="rect">
            <a:avLst/>
          </a:prstGeom>
          <a:noFill/>
        </p:spPr>
        <p:txBody>
          <a:bodyPr wrap="square" rtlCol="0">
            <a:spAutoFit/>
          </a:bodyPr>
          <a:lstStyle/>
          <a:p>
            <a:r>
              <a:rPr lang="en-IN" dirty="0"/>
              <a:t>2</a:t>
            </a:r>
          </a:p>
        </p:txBody>
      </p:sp>
      <p:sp>
        <p:nvSpPr>
          <p:cNvPr id="8" name="TextBox 7">
            <a:extLst>
              <a:ext uri="{FF2B5EF4-FFF2-40B4-BE49-F238E27FC236}">
                <a16:creationId xmlns:a16="http://schemas.microsoft.com/office/drawing/2014/main" id="{2BBC7650-8589-FFEA-B487-16F70AF9B10B}"/>
              </a:ext>
            </a:extLst>
          </p:cNvPr>
          <p:cNvSpPr txBox="1"/>
          <p:nvPr/>
        </p:nvSpPr>
        <p:spPr>
          <a:xfrm>
            <a:off x="340074" y="4587585"/>
            <a:ext cx="482886" cy="369332"/>
          </a:xfrm>
          <a:prstGeom prst="rect">
            <a:avLst/>
          </a:prstGeom>
          <a:noFill/>
        </p:spPr>
        <p:txBody>
          <a:bodyPr wrap="square" rtlCol="0">
            <a:spAutoFit/>
          </a:bodyPr>
          <a:lstStyle/>
          <a:p>
            <a:r>
              <a:rPr lang="en-IN" dirty="0"/>
              <a:t>3</a:t>
            </a:r>
          </a:p>
        </p:txBody>
      </p:sp>
      <p:sp>
        <p:nvSpPr>
          <p:cNvPr id="9" name="TextBox 8">
            <a:extLst>
              <a:ext uri="{FF2B5EF4-FFF2-40B4-BE49-F238E27FC236}">
                <a16:creationId xmlns:a16="http://schemas.microsoft.com/office/drawing/2014/main" id="{18A641AF-ECC1-9794-68C6-16AF605B84E0}"/>
              </a:ext>
            </a:extLst>
          </p:cNvPr>
          <p:cNvSpPr txBox="1"/>
          <p:nvPr/>
        </p:nvSpPr>
        <p:spPr>
          <a:xfrm>
            <a:off x="818203" y="5120641"/>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0" name="TextBox 9">
            <a:extLst>
              <a:ext uri="{FF2B5EF4-FFF2-40B4-BE49-F238E27FC236}">
                <a16:creationId xmlns:a16="http://schemas.microsoft.com/office/drawing/2014/main" id="{77F2E5FA-32E1-04C2-6C16-D69EABE5A25B}"/>
              </a:ext>
            </a:extLst>
          </p:cNvPr>
          <p:cNvSpPr txBox="1"/>
          <p:nvPr/>
        </p:nvSpPr>
        <p:spPr>
          <a:xfrm>
            <a:off x="4705820" y="5120641"/>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1" name="TextBox 10">
            <a:extLst>
              <a:ext uri="{FF2B5EF4-FFF2-40B4-BE49-F238E27FC236}">
                <a16:creationId xmlns:a16="http://schemas.microsoft.com/office/drawing/2014/main" id="{F80DCB99-E487-D9B4-F0FA-B558F83A4AFF}"/>
              </a:ext>
            </a:extLst>
          </p:cNvPr>
          <p:cNvSpPr txBox="1"/>
          <p:nvPr/>
        </p:nvSpPr>
        <p:spPr>
          <a:xfrm>
            <a:off x="1739244" y="5092289"/>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2" name="TextBox 11">
            <a:extLst>
              <a:ext uri="{FF2B5EF4-FFF2-40B4-BE49-F238E27FC236}">
                <a16:creationId xmlns:a16="http://schemas.microsoft.com/office/drawing/2014/main" id="{FBF634AF-2B0E-4805-BC21-83ACE221B715}"/>
              </a:ext>
            </a:extLst>
          </p:cNvPr>
          <p:cNvSpPr txBox="1"/>
          <p:nvPr/>
        </p:nvSpPr>
        <p:spPr>
          <a:xfrm>
            <a:off x="2802145" y="5092289"/>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3" name="TextBox 12">
            <a:extLst>
              <a:ext uri="{FF2B5EF4-FFF2-40B4-BE49-F238E27FC236}">
                <a16:creationId xmlns:a16="http://schemas.microsoft.com/office/drawing/2014/main" id="{AF071524-8D01-5885-861B-E45AACE87316}"/>
              </a:ext>
            </a:extLst>
          </p:cNvPr>
          <p:cNvSpPr txBox="1"/>
          <p:nvPr/>
        </p:nvSpPr>
        <p:spPr>
          <a:xfrm>
            <a:off x="6692844" y="5121615"/>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4" name="TextBox 13">
            <a:extLst>
              <a:ext uri="{FF2B5EF4-FFF2-40B4-BE49-F238E27FC236}">
                <a16:creationId xmlns:a16="http://schemas.microsoft.com/office/drawing/2014/main" id="{1854A055-9FFB-46F9-0210-D4A96136EE1A}"/>
              </a:ext>
            </a:extLst>
          </p:cNvPr>
          <p:cNvSpPr txBox="1"/>
          <p:nvPr/>
        </p:nvSpPr>
        <p:spPr>
          <a:xfrm>
            <a:off x="7677110" y="5120641"/>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5" name="TextBox 14">
            <a:extLst>
              <a:ext uri="{FF2B5EF4-FFF2-40B4-BE49-F238E27FC236}">
                <a16:creationId xmlns:a16="http://schemas.microsoft.com/office/drawing/2014/main" id="{23B486FD-CC1D-DA32-C0D8-3CA41B1D62E7}"/>
              </a:ext>
            </a:extLst>
          </p:cNvPr>
          <p:cNvSpPr txBox="1"/>
          <p:nvPr/>
        </p:nvSpPr>
        <p:spPr>
          <a:xfrm>
            <a:off x="3706848" y="5120641"/>
            <a:ext cx="996594" cy="646331"/>
          </a:xfrm>
          <a:prstGeom prst="rect">
            <a:avLst/>
          </a:prstGeom>
          <a:noFill/>
        </p:spPr>
        <p:txBody>
          <a:bodyPr wrap="square" rtlCol="0">
            <a:spAutoFit/>
          </a:bodyPr>
          <a:lstStyle/>
          <a:p>
            <a:pPr algn="ctr"/>
            <a:r>
              <a:rPr lang="en-IN" dirty="0"/>
              <a:t>PAGE</a:t>
            </a:r>
          </a:p>
          <a:p>
            <a:pPr algn="ctr"/>
            <a:r>
              <a:rPr lang="en-IN" dirty="0"/>
              <a:t>HIT</a:t>
            </a:r>
          </a:p>
        </p:txBody>
      </p:sp>
      <p:sp>
        <p:nvSpPr>
          <p:cNvPr id="16" name="TextBox 15">
            <a:extLst>
              <a:ext uri="{FF2B5EF4-FFF2-40B4-BE49-F238E27FC236}">
                <a16:creationId xmlns:a16="http://schemas.microsoft.com/office/drawing/2014/main" id="{44DEED80-8384-EC79-4516-F21C7F52D22B}"/>
              </a:ext>
            </a:extLst>
          </p:cNvPr>
          <p:cNvSpPr txBox="1"/>
          <p:nvPr/>
        </p:nvSpPr>
        <p:spPr>
          <a:xfrm>
            <a:off x="5701837" y="5120641"/>
            <a:ext cx="996594" cy="646331"/>
          </a:xfrm>
          <a:prstGeom prst="rect">
            <a:avLst/>
          </a:prstGeom>
          <a:noFill/>
        </p:spPr>
        <p:txBody>
          <a:bodyPr wrap="square" rtlCol="0">
            <a:spAutoFit/>
          </a:bodyPr>
          <a:lstStyle/>
          <a:p>
            <a:pPr algn="ctr"/>
            <a:r>
              <a:rPr lang="en-IN" dirty="0"/>
              <a:t>PAGE</a:t>
            </a:r>
          </a:p>
          <a:p>
            <a:pPr algn="ctr"/>
            <a:r>
              <a:rPr lang="en-IN" dirty="0"/>
              <a:t>HIT</a:t>
            </a:r>
          </a:p>
        </p:txBody>
      </p:sp>
      <p:pic>
        <p:nvPicPr>
          <p:cNvPr id="17" name="Graphic 16" descr="Close">
            <a:extLst>
              <a:ext uri="{FF2B5EF4-FFF2-40B4-BE49-F238E27FC236}">
                <a16:creationId xmlns:a16="http://schemas.microsoft.com/office/drawing/2014/main" id="{8A4981F7-D653-3B79-3747-CE9E950EAD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3349" y="5738620"/>
            <a:ext cx="570749" cy="570749"/>
          </a:xfrm>
          <a:prstGeom prst="rect">
            <a:avLst/>
          </a:prstGeom>
        </p:spPr>
      </p:pic>
      <p:pic>
        <p:nvPicPr>
          <p:cNvPr id="18" name="Graphic 17" descr="Close">
            <a:extLst>
              <a:ext uri="{FF2B5EF4-FFF2-40B4-BE49-F238E27FC236}">
                <a16:creationId xmlns:a16="http://schemas.microsoft.com/office/drawing/2014/main" id="{DA8E9396-AA55-4542-1914-55B87543D7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25429" y="5738620"/>
            <a:ext cx="570749" cy="570749"/>
          </a:xfrm>
          <a:prstGeom prst="rect">
            <a:avLst/>
          </a:prstGeom>
        </p:spPr>
      </p:pic>
      <p:pic>
        <p:nvPicPr>
          <p:cNvPr id="19" name="Graphic 18" descr="Close">
            <a:extLst>
              <a:ext uri="{FF2B5EF4-FFF2-40B4-BE49-F238E27FC236}">
                <a16:creationId xmlns:a16="http://schemas.microsoft.com/office/drawing/2014/main" id="{B11E36C0-AD4B-12A6-998F-EAB39C8FD7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60964" y="5741482"/>
            <a:ext cx="570749" cy="570749"/>
          </a:xfrm>
          <a:prstGeom prst="rect">
            <a:avLst/>
          </a:prstGeom>
        </p:spPr>
      </p:pic>
      <p:pic>
        <p:nvPicPr>
          <p:cNvPr id="20" name="Graphic 19" descr="Close">
            <a:extLst>
              <a:ext uri="{FF2B5EF4-FFF2-40B4-BE49-F238E27FC236}">
                <a16:creationId xmlns:a16="http://schemas.microsoft.com/office/drawing/2014/main" id="{57C149A3-CEA0-504E-4211-BA828EA994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81641" y="5731822"/>
            <a:ext cx="570749" cy="570749"/>
          </a:xfrm>
          <a:prstGeom prst="rect">
            <a:avLst/>
          </a:prstGeom>
        </p:spPr>
      </p:pic>
      <p:pic>
        <p:nvPicPr>
          <p:cNvPr id="21" name="Graphic 20" descr="Close">
            <a:extLst>
              <a:ext uri="{FF2B5EF4-FFF2-40B4-BE49-F238E27FC236}">
                <a16:creationId xmlns:a16="http://schemas.microsoft.com/office/drawing/2014/main" id="{F561C95D-B0AD-AA59-E20C-AB775EC5EA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1218" y="5736456"/>
            <a:ext cx="570749" cy="570749"/>
          </a:xfrm>
          <a:prstGeom prst="rect">
            <a:avLst/>
          </a:prstGeom>
        </p:spPr>
      </p:pic>
      <p:pic>
        <p:nvPicPr>
          <p:cNvPr id="22" name="Graphic 21" descr="Close">
            <a:extLst>
              <a:ext uri="{FF2B5EF4-FFF2-40B4-BE49-F238E27FC236}">
                <a16:creationId xmlns:a16="http://schemas.microsoft.com/office/drawing/2014/main" id="{53A31B46-A3E2-4267-39A9-DCCBE5EFA3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2808" y="5738620"/>
            <a:ext cx="570749" cy="570749"/>
          </a:xfrm>
          <a:prstGeom prst="rect">
            <a:avLst/>
          </a:prstGeom>
        </p:spPr>
      </p:pic>
      <p:pic>
        <p:nvPicPr>
          <p:cNvPr id="23" name="Graphic 22" descr="Checkmark">
            <a:extLst>
              <a:ext uri="{FF2B5EF4-FFF2-40B4-BE49-F238E27FC236}">
                <a16:creationId xmlns:a16="http://schemas.microsoft.com/office/drawing/2014/main" id="{12C10CCC-C776-B3AC-5C9C-DF82888CBC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47331" y="5731822"/>
            <a:ext cx="512474" cy="512474"/>
          </a:xfrm>
          <a:prstGeom prst="rect">
            <a:avLst/>
          </a:prstGeom>
        </p:spPr>
      </p:pic>
      <p:pic>
        <p:nvPicPr>
          <p:cNvPr id="24" name="Graphic 23" descr="Checkmark">
            <a:extLst>
              <a:ext uri="{FF2B5EF4-FFF2-40B4-BE49-F238E27FC236}">
                <a16:creationId xmlns:a16="http://schemas.microsoft.com/office/drawing/2014/main" id="{CF5C0E83-6D04-9357-A865-635B195B9C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12842" y="5731822"/>
            <a:ext cx="512474" cy="512474"/>
          </a:xfrm>
          <a:prstGeom prst="rect">
            <a:avLst/>
          </a:prstGeom>
        </p:spPr>
      </p:pic>
    </p:spTree>
    <p:extLst>
      <p:ext uri="{BB962C8B-B14F-4D97-AF65-F5344CB8AC3E}">
        <p14:creationId xmlns:p14="http://schemas.microsoft.com/office/powerpoint/2010/main" val="164960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DDCC-FE19-00AD-A3EB-5DD0470F9971}"/>
              </a:ext>
            </a:extLst>
          </p:cNvPr>
          <p:cNvSpPr txBox="1">
            <a:spLocks/>
          </p:cNvSpPr>
          <p:nvPr/>
        </p:nvSpPr>
        <p:spPr>
          <a:xfrm>
            <a:off x="2816836" y="24684"/>
            <a:ext cx="3510328" cy="67841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Pseudo Code</a:t>
            </a:r>
          </a:p>
        </p:txBody>
      </p:sp>
      <p:sp>
        <p:nvSpPr>
          <p:cNvPr id="3" name="Text Placeholder 3">
            <a:extLst>
              <a:ext uri="{FF2B5EF4-FFF2-40B4-BE49-F238E27FC236}">
                <a16:creationId xmlns:a16="http://schemas.microsoft.com/office/drawing/2014/main" id="{C731469C-7CB0-9431-A803-98AF4989814F}"/>
              </a:ext>
            </a:extLst>
          </p:cNvPr>
          <p:cNvSpPr txBox="1">
            <a:spLocks/>
          </p:cNvSpPr>
          <p:nvPr/>
        </p:nvSpPr>
        <p:spPr>
          <a:xfrm>
            <a:off x="2146530" y="1454592"/>
            <a:ext cx="5732034" cy="583064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Iterate through the referenced pages.</a:t>
            </a:r>
          </a:p>
          <a:p>
            <a:pPr marL="800100" lvl="1" indent="-342900">
              <a:buFont typeface="+mj-lt"/>
              <a:buAutoNum type="alphaUcPeriod"/>
            </a:pPr>
            <a:r>
              <a:rPr lang="en-US" dirty="0">
                <a:solidFill>
                  <a:schemeClr val="tx1"/>
                </a:solidFill>
                <a:latin typeface="Times New Roman" panose="02020603050405020304" pitchFamily="18" charset="0"/>
                <a:cs typeface="Times New Roman" panose="02020603050405020304" pitchFamily="18" charset="0"/>
              </a:rPr>
              <a:t>If the current page is already present in pages:</a:t>
            </a:r>
          </a:p>
          <a:p>
            <a:pPr marL="1314450" lvl="2" indent="-400050">
              <a:buFont typeface="+mj-lt"/>
              <a:buAutoNum type="romanUcPeriod"/>
            </a:pPr>
            <a:r>
              <a:rPr lang="en-US" sz="1800" dirty="0">
                <a:solidFill>
                  <a:schemeClr val="tx1"/>
                </a:solidFill>
                <a:latin typeface="Times New Roman" panose="02020603050405020304" pitchFamily="18" charset="0"/>
                <a:cs typeface="Times New Roman" panose="02020603050405020304" pitchFamily="18" charset="0"/>
              </a:rPr>
              <a:t>Remove the current page from pages.</a:t>
            </a:r>
          </a:p>
          <a:p>
            <a:pPr marL="1314450" lvl="2" indent="-400050">
              <a:buFont typeface="+mj-lt"/>
              <a:buAutoNum type="romanUcPeriod"/>
            </a:pPr>
            <a:r>
              <a:rPr lang="en-US" sz="1800" dirty="0">
                <a:solidFill>
                  <a:schemeClr val="tx1"/>
                </a:solidFill>
                <a:latin typeface="Times New Roman" panose="02020603050405020304" pitchFamily="18" charset="0"/>
                <a:cs typeface="Times New Roman" panose="02020603050405020304" pitchFamily="18" charset="0"/>
              </a:rPr>
              <a:t>Append the current page to the end of pages.</a:t>
            </a:r>
          </a:p>
          <a:p>
            <a:pPr marL="1314450" lvl="2" indent="-400050">
              <a:buFont typeface="+mj-lt"/>
              <a:buAutoNum type="romanUcPeriod"/>
            </a:pPr>
            <a:r>
              <a:rPr lang="en-US" sz="1800" dirty="0">
                <a:solidFill>
                  <a:schemeClr val="tx1"/>
                </a:solidFill>
                <a:latin typeface="Times New Roman" panose="02020603050405020304" pitchFamily="18" charset="0"/>
                <a:cs typeface="Times New Roman" panose="02020603050405020304" pitchFamily="18" charset="0"/>
              </a:rPr>
              <a:t>Increment page hits.</a:t>
            </a:r>
          </a:p>
          <a:p>
            <a:pPr marL="800100" lvl="1" indent="-342900">
              <a:buFont typeface="+mj-lt"/>
              <a:buAutoNum type="alphaUcPeriod"/>
            </a:pPr>
            <a:r>
              <a:rPr lang="en-US" dirty="0">
                <a:solidFill>
                  <a:schemeClr val="tx1"/>
                </a:solidFill>
                <a:latin typeface="Times New Roman" panose="02020603050405020304" pitchFamily="18" charset="0"/>
                <a:cs typeface="Times New Roman" panose="02020603050405020304" pitchFamily="18" charset="0"/>
              </a:rPr>
              <a:t>Else:</a:t>
            </a:r>
          </a:p>
          <a:p>
            <a:pPr marL="1314450" lvl="2" indent="-400050">
              <a:buFont typeface="+mj-lt"/>
              <a:buAutoNum type="romanUcPeriod"/>
            </a:pPr>
            <a:r>
              <a:rPr lang="en-US" sz="1800" dirty="0">
                <a:solidFill>
                  <a:schemeClr val="tx1"/>
                </a:solidFill>
                <a:latin typeface="Times New Roman" panose="02020603050405020304" pitchFamily="18" charset="0"/>
                <a:cs typeface="Times New Roman" panose="02020603050405020304" pitchFamily="18" charset="0"/>
              </a:rPr>
              <a:t>Increment page faults.</a:t>
            </a:r>
          </a:p>
          <a:p>
            <a:pPr marL="1314450" lvl="2" indent="-400050">
              <a:buFont typeface="+mj-lt"/>
              <a:buAutoNum type="romanUcPeriod"/>
            </a:pPr>
            <a:r>
              <a:rPr lang="en-US" sz="1800" dirty="0">
                <a:solidFill>
                  <a:schemeClr val="tx1"/>
                </a:solidFill>
                <a:latin typeface="Times New Roman" panose="02020603050405020304" pitchFamily="18" charset="0"/>
                <a:cs typeface="Times New Roman" panose="02020603050405020304" pitchFamily="18" charset="0"/>
              </a:rPr>
              <a:t>If pages contains less pages than its capacity s:</a:t>
            </a:r>
          </a:p>
          <a:p>
            <a:pPr marL="1771650" lvl="3" indent="-400050">
              <a:buFont typeface="+mj-lt"/>
              <a:buAutoNum type="alphaLcPeriod"/>
            </a:pPr>
            <a:r>
              <a:rPr lang="en-US" sz="1800" dirty="0">
                <a:solidFill>
                  <a:schemeClr val="tx1"/>
                </a:solidFill>
                <a:latin typeface="Times New Roman" panose="02020603050405020304" pitchFamily="18" charset="0"/>
                <a:cs typeface="Times New Roman" panose="02020603050405020304" pitchFamily="18" charset="0"/>
              </a:rPr>
              <a:t>Append current page into pages.</a:t>
            </a:r>
          </a:p>
          <a:p>
            <a:pPr marL="1314450" lvl="2" indent="-400050">
              <a:buFont typeface="+mj-lt"/>
              <a:buAutoNum type="romanUcPeriod"/>
            </a:pPr>
            <a:r>
              <a:rPr lang="en-US" sz="1800" dirty="0">
                <a:solidFill>
                  <a:schemeClr val="tx1"/>
                </a:solidFill>
                <a:latin typeface="Times New Roman" panose="02020603050405020304" pitchFamily="18" charset="0"/>
                <a:cs typeface="Times New Roman" panose="02020603050405020304" pitchFamily="18" charset="0"/>
              </a:rPr>
              <a:t>Else:</a:t>
            </a:r>
          </a:p>
          <a:p>
            <a:pPr marL="1771650" lvl="3" indent="-400050">
              <a:buFont typeface="+mj-lt"/>
              <a:buAutoNum type="alphaLcPeriod"/>
            </a:pPr>
            <a:r>
              <a:rPr lang="en-US" sz="1800" dirty="0">
                <a:solidFill>
                  <a:schemeClr val="tx1"/>
                </a:solidFill>
                <a:latin typeface="Times New Roman" panose="02020603050405020304" pitchFamily="18" charset="0"/>
                <a:cs typeface="Times New Roman" panose="02020603050405020304" pitchFamily="18" charset="0"/>
              </a:rPr>
              <a:t>Remove the first page from pages.</a:t>
            </a:r>
          </a:p>
          <a:p>
            <a:pPr marL="1771650" lvl="3" indent="-400050">
              <a:buFont typeface="+mj-lt"/>
              <a:buAutoNum type="alphaLcPeriod"/>
            </a:pPr>
            <a:r>
              <a:rPr lang="en-US" sz="1800" dirty="0">
                <a:solidFill>
                  <a:schemeClr val="tx1"/>
                </a:solidFill>
                <a:latin typeface="Times New Roman" panose="02020603050405020304" pitchFamily="18" charset="0"/>
                <a:cs typeface="Times New Roman" panose="02020603050405020304" pitchFamily="18" charset="0"/>
              </a:rPr>
              <a:t>Append the current page at the end of pages.</a:t>
            </a:r>
          </a:p>
          <a:p>
            <a:pPr>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Return the number of page hits and page faults.</a:t>
            </a:r>
          </a:p>
        </p:txBody>
      </p:sp>
      <p:sp>
        <p:nvSpPr>
          <p:cNvPr id="4" name="Slide Number Placeholder 22">
            <a:extLst>
              <a:ext uri="{FF2B5EF4-FFF2-40B4-BE49-F238E27FC236}">
                <a16:creationId xmlns:a16="http://schemas.microsoft.com/office/drawing/2014/main" id="{98B9E1E9-88B2-A3FA-E1E2-6D3DDAD812E4}"/>
              </a:ext>
            </a:extLst>
          </p:cNvPr>
          <p:cNvSpPr>
            <a:spLocks noGrp="1"/>
          </p:cNvSpPr>
          <p:nvPr>
            <p:ph type="sldNum" sz="quarter" idx="12"/>
          </p:nvPr>
        </p:nvSpPr>
        <p:spPr>
          <a:xfrm>
            <a:off x="7923388" y="278781"/>
            <a:ext cx="987552" cy="274320"/>
          </a:xfrm>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6091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22EB95E-E254-301F-657D-A73ECC425D8C}"/>
              </a:ext>
            </a:extLst>
          </p:cNvPr>
          <p:cNvSpPr/>
          <p:nvPr/>
        </p:nvSpPr>
        <p:spPr>
          <a:xfrm>
            <a:off x="3103284" y="213628"/>
            <a:ext cx="5739634" cy="3485438"/>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i="0" dirty="0">
                <a:solidFill>
                  <a:schemeClr val="tx1"/>
                </a:solidFill>
                <a:effectLst/>
                <a:latin typeface="Times New Roman" panose="02020603050405020304" pitchFamily="18" charset="0"/>
                <a:cs typeface="Times New Roman" panose="02020603050405020304" pitchFamily="18" charset="0"/>
              </a:rPr>
              <a:t>The page that has not been used for the longest time gets replaced.</a:t>
            </a:r>
          </a:p>
          <a:p>
            <a:pPr marL="342900" indent="-342900" algn="ctr">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It gives lesser page faults than any other algorithm.</a:t>
            </a:r>
          </a:p>
          <a:p>
            <a:pPr marL="342900" indent="-342900" algn="ctr">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The algorithm never suffers from the </a:t>
            </a:r>
            <a:r>
              <a:rPr lang="en-US" b="1" i="0" dirty="0" err="1">
                <a:solidFill>
                  <a:schemeClr val="tx1"/>
                </a:solidFill>
                <a:effectLst/>
                <a:latin typeface="Times New Roman" panose="02020603050405020304" pitchFamily="18" charset="0"/>
                <a:cs typeface="Times New Roman" panose="02020603050405020304" pitchFamily="18" charset="0"/>
              </a:rPr>
              <a:t>Belady's</a:t>
            </a:r>
            <a:r>
              <a:rPr lang="en-US" b="1" i="0" dirty="0">
                <a:solidFill>
                  <a:schemeClr val="tx1"/>
                </a:solidFill>
                <a:effectLst/>
                <a:latin typeface="Times New Roman" panose="02020603050405020304" pitchFamily="18" charset="0"/>
                <a:cs typeface="Times New Roman" panose="02020603050405020304" pitchFamily="18" charset="0"/>
              </a:rPr>
              <a:t> anomaly .</a:t>
            </a:r>
          </a:p>
          <a:p>
            <a:pPr marL="342900" indent="-342900" algn="ctr">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The algorithm is capable of complete analysis.</a:t>
            </a:r>
          </a:p>
        </p:txBody>
      </p:sp>
      <p:sp>
        <p:nvSpPr>
          <p:cNvPr id="3" name="Oval 2">
            <a:extLst>
              <a:ext uri="{FF2B5EF4-FFF2-40B4-BE49-F238E27FC236}">
                <a16:creationId xmlns:a16="http://schemas.microsoft.com/office/drawing/2014/main" id="{9EB4E6F9-D330-FD5C-4CED-FB85D94ADD1E}"/>
              </a:ext>
            </a:extLst>
          </p:cNvPr>
          <p:cNvSpPr/>
          <p:nvPr/>
        </p:nvSpPr>
        <p:spPr>
          <a:xfrm>
            <a:off x="179179" y="3973889"/>
            <a:ext cx="4174410" cy="2198815"/>
          </a:xfrm>
          <a:prstGeom prst="ellipse">
            <a:avLst/>
          </a:prstGeom>
          <a:noFill/>
          <a:ln/>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ctr">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Complex Implementation.</a:t>
            </a:r>
          </a:p>
          <a:p>
            <a:pPr marL="342900" indent="-342900" algn="ctr">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Expensive.</a:t>
            </a:r>
          </a:p>
          <a:p>
            <a:pPr marL="342900" indent="-342900" algn="ctr">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Requires hardware support</a:t>
            </a:r>
          </a:p>
        </p:txBody>
      </p:sp>
      <p:sp>
        <p:nvSpPr>
          <p:cNvPr id="12" name="TextBox 11">
            <a:extLst>
              <a:ext uri="{FF2B5EF4-FFF2-40B4-BE49-F238E27FC236}">
                <a16:creationId xmlns:a16="http://schemas.microsoft.com/office/drawing/2014/main" id="{204E1C6F-0FA3-91E0-F1D8-0D485F1FFC14}"/>
              </a:ext>
            </a:extLst>
          </p:cNvPr>
          <p:cNvSpPr txBox="1"/>
          <p:nvPr/>
        </p:nvSpPr>
        <p:spPr>
          <a:xfrm>
            <a:off x="5074993" y="3271567"/>
            <a:ext cx="3436588" cy="1477328"/>
          </a:xfrm>
          <a:prstGeom prst="rect">
            <a:avLst/>
          </a:prstGeom>
          <a:noFill/>
        </p:spPr>
        <p:txBody>
          <a:bodyPr wrap="square">
            <a:spAutoFit/>
          </a:bodyPr>
          <a:lstStyle/>
          <a:p>
            <a:pPr algn="just"/>
            <a:r>
              <a:rPr lang="en-US" u="sng" dirty="0" err="1">
                <a:latin typeface="Times New Roman" panose="02020603050405020304" pitchFamily="18" charset="0"/>
                <a:cs typeface="Times New Roman" panose="02020603050405020304" pitchFamily="18" charset="0"/>
              </a:rPr>
              <a:t>Belady's</a:t>
            </a:r>
            <a:r>
              <a:rPr lang="en-US" u="sng" dirty="0">
                <a:latin typeface="Times New Roman" panose="02020603050405020304" pitchFamily="18" charset="0"/>
                <a:cs typeface="Times New Roman" panose="02020603050405020304" pitchFamily="18" charset="0"/>
              </a:rPr>
              <a:t> anomaly states that increasing number of frames will never increase number of page faults if LRU page replacement algorithm is used.</a:t>
            </a:r>
            <a:endParaRPr lang="en-IN" u="sng" dirty="0">
              <a:latin typeface="Times New Roman" panose="02020603050405020304" pitchFamily="18" charset="0"/>
              <a:cs typeface="Times New Roman" panose="02020603050405020304" pitchFamily="18" charset="0"/>
            </a:endParaRPr>
          </a:p>
        </p:txBody>
      </p:sp>
      <p:sp>
        <p:nvSpPr>
          <p:cNvPr id="14" name="Left Brace 13">
            <a:extLst>
              <a:ext uri="{FF2B5EF4-FFF2-40B4-BE49-F238E27FC236}">
                <a16:creationId xmlns:a16="http://schemas.microsoft.com/office/drawing/2014/main" id="{87BA731F-7D0A-B3CB-DDB0-2430128EE2BF}"/>
              </a:ext>
            </a:extLst>
          </p:cNvPr>
          <p:cNvSpPr/>
          <p:nvPr/>
        </p:nvSpPr>
        <p:spPr>
          <a:xfrm>
            <a:off x="4851604" y="3239502"/>
            <a:ext cx="507284" cy="1801730"/>
          </a:xfrm>
          <a:prstGeom prst="leftBrac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5" name="Left Brace 14">
            <a:extLst>
              <a:ext uri="{FF2B5EF4-FFF2-40B4-BE49-F238E27FC236}">
                <a16:creationId xmlns:a16="http://schemas.microsoft.com/office/drawing/2014/main" id="{0FD86B67-E3DA-5701-509F-88F17C9A4FC9}"/>
              </a:ext>
            </a:extLst>
          </p:cNvPr>
          <p:cNvSpPr/>
          <p:nvPr/>
        </p:nvSpPr>
        <p:spPr>
          <a:xfrm flipH="1">
            <a:off x="8349811" y="3261600"/>
            <a:ext cx="385159" cy="1754325"/>
          </a:xfrm>
          <a:prstGeom prst="leftBrac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cxnSp>
        <p:nvCxnSpPr>
          <p:cNvPr id="20" name="Connector: Curved 19">
            <a:extLst>
              <a:ext uri="{FF2B5EF4-FFF2-40B4-BE49-F238E27FC236}">
                <a16:creationId xmlns:a16="http://schemas.microsoft.com/office/drawing/2014/main" id="{B31E539A-55E1-4D38-2FD9-6395E72CBD94}"/>
              </a:ext>
            </a:extLst>
          </p:cNvPr>
          <p:cNvCxnSpPr>
            <a:cxnSpLocks/>
          </p:cNvCxnSpPr>
          <p:nvPr/>
        </p:nvCxnSpPr>
        <p:spPr>
          <a:xfrm rot="16200000" flipH="1">
            <a:off x="6153734" y="2462161"/>
            <a:ext cx="1279107" cy="1120987"/>
          </a:xfrm>
          <a:prstGeom prst="curvedConnector3">
            <a:avLst>
              <a:gd name="adj1" fmla="val 42154"/>
            </a:avLst>
          </a:prstGeom>
          <a:ln>
            <a:solidFill>
              <a:srgbClr val="FFFF00"/>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25" name="Ribbon: Tilted Down 24">
            <a:extLst>
              <a:ext uri="{FF2B5EF4-FFF2-40B4-BE49-F238E27FC236}">
                <a16:creationId xmlns:a16="http://schemas.microsoft.com/office/drawing/2014/main" id="{9805EE01-3161-62B3-6D54-443D7A3214EC}"/>
              </a:ext>
            </a:extLst>
          </p:cNvPr>
          <p:cNvSpPr/>
          <p:nvPr/>
        </p:nvSpPr>
        <p:spPr>
          <a:xfrm>
            <a:off x="3393581" y="5073297"/>
            <a:ext cx="3629723" cy="713754"/>
          </a:xfrm>
          <a:prstGeom prst="ribbon">
            <a:avLst/>
          </a:prstGeom>
          <a:solidFill>
            <a:schemeClr val="accent1">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Disadvantages</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26" name="Ribbon: Tilted Down 25">
            <a:extLst>
              <a:ext uri="{FF2B5EF4-FFF2-40B4-BE49-F238E27FC236}">
                <a16:creationId xmlns:a16="http://schemas.microsoft.com/office/drawing/2014/main" id="{191F8FFE-4006-7D1D-CD4F-BD1BF313B0DB}"/>
              </a:ext>
            </a:extLst>
          </p:cNvPr>
          <p:cNvSpPr/>
          <p:nvPr/>
        </p:nvSpPr>
        <p:spPr>
          <a:xfrm>
            <a:off x="466799" y="833047"/>
            <a:ext cx="3571955" cy="683518"/>
          </a:xfrm>
          <a:prstGeom prst="ribbon">
            <a:avLst/>
          </a:prstGeom>
          <a:solidFill>
            <a:schemeClr val="accent1">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Advantages</a:t>
            </a:r>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47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arn(inVertical)">
                                      <p:cBhvr>
                                        <p:cTn id="11" dur="500"/>
                                        <p:tgtEl>
                                          <p:spTgt spid="25"/>
                                        </p:tgtEl>
                                      </p:cBhvr>
                                    </p:animEffect>
                                  </p:childTnLst>
                                </p:cTn>
                              </p:par>
                              <p:par>
                                <p:cTn id="12" presetID="32" presetClass="emph" presetSubtype="0" fill="hold" grpId="0" nodeType="withEffect">
                                  <p:stCondLst>
                                    <p:cond delay="0"/>
                                  </p:stCondLst>
                                  <p:childTnLst>
                                    <p:animRot by="120000">
                                      <p:cBhvr>
                                        <p:cTn id="13" dur="100" fill="hold">
                                          <p:stCondLst>
                                            <p:cond delay="0"/>
                                          </p:stCondLst>
                                        </p:cTn>
                                        <p:tgtEl>
                                          <p:spTgt spid="12"/>
                                        </p:tgtEl>
                                        <p:attrNameLst>
                                          <p:attrName>r</p:attrName>
                                        </p:attrNameLst>
                                      </p:cBhvr>
                                    </p:animRot>
                                    <p:animRot by="-240000">
                                      <p:cBhvr>
                                        <p:cTn id="14" dur="200" fill="hold">
                                          <p:stCondLst>
                                            <p:cond delay="200"/>
                                          </p:stCondLst>
                                        </p:cTn>
                                        <p:tgtEl>
                                          <p:spTgt spid="12"/>
                                        </p:tgtEl>
                                        <p:attrNameLst>
                                          <p:attrName>r</p:attrName>
                                        </p:attrNameLst>
                                      </p:cBhvr>
                                    </p:animRot>
                                    <p:animRot by="240000">
                                      <p:cBhvr>
                                        <p:cTn id="15" dur="200" fill="hold">
                                          <p:stCondLst>
                                            <p:cond delay="400"/>
                                          </p:stCondLst>
                                        </p:cTn>
                                        <p:tgtEl>
                                          <p:spTgt spid="12"/>
                                        </p:tgtEl>
                                        <p:attrNameLst>
                                          <p:attrName>r</p:attrName>
                                        </p:attrNameLst>
                                      </p:cBhvr>
                                    </p:animRot>
                                    <p:animRot by="-240000">
                                      <p:cBhvr>
                                        <p:cTn id="16" dur="200" fill="hold">
                                          <p:stCondLst>
                                            <p:cond delay="600"/>
                                          </p:stCondLst>
                                        </p:cTn>
                                        <p:tgtEl>
                                          <p:spTgt spid="12"/>
                                        </p:tgtEl>
                                        <p:attrNameLst>
                                          <p:attrName>r</p:attrName>
                                        </p:attrNameLst>
                                      </p:cBhvr>
                                    </p:animRot>
                                    <p:animRot by="120000">
                                      <p:cBhvr>
                                        <p:cTn id="17"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BDDD507-0F5D-01B1-BA2E-DCC08B8BE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97" y="1353530"/>
            <a:ext cx="4978206" cy="456108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C3691C3-0320-C574-1E7F-4521E3B5DE65}"/>
              </a:ext>
            </a:extLst>
          </p:cNvPr>
          <p:cNvSpPr/>
          <p:nvPr/>
        </p:nvSpPr>
        <p:spPr>
          <a:xfrm>
            <a:off x="1135307" y="430200"/>
            <a:ext cx="6694974" cy="830997"/>
          </a:xfrm>
          <a:prstGeom prst="rect">
            <a:avLst/>
          </a:prstGeom>
          <a:noFill/>
        </p:spPr>
        <p:txBody>
          <a:bodyPr wrap="none" lIns="91440" tIns="45720" rIns="91440" bIns="45720">
            <a:spAutoFit/>
          </a:bodyPr>
          <a:lstStyle/>
          <a:p>
            <a:pPr algn="ctr"/>
            <a:r>
              <a:rPr lang="en-US" sz="4800" b="1" cap="none" spc="0" dirty="0">
                <a:ln w="0"/>
                <a:latin typeface="Times New Roman" panose="02020603050405020304" pitchFamily="18" charset="0"/>
                <a:cs typeface="Times New Roman" panose="02020603050405020304" pitchFamily="18" charset="0"/>
              </a:rPr>
              <a:t>FLOWCHART OF LRU</a:t>
            </a:r>
          </a:p>
        </p:txBody>
      </p:sp>
    </p:spTree>
    <p:extLst>
      <p:ext uri="{BB962C8B-B14F-4D97-AF65-F5344CB8AC3E}">
        <p14:creationId xmlns:p14="http://schemas.microsoft.com/office/powerpoint/2010/main" val="328297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1" fill="hold" nodeType="withEffect">
                                  <p:stCondLst>
                                    <p:cond delay="0"/>
                                  </p:stCondLst>
                                  <p:childTnLst>
                                    <p:animEffect transition="out" filter="wheel(1)">
                                      <p:cBhvr>
                                        <p:cTn id="6" dur="2000"/>
                                        <p:tgtEl>
                                          <p:spTgt spid="1026"/>
                                        </p:tgtEl>
                                      </p:cBhvr>
                                    </p:animEffect>
                                    <p:set>
                                      <p:cBhvr>
                                        <p:cTn id="7" dur="1" fill="hold">
                                          <p:stCondLst>
                                            <p:cond delay="19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1CF7-1684-FB1D-D4E5-72CCF9BC74E0}"/>
              </a:ext>
            </a:extLst>
          </p:cNvPr>
          <p:cNvSpPr>
            <a:spLocks noGrp="1"/>
          </p:cNvSpPr>
          <p:nvPr>
            <p:ph type="title" idx="4294967295"/>
          </p:nvPr>
        </p:nvSpPr>
        <p:spPr>
          <a:xfrm>
            <a:off x="979897" y="0"/>
            <a:ext cx="7184205" cy="770954"/>
          </a:xfrm>
        </p:spPr>
        <p:txBody>
          <a:bodyPr/>
          <a:lstStyle/>
          <a:p>
            <a:r>
              <a:rPr lang="en-IN" b="1" dirty="0">
                <a:latin typeface="Times New Roman" panose="02020603050405020304" pitchFamily="18" charset="0"/>
                <a:cs typeface="Times New Roman" panose="02020603050405020304" pitchFamily="18" charset="0"/>
              </a:rPr>
              <a:t>Optimal Page Replacement</a:t>
            </a:r>
          </a:p>
        </p:txBody>
      </p:sp>
      <p:sp>
        <p:nvSpPr>
          <p:cNvPr id="4" name="Flowchart: Process 3">
            <a:extLst>
              <a:ext uri="{FF2B5EF4-FFF2-40B4-BE49-F238E27FC236}">
                <a16:creationId xmlns:a16="http://schemas.microsoft.com/office/drawing/2014/main" id="{49069CCE-F569-6E57-DF70-AA9E1F70D7D6}"/>
              </a:ext>
            </a:extLst>
          </p:cNvPr>
          <p:cNvSpPr/>
          <p:nvPr/>
        </p:nvSpPr>
        <p:spPr>
          <a:xfrm>
            <a:off x="760287" y="2659939"/>
            <a:ext cx="8096036" cy="2553662"/>
          </a:xfrm>
          <a:prstGeom prst="flowChartProcess">
            <a:avLst/>
          </a:prstGeom>
          <a:noFill/>
          <a:ln>
            <a:solidFill>
              <a:schemeClr val="tx1"/>
            </a:solidFill>
          </a:ln>
          <a:effectLst>
            <a:glow rad="63500">
              <a:schemeClr val="accent5">
                <a:satMod val="175000"/>
                <a:alpha val="40000"/>
              </a:schemeClr>
            </a:glow>
            <a:outerShdw blurRad="40000" dist="20000" dir="5400000" rotWithShape="0">
              <a:srgbClr val="000000">
                <a:alpha val="38000"/>
              </a:srgbClr>
            </a:outerShdw>
          </a:effectLst>
          <a:scene3d>
            <a:camera prst="perspectiveFront"/>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i="0" dirty="0">
                <a:solidFill>
                  <a:schemeClr val="tx1"/>
                </a:solidFill>
                <a:latin typeface="Times New Roman" panose="02020603050405020304" pitchFamily="18" charset="0"/>
                <a:cs typeface="Times New Roman" panose="02020603050405020304" pitchFamily="18" charset="0"/>
              </a:rPr>
              <a:t>"Optimal page replacement algorithm" is the most desirable page replacement algorithm that we use for replacing pages. This algorithm replaces the page whose demand in the future is least as compared to other pages from frames (secondary memory). The replacement occurs when the page fault appears. The purpose of this algorithm is to minimize the number of page faults.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Ribbon: Tilted Down 5">
            <a:extLst>
              <a:ext uri="{FF2B5EF4-FFF2-40B4-BE49-F238E27FC236}">
                <a16:creationId xmlns:a16="http://schemas.microsoft.com/office/drawing/2014/main" id="{C4377D5B-4645-2B1C-DC52-CED924429947}"/>
              </a:ext>
            </a:extLst>
          </p:cNvPr>
          <p:cNvSpPr/>
          <p:nvPr/>
        </p:nvSpPr>
        <p:spPr>
          <a:xfrm>
            <a:off x="0" y="1913782"/>
            <a:ext cx="3066585" cy="741554"/>
          </a:xfrm>
          <a:prstGeom prst="ribbon">
            <a:avLst>
              <a:gd name="adj1" fmla="val 18267"/>
              <a:gd name="adj2" fmla="val 64035"/>
            </a:avLst>
          </a:prstGeom>
          <a:solidFill>
            <a:schemeClr val="accent2">
              <a:lumMod val="20000"/>
              <a:lumOff val="80000"/>
            </a:schemeClr>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Algorithm</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28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24EE-8114-8B93-0DDF-30BF19C3A66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Example</a:t>
            </a:r>
          </a:p>
        </p:txBody>
      </p:sp>
      <p:graphicFrame>
        <p:nvGraphicFramePr>
          <p:cNvPr id="4" name="Table 4">
            <a:extLst>
              <a:ext uri="{FF2B5EF4-FFF2-40B4-BE49-F238E27FC236}">
                <a16:creationId xmlns:a16="http://schemas.microsoft.com/office/drawing/2014/main" id="{766999B0-CDB4-C038-95E4-5DF2DAC4CAAF}"/>
              </a:ext>
            </a:extLst>
          </p:cNvPr>
          <p:cNvGraphicFramePr>
            <a:graphicFrameLocks noGrp="1"/>
          </p:cNvGraphicFramePr>
          <p:nvPr>
            <p:ph idx="1"/>
            <p:extLst>
              <p:ext uri="{D42A27DB-BD31-4B8C-83A1-F6EECF244321}">
                <p14:modId xmlns:p14="http://schemas.microsoft.com/office/powerpoint/2010/main" val="1384677546"/>
              </p:ext>
            </p:extLst>
          </p:nvPr>
        </p:nvGraphicFramePr>
        <p:xfrm>
          <a:off x="822960" y="3048338"/>
          <a:ext cx="7786784" cy="2181207"/>
        </p:xfrm>
        <a:graphic>
          <a:graphicData uri="http://schemas.openxmlformats.org/drawingml/2006/table">
            <a:tbl>
              <a:tblPr firstRow="1" bandRow="1">
                <a:tableStyleId>{D7AC3CCA-C797-4891-BE02-D94E43425B78}</a:tableStyleId>
              </a:tblPr>
              <a:tblGrid>
                <a:gridCol w="973348">
                  <a:extLst>
                    <a:ext uri="{9D8B030D-6E8A-4147-A177-3AD203B41FA5}">
                      <a16:colId xmlns:a16="http://schemas.microsoft.com/office/drawing/2014/main" val="2600564667"/>
                    </a:ext>
                  </a:extLst>
                </a:gridCol>
                <a:gridCol w="973348">
                  <a:extLst>
                    <a:ext uri="{9D8B030D-6E8A-4147-A177-3AD203B41FA5}">
                      <a16:colId xmlns:a16="http://schemas.microsoft.com/office/drawing/2014/main" val="26824440"/>
                    </a:ext>
                  </a:extLst>
                </a:gridCol>
                <a:gridCol w="973348">
                  <a:extLst>
                    <a:ext uri="{9D8B030D-6E8A-4147-A177-3AD203B41FA5}">
                      <a16:colId xmlns:a16="http://schemas.microsoft.com/office/drawing/2014/main" val="12568675"/>
                    </a:ext>
                  </a:extLst>
                </a:gridCol>
                <a:gridCol w="973348">
                  <a:extLst>
                    <a:ext uri="{9D8B030D-6E8A-4147-A177-3AD203B41FA5}">
                      <a16:colId xmlns:a16="http://schemas.microsoft.com/office/drawing/2014/main" val="3682595497"/>
                    </a:ext>
                  </a:extLst>
                </a:gridCol>
                <a:gridCol w="973348">
                  <a:extLst>
                    <a:ext uri="{9D8B030D-6E8A-4147-A177-3AD203B41FA5}">
                      <a16:colId xmlns:a16="http://schemas.microsoft.com/office/drawing/2014/main" val="1612332029"/>
                    </a:ext>
                  </a:extLst>
                </a:gridCol>
                <a:gridCol w="973348">
                  <a:extLst>
                    <a:ext uri="{9D8B030D-6E8A-4147-A177-3AD203B41FA5}">
                      <a16:colId xmlns:a16="http://schemas.microsoft.com/office/drawing/2014/main" val="2229910775"/>
                    </a:ext>
                  </a:extLst>
                </a:gridCol>
                <a:gridCol w="973348">
                  <a:extLst>
                    <a:ext uri="{9D8B030D-6E8A-4147-A177-3AD203B41FA5}">
                      <a16:colId xmlns:a16="http://schemas.microsoft.com/office/drawing/2014/main" val="603765082"/>
                    </a:ext>
                  </a:extLst>
                </a:gridCol>
                <a:gridCol w="973348">
                  <a:extLst>
                    <a:ext uri="{9D8B030D-6E8A-4147-A177-3AD203B41FA5}">
                      <a16:colId xmlns:a16="http://schemas.microsoft.com/office/drawing/2014/main" val="651811944"/>
                    </a:ext>
                  </a:extLst>
                </a:gridCol>
              </a:tblGrid>
              <a:tr h="727069">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773798547"/>
                  </a:ext>
                </a:extLst>
              </a:tr>
              <a:tr h="72706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853985582"/>
                  </a:ext>
                </a:extLst>
              </a:tr>
              <a:tr h="72706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45302521"/>
                  </a:ext>
                </a:extLst>
              </a:tr>
            </a:tbl>
          </a:graphicData>
        </a:graphic>
      </p:graphicFrame>
      <p:sp>
        <p:nvSpPr>
          <p:cNvPr id="6" name="TextBox 5">
            <a:extLst>
              <a:ext uri="{FF2B5EF4-FFF2-40B4-BE49-F238E27FC236}">
                <a16:creationId xmlns:a16="http://schemas.microsoft.com/office/drawing/2014/main" id="{011D837B-8BE1-36AA-5AA9-0A1CE7DF5570}"/>
              </a:ext>
            </a:extLst>
          </p:cNvPr>
          <p:cNvSpPr txBox="1"/>
          <p:nvPr/>
        </p:nvSpPr>
        <p:spPr>
          <a:xfrm>
            <a:off x="1797978" y="2126752"/>
            <a:ext cx="5548044" cy="523220"/>
          </a:xfrm>
          <a:prstGeom prst="rect">
            <a:avLst/>
          </a:prstGeom>
          <a:noFill/>
        </p:spPr>
        <p:txBody>
          <a:bodyPr wrap="square" rtlCol="0">
            <a:spAutoFit/>
          </a:bodyPr>
          <a:lstStyle/>
          <a:p>
            <a:pPr algn="ctr"/>
            <a:r>
              <a:rPr lang="en-IN" sz="2800" dirty="0"/>
              <a:t>&lt; </a:t>
            </a:r>
            <a:r>
              <a:rPr lang="en-US" sz="2800" b="1" dirty="0">
                <a:solidFill>
                  <a:srgbClr val="000000"/>
                </a:solidFill>
                <a:latin typeface="Arial"/>
                <a:ea typeface="Arial"/>
                <a:cs typeface="Arial"/>
                <a:sym typeface="Arial"/>
              </a:rPr>
              <a:t>3, 2, 1, 3, 4, 1, 6, 2</a:t>
            </a:r>
            <a:r>
              <a:rPr lang="en-US" sz="2800" dirty="0">
                <a:solidFill>
                  <a:srgbClr val="000000"/>
                </a:solidFill>
                <a:latin typeface="Arial"/>
                <a:ea typeface="Arial"/>
                <a:cs typeface="Arial"/>
                <a:sym typeface="Arial"/>
              </a:rPr>
              <a:t> </a:t>
            </a:r>
            <a:r>
              <a:rPr lang="en-IN" sz="2800" b="0" i="0" dirty="0">
                <a:solidFill>
                  <a:srgbClr val="333333"/>
                </a:solidFill>
                <a:effectLst/>
                <a:latin typeface="PT Serif" panose="020B0604020202020204" pitchFamily="18" charset="0"/>
              </a:rPr>
              <a:t>&gt;</a:t>
            </a:r>
            <a:endParaRPr lang="en-IN" sz="2800" dirty="0"/>
          </a:p>
        </p:txBody>
      </p:sp>
      <p:sp>
        <p:nvSpPr>
          <p:cNvPr id="7" name="TextBox 6">
            <a:extLst>
              <a:ext uri="{FF2B5EF4-FFF2-40B4-BE49-F238E27FC236}">
                <a16:creationId xmlns:a16="http://schemas.microsoft.com/office/drawing/2014/main" id="{2EB95842-99F4-6BEC-57A9-8022769DF832}"/>
              </a:ext>
            </a:extLst>
          </p:cNvPr>
          <p:cNvSpPr txBox="1"/>
          <p:nvPr/>
        </p:nvSpPr>
        <p:spPr>
          <a:xfrm>
            <a:off x="344183" y="3244334"/>
            <a:ext cx="565079" cy="369332"/>
          </a:xfrm>
          <a:prstGeom prst="rect">
            <a:avLst/>
          </a:prstGeom>
          <a:noFill/>
        </p:spPr>
        <p:txBody>
          <a:bodyPr wrap="square" rtlCol="0">
            <a:spAutoFit/>
          </a:bodyPr>
          <a:lstStyle/>
          <a:p>
            <a:r>
              <a:rPr lang="en-IN" dirty="0"/>
              <a:t>1</a:t>
            </a:r>
          </a:p>
        </p:txBody>
      </p:sp>
      <p:sp>
        <p:nvSpPr>
          <p:cNvPr id="10" name="TextBox 9">
            <a:extLst>
              <a:ext uri="{FF2B5EF4-FFF2-40B4-BE49-F238E27FC236}">
                <a16:creationId xmlns:a16="http://schemas.microsoft.com/office/drawing/2014/main" id="{17B59EC4-407A-3732-430F-3DCED1DE78D0}"/>
              </a:ext>
            </a:extLst>
          </p:cNvPr>
          <p:cNvSpPr txBox="1"/>
          <p:nvPr/>
        </p:nvSpPr>
        <p:spPr>
          <a:xfrm>
            <a:off x="344183" y="3975803"/>
            <a:ext cx="565079" cy="369332"/>
          </a:xfrm>
          <a:prstGeom prst="rect">
            <a:avLst/>
          </a:prstGeom>
          <a:noFill/>
        </p:spPr>
        <p:txBody>
          <a:bodyPr wrap="square" rtlCol="0">
            <a:spAutoFit/>
          </a:bodyPr>
          <a:lstStyle/>
          <a:p>
            <a:r>
              <a:rPr lang="en-IN" dirty="0"/>
              <a:t>2</a:t>
            </a:r>
          </a:p>
        </p:txBody>
      </p:sp>
      <p:sp>
        <p:nvSpPr>
          <p:cNvPr id="11" name="TextBox 10">
            <a:extLst>
              <a:ext uri="{FF2B5EF4-FFF2-40B4-BE49-F238E27FC236}">
                <a16:creationId xmlns:a16="http://schemas.microsoft.com/office/drawing/2014/main" id="{FEDF77EC-5633-00EA-0159-AD06BB829E20}"/>
              </a:ext>
            </a:extLst>
          </p:cNvPr>
          <p:cNvSpPr txBox="1"/>
          <p:nvPr/>
        </p:nvSpPr>
        <p:spPr>
          <a:xfrm>
            <a:off x="344183" y="4751747"/>
            <a:ext cx="565079"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1078321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7CF6-2B1F-81C6-5E4E-A81A826DA6E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Page Hits and Page Faults</a:t>
            </a:r>
            <a:endParaRPr lang="en-IN" dirty="0"/>
          </a:p>
        </p:txBody>
      </p:sp>
      <p:graphicFrame>
        <p:nvGraphicFramePr>
          <p:cNvPr id="4" name="Table 4">
            <a:extLst>
              <a:ext uri="{FF2B5EF4-FFF2-40B4-BE49-F238E27FC236}">
                <a16:creationId xmlns:a16="http://schemas.microsoft.com/office/drawing/2014/main" id="{A93CA799-8961-60AF-86D8-39069F51690D}"/>
              </a:ext>
            </a:extLst>
          </p:cNvPr>
          <p:cNvGraphicFramePr>
            <a:graphicFrameLocks noGrp="1"/>
          </p:cNvGraphicFramePr>
          <p:nvPr>
            <p:ph idx="1"/>
            <p:extLst>
              <p:ext uri="{D42A27DB-BD31-4B8C-83A1-F6EECF244321}">
                <p14:modId xmlns:p14="http://schemas.microsoft.com/office/powerpoint/2010/main" val="1415443828"/>
              </p:ext>
            </p:extLst>
          </p:nvPr>
        </p:nvGraphicFramePr>
        <p:xfrm>
          <a:off x="822960" y="3048339"/>
          <a:ext cx="7902112" cy="2072301"/>
        </p:xfrm>
        <a:graphic>
          <a:graphicData uri="http://schemas.openxmlformats.org/drawingml/2006/table">
            <a:tbl>
              <a:tblPr firstRow="1" bandRow="1">
                <a:tableStyleId>{D7AC3CCA-C797-4891-BE02-D94E43425B78}</a:tableStyleId>
              </a:tblPr>
              <a:tblGrid>
                <a:gridCol w="987764">
                  <a:extLst>
                    <a:ext uri="{9D8B030D-6E8A-4147-A177-3AD203B41FA5}">
                      <a16:colId xmlns:a16="http://schemas.microsoft.com/office/drawing/2014/main" val="3421224612"/>
                    </a:ext>
                  </a:extLst>
                </a:gridCol>
                <a:gridCol w="987764">
                  <a:extLst>
                    <a:ext uri="{9D8B030D-6E8A-4147-A177-3AD203B41FA5}">
                      <a16:colId xmlns:a16="http://schemas.microsoft.com/office/drawing/2014/main" val="4210131892"/>
                    </a:ext>
                  </a:extLst>
                </a:gridCol>
                <a:gridCol w="987764">
                  <a:extLst>
                    <a:ext uri="{9D8B030D-6E8A-4147-A177-3AD203B41FA5}">
                      <a16:colId xmlns:a16="http://schemas.microsoft.com/office/drawing/2014/main" val="4182402021"/>
                    </a:ext>
                  </a:extLst>
                </a:gridCol>
                <a:gridCol w="987764">
                  <a:extLst>
                    <a:ext uri="{9D8B030D-6E8A-4147-A177-3AD203B41FA5}">
                      <a16:colId xmlns:a16="http://schemas.microsoft.com/office/drawing/2014/main" val="3419359312"/>
                    </a:ext>
                  </a:extLst>
                </a:gridCol>
                <a:gridCol w="987764">
                  <a:extLst>
                    <a:ext uri="{9D8B030D-6E8A-4147-A177-3AD203B41FA5}">
                      <a16:colId xmlns:a16="http://schemas.microsoft.com/office/drawing/2014/main" val="4190851810"/>
                    </a:ext>
                  </a:extLst>
                </a:gridCol>
                <a:gridCol w="987764">
                  <a:extLst>
                    <a:ext uri="{9D8B030D-6E8A-4147-A177-3AD203B41FA5}">
                      <a16:colId xmlns:a16="http://schemas.microsoft.com/office/drawing/2014/main" val="1267848976"/>
                    </a:ext>
                  </a:extLst>
                </a:gridCol>
                <a:gridCol w="987764">
                  <a:extLst>
                    <a:ext uri="{9D8B030D-6E8A-4147-A177-3AD203B41FA5}">
                      <a16:colId xmlns:a16="http://schemas.microsoft.com/office/drawing/2014/main" val="2963319717"/>
                    </a:ext>
                  </a:extLst>
                </a:gridCol>
                <a:gridCol w="987764">
                  <a:extLst>
                    <a:ext uri="{9D8B030D-6E8A-4147-A177-3AD203B41FA5}">
                      <a16:colId xmlns:a16="http://schemas.microsoft.com/office/drawing/2014/main" val="50658352"/>
                    </a:ext>
                  </a:extLst>
                </a:gridCol>
              </a:tblGrid>
              <a:tr h="690767">
                <a:tc>
                  <a:txBody>
                    <a:bodyPr/>
                    <a:lstStyle/>
                    <a:p>
                      <a:pPr algn="ctr"/>
                      <a:r>
                        <a:rPr lang="en-IN" sz="2800" dirty="0"/>
                        <a:t>3</a:t>
                      </a:r>
                      <a:endParaRPr lang="en-IN" dirty="0"/>
                    </a:p>
                  </a:txBody>
                  <a:tcPr/>
                </a:tc>
                <a:tc>
                  <a:txBody>
                    <a:bodyPr/>
                    <a:lstStyle/>
                    <a:p>
                      <a:pPr algn="ctr"/>
                      <a:r>
                        <a:rPr lang="en-IN" sz="2800" dirty="0"/>
                        <a:t>3</a:t>
                      </a:r>
                      <a:endParaRPr lang="en-IN" dirty="0"/>
                    </a:p>
                  </a:txBody>
                  <a:tcPr/>
                </a:tc>
                <a:tc>
                  <a:txBody>
                    <a:bodyPr/>
                    <a:lstStyle/>
                    <a:p>
                      <a:pPr algn="ctr"/>
                      <a:r>
                        <a:rPr lang="en-IN" sz="2800" dirty="0"/>
                        <a:t>3</a:t>
                      </a:r>
                      <a:endParaRPr lang="en-IN" dirty="0"/>
                    </a:p>
                  </a:txBody>
                  <a:tcPr/>
                </a:tc>
                <a:tc>
                  <a:txBody>
                    <a:bodyPr/>
                    <a:lstStyle/>
                    <a:p>
                      <a:pPr algn="ctr"/>
                      <a:r>
                        <a:rPr lang="en-IN" sz="2800" dirty="0"/>
                        <a:t>3</a:t>
                      </a:r>
                      <a:endParaRPr lang="en-IN" dirty="0"/>
                    </a:p>
                  </a:txBody>
                  <a:tcPr/>
                </a:tc>
                <a:tc>
                  <a:txBody>
                    <a:bodyPr/>
                    <a:lstStyle/>
                    <a:p>
                      <a:pPr algn="ctr"/>
                      <a:r>
                        <a:rPr lang="en-IN" sz="2800" dirty="0"/>
                        <a:t>4</a:t>
                      </a:r>
                      <a:endParaRPr lang="en-IN" dirty="0"/>
                    </a:p>
                  </a:txBody>
                  <a:tcPr/>
                </a:tc>
                <a:tc>
                  <a:txBody>
                    <a:bodyPr/>
                    <a:lstStyle/>
                    <a:p>
                      <a:pPr algn="ctr"/>
                      <a:r>
                        <a:rPr lang="en-IN" sz="2800" dirty="0"/>
                        <a:t>4</a:t>
                      </a:r>
                      <a:endParaRPr lang="en-IN" dirty="0"/>
                    </a:p>
                  </a:txBody>
                  <a:tcPr/>
                </a:tc>
                <a:tc>
                  <a:txBody>
                    <a:bodyPr/>
                    <a:lstStyle/>
                    <a:p>
                      <a:pPr algn="ctr"/>
                      <a:r>
                        <a:rPr lang="en-IN" sz="2800" dirty="0"/>
                        <a:t>4</a:t>
                      </a:r>
                      <a:endParaRPr lang="en-IN" dirty="0"/>
                    </a:p>
                  </a:txBody>
                  <a:tcPr/>
                </a:tc>
                <a:tc>
                  <a:txBody>
                    <a:bodyPr/>
                    <a:lstStyle/>
                    <a:p>
                      <a:pPr algn="ctr"/>
                      <a:r>
                        <a:rPr lang="en-IN" sz="2800" dirty="0"/>
                        <a:t>4</a:t>
                      </a:r>
                      <a:endParaRPr lang="en-IN" dirty="0"/>
                    </a:p>
                  </a:txBody>
                  <a:tcPr/>
                </a:tc>
                <a:extLst>
                  <a:ext uri="{0D108BD9-81ED-4DB2-BD59-A6C34878D82A}">
                    <a16:rowId xmlns:a16="http://schemas.microsoft.com/office/drawing/2014/main" val="1677292116"/>
                  </a:ext>
                </a:extLst>
              </a:tr>
              <a:tr h="690767">
                <a:tc>
                  <a:txBody>
                    <a:bodyPr/>
                    <a:lstStyle/>
                    <a:p>
                      <a:endParaRPr lang="en-IN"/>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extLst>
                  <a:ext uri="{0D108BD9-81ED-4DB2-BD59-A6C34878D82A}">
                    <a16:rowId xmlns:a16="http://schemas.microsoft.com/office/drawing/2014/main" val="286465581"/>
                  </a:ext>
                </a:extLst>
              </a:tr>
              <a:tr h="690767">
                <a:tc>
                  <a:txBody>
                    <a:bodyPr/>
                    <a:lstStyle/>
                    <a:p>
                      <a:endParaRPr lang="en-IN"/>
                    </a:p>
                  </a:txBody>
                  <a:tcPr/>
                </a:tc>
                <a:tc>
                  <a:txBody>
                    <a:bodyPr/>
                    <a:lstStyle/>
                    <a:p>
                      <a:pPr algn="ctr"/>
                      <a:endParaRPr lang="en-IN" dirty="0"/>
                    </a:p>
                  </a:txBody>
                  <a:tcPr/>
                </a:tc>
                <a:tc>
                  <a:txBody>
                    <a:bodyPr/>
                    <a:lstStyle/>
                    <a:p>
                      <a:pPr algn="ctr"/>
                      <a:r>
                        <a:rPr lang="en-IN" sz="2800" b="1" dirty="0"/>
                        <a:t>1</a:t>
                      </a:r>
                      <a:endParaRPr lang="en-IN" b="1" dirty="0"/>
                    </a:p>
                  </a:txBody>
                  <a:tcPr/>
                </a:tc>
                <a:tc>
                  <a:txBody>
                    <a:bodyPr/>
                    <a:lstStyle/>
                    <a:p>
                      <a:pPr algn="ctr"/>
                      <a:r>
                        <a:rPr lang="en-IN" sz="2800" b="1" dirty="0"/>
                        <a:t>1</a:t>
                      </a:r>
                      <a:endParaRPr lang="en-IN" dirty="0"/>
                    </a:p>
                  </a:txBody>
                  <a:tcPr/>
                </a:tc>
                <a:tc>
                  <a:txBody>
                    <a:bodyPr/>
                    <a:lstStyle/>
                    <a:p>
                      <a:pPr algn="ctr"/>
                      <a:r>
                        <a:rPr lang="en-IN" sz="2800" b="1" dirty="0"/>
                        <a:t>1</a:t>
                      </a:r>
                      <a:endParaRPr lang="en-IN" dirty="0"/>
                    </a:p>
                  </a:txBody>
                  <a:tcPr/>
                </a:tc>
                <a:tc>
                  <a:txBody>
                    <a:bodyPr/>
                    <a:lstStyle/>
                    <a:p>
                      <a:pPr algn="ctr"/>
                      <a:r>
                        <a:rPr lang="en-IN" sz="2800" b="1" dirty="0"/>
                        <a:t>1</a:t>
                      </a:r>
                      <a:endParaRPr lang="en-IN" dirty="0"/>
                    </a:p>
                  </a:txBody>
                  <a:tcPr/>
                </a:tc>
                <a:tc>
                  <a:txBody>
                    <a:bodyPr/>
                    <a:lstStyle/>
                    <a:p>
                      <a:pPr algn="ctr"/>
                      <a:r>
                        <a:rPr lang="en-IN" sz="2800" b="1" dirty="0"/>
                        <a:t>6</a:t>
                      </a:r>
                      <a:endParaRPr lang="en-IN" dirty="0"/>
                    </a:p>
                  </a:txBody>
                  <a:tcPr/>
                </a:tc>
                <a:tc>
                  <a:txBody>
                    <a:bodyPr/>
                    <a:lstStyle/>
                    <a:p>
                      <a:pPr algn="ctr"/>
                      <a:r>
                        <a:rPr lang="en-IN" sz="2800" b="1" dirty="0"/>
                        <a:t>6</a:t>
                      </a:r>
                      <a:endParaRPr lang="en-IN" dirty="0"/>
                    </a:p>
                  </a:txBody>
                  <a:tcPr/>
                </a:tc>
                <a:extLst>
                  <a:ext uri="{0D108BD9-81ED-4DB2-BD59-A6C34878D82A}">
                    <a16:rowId xmlns:a16="http://schemas.microsoft.com/office/drawing/2014/main" val="1773250899"/>
                  </a:ext>
                </a:extLst>
              </a:tr>
            </a:tbl>
          </a:graphicData>
        </a:graphic>
      </p:graphicFrame>
      <p:sp>
        <p:nvSpPr>
          <p:cNvPr id="5" name="TextBox 4">
            <a:extLst>
              <a:ext uri="{FF2B5EF4-FFF2-40B4-BE49-F238E27FC236}">
                <a16:creationId xmlns:a16="http://schemas.microsoft.com/office/drawing/2014/main" id="{E44244E1-2879-31BC-1DD1-DF4E65C1235D}"/>
              </a:ext>
            </a:extLst>
          </p:cNvPr>
          <p:cNvSpPr txBox="1"/>
          <p:nvPr/>
        </p:nvSpPr>
        <p:spPr>
          <a:xfrm>
            <a:off x="1602769" y="2126751"/>
            <a:ext cx="5609689" cy="523220"/>
          </a:xfrm>
          <a:prstGeom prst="rect">
            <a:avLst/>
          </a:prstGeom>
          <a:noFill/>
        </p:spPr>
        <p:txBody>
          <a:bodyPr wrap="square" rtlCol="0">
            <a:spAutoFit/>
          </a:bodyPr>
          <a:lstStyle/>
          <a:p>
            <a:pPr algn="ctr"/>
            <a:r>
              <a:rPr lang="en-IN" sz="2800" dirty="0"/>
              <a:t>&lt; </a:t>
            </a:r>
            <a:r>
              <a:rPr lang="en-US" sz="2800" b="1" dirty="0">
                <a:solidFill>
                  <a:srgbClr val="000000"/>
                </a:solidFill>
                <a:latin typeface="Arial"/>
                <a:ea typeface="Arial"/>
                <a:cs typeface="Arial"/>
                <a:sym typeface="Arial"/>
              </a:rPr>
              <a:t>3, 2, 1, 3, 4, 1, 6, 2</a:t>
            </a:r>
            <a:r>
              <a:rPr lang="en-US" sz="2800" dirty="0">
                <a:solidFill>
                  <a:srgbClr val="000000"/>
                </a:solidFill>
                <a:latin typeface="Arial"/>
                <a:ea typeface="Arial"/>
                <a:cs typeface="Arial"/>
                <a:sym typeface="Arial"/>
              </a:rPr>
              <a:t> </a:t>
            </a:r>
            <a:r>
              <a:rPr lang="en-IN" sz="2800" b="0" i="0" dirty="0">
                <a:solidFill>
                  <a:srgbClr val="333333"/>
                </a:solidFill>
                <a:effectLst/>
                <a:latin typeface="PT Serif" panose="020B0604020202020204" pitchFamily="18" charset="0"/>
              </a:rPr>
              <a:t>&gt;</a:t>
            </a:r>
            <a:endParaRPr lang="en-IN" sz="2800" dirty="0"/>
          </a:p>
        </p:txBody>
      </p:sp>
      <p:sp>
        <p:nvSpPr>
          <p:cNvPr id="6" name="TextBox 5">
            <a:extLst>
              <a:ext uri="{FF2B5EF4-FFF2-40B4-BE49-F238E27FC236}">
                <a16:creationId xmlns:a16="http://schemas.microsoft.com/office/drawing/2014/main" id="{27D2146B-F184-7B71-D161-B44790E44D5D}"/>
              </a:ext>
            </a:extLst>
          </p:cNvPr>
          <p:cNvSpPr txBox="1"/>
          <p:nvPr/>
        </p:nvSpPr>
        <p:spPr>
          <a:xfrm>
            <a:off x="344183" y="3244334"/>
            <a:ext cx="565079" cy="369332"/>
          </a:xfrm>
          <a:prstGeom prst="rect">
            <a:avLst/>
          </a:prstGeom>
          <a:noFill/>
        </p:spPr>
        <p:txBody>
          <a:bodyPr wrap="square" rtlCol="0">
            <a:spAutoFit/>
          </a:bodyPr>
          <a:lstStyle/>
          <a:p>
            <a:r>
              <a:rPr lang="en-IN" dirty="0"/>
              <a:t>1</a:t>
            </a:r>
          </a:p>
        </p:txBody>
      </p:sp>
      <p:sp>
        <p:nvSpPr>
          <p:cNvPr id="7" name="TextBox 6">
            <a:extLst>
              <a:ext uri="{FF2B5EF4-FFF2-40B4-BE49-F238E27FC236}">
                <a16:creationId xmlns:a16="http://schemas.microsoft.com/office/drawing/2014/main" id="{446C912E-A30F-A238-380E-DA2C902A3491}"/>
              </a:ext>
            </a:extLst>
          </p:cNvPr>
          <p:cNvSpPr txBox="1"/>
          <p:nvPr/>
        </p:nvSpPr>
        <p:spPr>
          <a:xfrm>
            <a:off x="320553" y="3899823"/>
            <a:ext cx="565079" cy="369332"/>
          </a:xfrm>
          <a:prstGeom prst="rect">
            <a:avLst/>
          </a:prstGeom>
          <a:noFill/>
        </p:spPr>
        <p:txBody>
          <a:bodyPr wrap="square" rtlCol="0">
            <a:spAutoFit/>
          </a:bodyPr>
          <a:lstStyle/>
          <a:p>
            <a:r>
              <a:rPr lang="en-IN" dirty="0"/>
              <a:t>2</a:t>
            </a:r>
          </a:p>
        </p:txBody>
      </p:sp>
      <p:sp>
        <p:nvSpPr>
          <p:cNvPr id="8" name="TextBox 7">
            <a:extLst>
              <a:ext uri="{FF2B5EF4-FFF2-40B4-BE49-F238E27FC236}">
                <a16:creationId xmlns:a16="http://schemas.microsoft.com/office/drawing/2014/main" id="{B672B3CD-6A39-F53D-3EF8-5FFC2270A6E9}"/>
              </a:ext>
            </a:extLst>
          </p:cNvPr>
          <p:cNvSpPr txBox="1"/>
          <p:nvPr/>
        </p:nvSpPr>
        <p:spPr>
          <a:xfrm>
            <a:off x="344183" y="4555312"/>
            <a:ext cx="565079"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3814653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723449-0549-A276-5FD1-0B3D56438414}"/>
              </a:ext>
            </a:extLst>
          </p:cNvPr>
          <p:cNvSpPr/>
          <p:nvPr/>
        </p:nvSpPr>
        <p:spPr>
          <a:xfrm>
            <a:off x="2388713" y="2297385"/>
            <a:ext cx="4366573" cy="923330"/>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73690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22960" y="609991"/>
            <a:ext cx="7543800" cy="702302"/>
          </a:xfrm>
          <a:prstGeom prst="rect">
            <a:avLst/>
          </a:prstGeom>
          <a:noFill/>
          <a:ln>
            <a:noFill/>
          </a:ln>
        </p:spPr>
        <p:txBody>
          <a:bodyPr spcFirstLastPara="1" wrap="square" lIns="91425" tIns="45700" rIns="91425" bIns="45700" anchor="b" anchorCtr="0">
            <a:noAutofit/>
          </a:bodyPr>
          <a:lstStyle/>
          <a:p>
            <a:pPr marL="0" lvl="0" indent="0" algn="ctr" rtl="1">
              <a:lnSpc>
                <a:spcPct val="100000"/>
              </a:lnSpc>
              <a:spcBef>
                <a:spcPts val="0"/>
              </a:spcBef>
              <a:spcAft>
                <a:spcPts val="0"/>
              </a:spcAft>
              <a:buClr>
                <a:srgbClr val="006666"/>
              </a:buClr>
              <a:buSzPts val="4400"/>
              <a:buFont typeface="Times New Roman"/>
              <a:buNone/>
            </a:pPr>
            <a:r>
              <a:rPr lang="en-US" b="1" i="0" u="none" dirty="0">
                <a:solidFill>
                  <a:schemeClr val="tx1"/>
                </a:solidFill>
                <a:latin typeface="Times New Roman"/>
                <a:ea typeface="Times New Roman"/>
                <a:cs typeface="Times New Roman"/>
                <a:sym typeface="Times New Roman"/>
              </a:rPr>
              <a:t>Objective</a:t>
            </a:r>
            <a:endParaRPr sz="5400" b="1" dirty="0">
              <a:solidFill>
                <a:schemeClr val="tx1"/>
              </a:solidFill>
            </a:endParaRPr>
          </a:p>
        </p:txBody>
      </p:sp>
      <p:sp>
        <p:nvSpPr>
          <p:cNvPr id="98" name="Google Shape;98;p3"/>
          <p:cNvSpPr txBox="1">
            <a:spLocks noGrp="1"/>
          </p:cNvSpPr>
          <p:nvPr>
            <p:ph idx="1"/>
          </p:nvPr>
        </p:nvSpPr>
        <p:spPr>
          <a:xfrm>
            <a:off x="822959" y="1750741"/>
            <a:ext cx="7543801" cy="425976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None/>
            </a:pPr>
            <a:r>
              <a:rPr lang="en-US" sz="2400" b="0" i="0" u="none" strike="noStrike" dirty="0">
                <a:solidFill>
                  <a:srgbClr val="000000"/>
                </a:solidFill>
                <a:effectLst/>
                <a:latin typeface="Times New Roman" panose="02020603050405020304" pitchFamily="18" charset="0"/>
              </a:rPr>
              <a:t>Implementation </a:t>
            </a:r>
          </a:p>
          <a:p>
            <a:pPr marR="0" lvl="0" algn="just" rtl="0">
              <a:lnSpc>
                <a:spcPct val="100000"/>
              </a:lnSpc>
              <a:spcBef>
                <a:spcPts val="0"/>
              </a:spcBef>
              <a:spcAft>
                <a:spcPts val="0"/>
              </a:spcAft>
              <a:buClr>
                <a:srgbClr val="000000"/>
              </a:buClr>
              <a:buSzPts val="2400"/>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rPr>
              <a:t>FIFO (First In First Out)</a:t>
            </a:r>
          </a:p>
          <a:p>
            <a:pPr marR="0" lvl="0" algn="just" rtl="0">
              <a:lnSpc>
                <a:spcPct val="100000"/>
              </a:lnSpc>
              <a:spcBef>
                <a:spcPts val="0"/>
              </a:spcBef>
              <a:spcAft>
                <a:spcPts val="0"/>
              </a:spcAft>
              <a:buClr>
                <a:srgbClr val="000000"/>
              </a:buClr>
              <a:buSzPts val="2400"/>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rPr>
              <a:t>LRU (Least Recently Used)</a:t>
            </a:r>
          </a:p>
          <a:p>
            <a:pPr marR="0" lvl="0" algn="just" rtl="0">
              <a:lnSpc>
                <a:spcPct val="100000"/>
              </a:lnSpc>
              <a:spcBef>
                <a:spcPts val="0"/>
              </a:spcBef>
              <a:spcAft>
                <a:spcPts val="0"/>
              </a:spcAft>
              <a:buClr>
                <a:srgbClr val="000000"/>
              </a:buClr>
              <a:buSzPts val="2400"/>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rPr>
              <a:t>OPTIMAL Page </a:t>
            </a:r>
            <a:r>
              <a:rPr lang="en-US" sz="2400" dirty="0">
                <a:solidFill>
                  <a:srgbClr val="000000"/>
                </a:solidFill>
                <a:latin typeface="Times New Roman" panose="02020603050405020304" pitchFamily="18" charset="0"/>
              </a:rPr>
              <a:t>R</a:t>
            </a:r>
            <a:r>
              <a:rPr lang="en-US" sz="2400" b="0" i="0" u="none" strike="noStrike" dirty="0">
                <a:solidFill>
                  <a:srgbClr val="000000"/>
                </a:solidFill>
                <a:effectLst/>
                <a:latin typeface="Times New Roman" panose="02020603050405020304" pitchFamily="18" charset="0"/>
              </a:rPr>
              <a:t>eplacement </a:t>
            </a:r>
            <a:r>
              <a:rPr lang="en-US" sz="2400" dirty="0">
                <a:solidFill>
                  <a:srgbClr val="000000"/>
                </a:solidFill>
                <a:latin typeface="Times New Roman" panose="02020603050405020304" pitchFamily="18" charset="0"/>
              </a:rPr>
              <a:t>A</a:t>
            </a:r>
            <a:r>
              <a:rPr lang="en-US" sz="2400" b="0" i="0" u="none" strike="noStrike" dirty="0">
                <a:solidFill>
                  <a:srgbClr val="000000"/>
                </a:solidFill>
                <a:effectLst/>
                <a:latin typeface="Times New Roman" panose="02020603050405020304" pitchFamily="18" charset="0"/>
              </a:rPr>
              <a:t>lgorithms.</a:t>
            </a:r>
            <a:endPar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Clr>
                <a:srgbClr val="000000"/>
              </a:buClr>
              <a:buSzPts val="2400"/>
              <a:buFont typeface="Times New Roman"/>
              <a:buNone/>
            </a:pPr>
            <a:r>
              <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rPr>
              <a:t>Simulator should accept:</a:t>
            </a:r>
          </a:p>
          <a:p>
            <a:pPr marR="0" lvl="0" algn="just" rtl="0">
              <a:lnSpc>
                <a:spcPct val="100000"/>
              </a:lnSpc>
              <a:spcBef>
                <a:spcPts val="0"/>
              </a:spcBef>
              <a:spcAft>
                <a:spcPts val="0"/>
              </a:spcAft>
              <a:buClr>
                <a:srgbClr val="000000"/>
              </a:buClr>
              <a:buSzPts val="2400"/>
              <a:buFont typeface="Wingdings" panose="05000000000000000000" pitchFamily="2" charset="2"/>
              <a:buChar char="Ø"/>
            </a:pPr>
            <a:r>
              <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rPr>
              <a:t>N</a:t>
            </a:r>
            <a:r>
              <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rPr>
              <a:t>umber of physical frames </a:t>
            </a:r>
          </a:p>
          <a:p>
            <a:pPr marR="0" lvl="0" algn="just" rtl="0">
              <a:lnSpc>
                <a:spcPct val="100000"/>
              </a:lnSpc>
              <a:spcBef>
                <a:spcPts val="0"/>
              </a:spcBef>
              <a:spcAft>
                <a:spcPts val="0"/>
              </a:spcAft>
              <a:buClr>
                <a:srgbClr val="000000"/>
              </a:buClr>
              <a:buSzPts val="2400"/>
              <a:buFont typeface="Wingdings" panose="05000000000000000000" pitchFamily="2" charset="2"/>
              <a:buChar char="Ø"/>
            </a:pPr>
            <a:r>
              <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rPr>
              <a:t>List of page accesses</a:t>
            </a:r>
          </a:p>
          <a:p>
            <a:pPr algn="just">
              <a:lnSpc>
                <a:spcPct val="100000"/>
              </a:lnSpc>
              <a:spcBef>
                <a:spcPts val="0"/>
              </a:spcBef>
              <a:spcAft>
                <a:spcPts val="0"/>
              </a:spcAft>
              <a:buClr>
                <a:srgbClr val="000000"/>
              </a:buClr>
              <a:buSzPts val="2400"/>
              <a:buFont typeface="Wingdings" panose="05000000000000000000" pitchFamily="2" charset="2"/>
              <a:buChar char="Ø"/>
            </a:pPr>
            <a:r>
              <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rPr>
              <a:t>All values must be non-negative.</a:t>
            </a:r>
          </a:p>
          <a:p>
            <a:pPr marL="0" marR="0" lvl="0" indent="0" algn="just" rtl="0">
              <a:lnSpc>
                <a:spcPct val="100000"/>
              </a:lnSpc>
              <a:spcBef>
                <a:spcPts val="0"/>
              </a:spcBef>
              <a:spcAft>
                <a:spcPts val="0"/>
              </a:spcAft>
              <a:buClr>
                <a:srgbClr val="000000"/>
              </a:buClr>
              <a:buSzPts val="2400"/>
              <a:buNone/>
            </a:pPr>
            <a:r>
              <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rPr>
              <a:t>OUTPUT</a:t>
            </a:r>
            <a:endPar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R="0" lvl="0" algn="just" rtl="0">
              <a:lnSpc>
                <a:spcPct val="100000"/>
              </a:lnSpc>
              <a:spcBef>
                <a:spcPts val="0"/>
              </a:spcBef>
              <a:spcAft>
                <a:spcPts val="0"/>
              </a:spcAft>
              <a:buClr>
                <a:srgbClr val="000000"/>
              </a:buClr>
              <a:buSzPts val="2400"/>
              <a:buFont typeface="Wingdings" panose="05000000000000000000" pitchFamily="2" charset="2"/>
              <a:buChar char="Ø"/>
            </a:pPr>
            <a:r>
              <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rPr>
              <a:t>Print page hits and page faults.</a:t>
            </a:r>
          </a:p>
          <a:p>
            <a:pPr marR="0" lvl="0" algn="just" rtl="0">
              <a:lnSpc>
                <a:spcPct val="100000"/>
              </a:lnSpc>
              <a:spcBef>
                <a:spcPts val="0"/>
              </a:spcBef>
              <a:spcAft>
                <a:spcPts val="0"/>
              </a:spcAft>
              <a:buClr>
                <a:srgbClr val="000000"/>
              </a:buClr>
              <a:buSzPts val="2400"/>
              <a:buFont typeface="Wingdings" panose="05000000000000000000" pitchFamily="2" charset="2"/>
              <a:buChar char="Ø"/>
            </a:pPr>
            <a:endPar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Process 6">
            <a:extLst>
              <a:ext uri="{FF2B5EF4-FFF2-40B4-BE49-F238E27FC236}">
                <a16:creationId xmlns:a16="http://schemas.microsoft.com/office/drawing/2014/main" id="{5FF32576-4F4D-20A3-3B03-1DAA3FA8BCA0}"/>
              </a:ext>
            </a:extLst>
          </p:cNvPr>
          <p:cNvSpPr/>
          <p:nvPr/>
        </p:nvSpPr>
        <p:spPr>
          <a:xfrm>
            <a:off x="753334" y="2424451"/>
            <a:ext cx="7883912" cy="2196792"/>
          </a:xfrm>
          <a:prstGeom prst="flowChartProcess">
            <a:avLst/>
          </a:prstGeom>
          <a:noFill/>
          <a:ln>
            <a:solidFill>
              <a:schemeClr val="bg1"/>
            </a:solidFill>
          </a:ln>
          <a:effectLst>
            <a:glow rad="63500">
              <a:schemeClr val="accent5">
                <a:satMod val="175000"/>
                <a:alpha val="40000"/>
              </a:schemeClr>
            </a:glow>
            <a:outerShdw blurRad="40000" dist="20000" dir="5400000" rotWithShape="0">
              <a:srgbClr val="000000">
                <a:alpha val="38000"/>
              </a:srgbClr>
            </a:outerShdw>
          </a:effectLst>
          <a:scene3d>
            <a:camera prst="perspectiveFront"/>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r>
              <a:rPr lang="en-US" sz="2000" dirty="0">
                <a:latin typeface="Times New Roman" panose="02020603050405020304" pitchFamily="18" charset="0"/>
                <a:cs typeface="Times New Roman" panose="02020603050405020304" pitchFamily="18" charset="0"/>
              </a:rPr>
              <a:t> </a:t>
            </a:r>
            <a:r>
              <a:rPr lang="en-US" sz="2000" b="1" dirty="0">
                <a:solidFill>
                  <a:srgbClr val="000000"/>
                </a:solidFill>
                <a:latin typeface="Arial" panose="020B0604020202020204" pitchFamily="34" charset="0"/>
              </a:rPr>
              <a:t>FIFO </a:t>
            </a:r>
            <a:r>
              <a:rPr lang="en-US" sz="2000" dirty="0">
                <a:solidFill>
                  <a:srgbClr val="000000"/>
                </a:solidFill>
                <a:latin typeface="Arial" panose="020B0604020202020204" pitchFamily="34" charset="0"/>
              </a:rPr>
              <a:t>algorithm is the simplest of all the page replacement algorithms. In this, we maintain a queue of all the pages that are in the memory currently. The oldest page in the memory is at the front-end of the queue and the most recent page is at the back or rear-end of the queue. </a:t>
            </a:r>
            <a:endParaRPr lang="en-US" sz="2000" dirty="0">
              <a:latin typeface="Times New Roman" panose="02020603050405020304" pitchFamily="18" charset="0"/>
              <a:cs typeface="Times New Roman" panose="02020603050405020304" pitchFamily="18" charset="0"/>
            </a:endParaRPr>
          </a:p>
        </p:txBody>
      </p:sp>
      <p:sp>
        <p:nvSpPr>
          <p:cNvPr id="2" name="Ribbon: Tilted Down 1">
            <a:extLst>
              <a:ext uri="{FF2B5EF4-FFF2-40B4-BE49-F238E27FC236}">
                <a16:creationId xmlns:a16="http://schemas.microsoft.com/office/drawing/2014/main" id="{C57CDFDC-76DC-97B5-0175-AD0B7AB26006}"/>
              </a:ext>
            </a:extLst>
          </p:cNvPr>
          <p:cNvSpPr/>
          <p:nvPr/>
        </p:nvSpPr>
        <p:spPr>
          <a:xfrm>
            <a:off x="45167" y="1671870"/>
            <a:ext cx="2977375" cy="752706"/>
          </a:xfrm>
          <a:prstGeom prst="ribbon">
            <a:avLst>
              <a:gd name="adj1" fmla="val 18267"/>
              <a:gd name="adj2" fmla="val 64035"/>
            </a:avLst>
          </a:prstGeom>
          <a:solidFill>
            <a:schemeClr val="accent2">
              <a:lumMod val="20000"/>
              <a:lumOff val="80000"/>
            </a:schemeClr>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Algorithm</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7021F79-3656-621B-D4AD-13A83F84B9A2}"/>
              </a:ext>
            </a:extLst>
          </p:cNvPr>
          <p:cNvSpPr txBox="1"/>
          <p:nvPr/>
        </p:nvSpPr>
        <p:spPr>
          <a:xfrm>
            <a:off x="1358757" y="0"/>
            <a:ext cx="6673065" cy="830997"/>
          </a:xfrm>
          <a:prstGeom prst="rect">
            <a:avLst/>
          </a:prstGeom>
          <a:noFill/>
        </p:spPr>
        <p:txBody>
          <a:bodyPr wrap="square">
            <a:spAutoFit/>
          </a:bodyPr>
          <a:lstStyle/>
          <a:p>
            <a:pPr algn="ctr"/>
            <a:r>
              <a:rPr lang="en-IN" sz="4800" b="1" dirty="0">
                <a:latin typeface="Times New Roman" panose="02020603050405020304" pitchFamily="18" charset="0"/>
                <a:cs typeface="Times New Roman" panose="02020603050405020304" pitchFamily="18" charset="0"/>
              </a:rPr>
              <a:t>FIRST IN FIRST OUT</a:t>
            </a:r>
          </a:p>
        </p:txBody>
      </p:sp>
    </p:spTree>
    <p:extLst>
      <p:ext uri="{BB962C8B-B14F-4D97-AF65-F5344CB8AC3E}">
        <p14:creationId xmlns:p14="http://schemas.microsoft.com/office/powerpoint/2010/main" val="30596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750"/>
                                        <p:tgtEl>
                                          <p:spTgt spid="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9476-06F5-9450-7CAC-A1983F25378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Example</a:t>
            </a:r>
          </a:p>
        </p:txBody>
      </p:sp>
      <p:sp>
        <p:nvSpPr>
          <p:cNvPr id="8" name="TextBox 7">
            <a:extLst>
              <a:ext uri="{FF2B5EF4-FFF2-40B4-BE49-F238E27FC236}">
                <a16:creationId xmlns:a16="http://schemas.microsoft.com/office/drawing/2014/main" id="{B3FAED2D-C947-91EB-B20B-A42FC3564B54}"/>
              </a:ext>
            </a:extLst>
          </p:cNvPr>
          <p:cNvSpPr txBox="1"/>
          <p:nvPr/>
        </p:nvSpPr>
        <p:spPr>
          <a:xfrm>
            <a:off x="344955" y="2959839"/>
            <a:ext cx="708917" cy="369332"/>
          </a:xfrm>
          <a:prstGeom prst="rect">
            <a:avLst/>
          </a:prstGeom>
          <a:noFill/>
        </p:spPr>
        <p:txBody>
          <a:bodyPr wrap="square" rtlCol="0">
            <a:spAutoFit/>
          </a:bodyPr>
          <a:lstStyle/>
          <a:p>
            <a:r>
              <a:rPr lang="en-IN" dirty="0"/>
              <a:t>1</a:t>
            </a:r>
          </a:p>
        </p:txBody>
      </p:sp>
      <p:sp>
        <p:nvSpPr>
          <p:cNvPr id="9" name="TextBox 8">
            <a:extLst>
              <a:ext uri="{FF2B5EF4-FFF2-40B4-BE49-F238E27FC236}">
                <a16:creationId xmlns:a16="http://schemas.microsoft.com/office/drawing/2014/main" id="{F97C8EB3-D188-011B-300E-CC5AB04FF444}"/>
              </a:ext>
            </a:extLst>
          </p:cNvPr>
          <p:cNvSpPr txBox="1"/>
          <p:nvPr/>
        </p:nvSpPr>
        <p:spPr>
          <a:xfrm>
            <a:off x="370383" y="3666600"/>
            <a:ext cx="205483" cy="369332"/>
          </a:xfrm>
          <a:prstGeom prst="rect">
            <a:avLst/>
          </a:prstGeom>
          <a:noFill/>
        </p:spPr>
        <p:txBody>
          <a:bodyPr wrap="square" rtlCol="0">
            <a:spAutoFit/>
          </a:bodyPr>
          <a:lstStyle/>
          <a:p>
            <a:r>
              <a:rPr lang="en-IN" dirty="0"/>
              <a:t>2</a:t>
            </a:r>
          </a:p>
        </p:txBody>
      </p:sp>
      <p:sp>
        <p:nvSpPr>
          <p:cNvPr id="10" name="TextBox 9">
            <a:extLst>
              <a:ext uri="{FF2B5EF4-FFF2-40B4-BE49-F238E27FC236}">
                <a16:creationId xmlns:a16="http://schemas.microsoft.com/office/drawing/2014/main" id="{BEAD0AFB-D38C-3061-4925-562BCE13EDF2}"/>
              </a:ext>
            </a:extLst>
          </p:cNvPr>
          <p:cNvSpPr txBox="1"/>
          <p:nvPr/>
        </p:nvSpPr>
        <p:spPr>
          <a:xfrm>
            <a:off x="380657" y="4373361"/>
            <a:ext cx="390418" cy="369332"/>
          </a:xfrm>
          <a:prstGeom prst="rect">
            <a:avLst/>
          </a:prstGeom>
          <a:noFill/>
        </p:spPr>
        <p:txBody>
          <a:bodyPr wrap="square" rtlCol="0">
            <a:spAutoFit/>
          </a:bodyPr>
          <a:lstStyle/>
          <a:p>
            <a:r>
              <a:rPr lang="en-IN" dirty="0"/>
              <a:t>3</a:t>
            </a:r>
          </a:p>
        </p:txBody>
      </p:sp>
      <p:sp>
        <p:nvSpPr>
          <p:cNvPr id="14" name="TextBox 13">
            <a:extLst>
              <a:ext uri="{FF2B5EF4-FFF2-40B4-BE49-F238E27FC236}">
                <a16:creationId xmlns:a16="http://schemas.microsoft.com/office/drawing/2014/main" id="{65AFEAC6-F8F1-8104-782A-EEDCD31DF991}"/>
              </a:ext>
            </a:extLst>
          </p:cNvPr>
          <p:cNvSpPr txBox="1"/>
          <p:nvPr/>
        </p:nvSpPr>
        <p:spPr>
          <a:xfrm>
            <a:off x="699413" y="2051091"/>
            <a:ext cx="7595685" cy="523220"/>
          </a:xfrm>
          <a:prstGeom prst="rect">
            <a:avLst/>
          </a:prstGeom>
          <a:noFill/>
        </p:spPr>
        <p:txBody>
          <a:bodyPr wrap="square" rtlCol="0">
            <a:spAutoFit/>
          </a:bodyPr>
          <a:lstStyle/>
          <a:p>
            <a:pPr algn="ctr"/>
            <a:r>
              <a:rPr lang="en-IN" sz="2800" dirty="0"/>
              <a:t>&lt; </a:t>
            </a:r>
            <a:r>
              <a:rPr lang="en-US" sz="2800" b="1" dirty="0">
                <a:solidFill>
                  <a:srgbClr val="000000"/>
                </a:solidFill>
                <a:latin typeface="Arial"/>
                <a:ea typeface="Arial"/>
                <a:cs typeface="Arial"/>
                <a:sym typeface="Arial"/>
              </a:rPr>
              <a:t>3, 2, 1, 3, 4, 1, 6, 2</a:t>
            </a:r>
            <a:r>
              <a:rPr lang="en-US" sz="2800" dirty="0">
                <a:solidFill>
                  <a:srgbClr val="000000"/>
                </a:solidFill>
                <a:latin typeface="Arial"/>
                <a:ea typeface="Arial"/>
                <a:cs typeface="Arial"/>
                <a:sym typeface="Arial"/>
              </a:rPr>
              <a:t> </a:t>
            </a:r>
            <a:r>
              <a:rPr lang="en-IN" sz="2800" b="0" i="0" dirty="0">
                <a:solidFill>
                  <a:srgbClr val="333333"/>
                </a:solidFill>
                <a:effectLst/>
                <a:latin typeface="PT Serif" panose="020B0604020202020204" pitchFamily="18" charset="0"/>
              </a:rPr>
              <a:t>&gt;</a:t>
            </a:r>
            <a:endParaRPr lang="en-IN" sz="2800" dirty="0"/>
          </a:p>
        </p:txBody>
      </p:sp>
      <p:graphicFrame>
        <p:nvGraphicFramePr>
          <p:cNvPr id="37" name="Table 37">
            <a:extLst>
              <a:ext uri="{FF2B5EF4-FFF2-40B4-BE49-F238E27FC236}">
                <a16:creationId xmlns:a16="http://schemas.microsoft.com/office/drawing/2014/main" id="{EC0C18D1-63BD-62E9-4FD8-315E3AABB00A}"/>
              </a:ext>
            </a:extLst>
          </p:cNvPr>
          <p:cNvGraphicFramePr>
            <a:graphicFrameLocks noGrp="1"/>
          </p:cNvGraphicFramePr>
          <p:nvPr>
            <p:ph idx="1"/>
            <p:extLst>
              <p:ext uri="{D42A27DB-BD31-4B8C-83A1-F6EECF244321}">
                <p14:modId xmlns:p14="http://schemas.microsoft.com/office/powerpoint/2010/main" val="923875481"/>
              </p:ext>
            </p:extLst>
          </p:nvPr>
        </p:nvGraphicFramePr>
        <p:xfrm>
          <a:off x="723144" y="2888042"/>
          <a:ext cx="7595688" cy="1854294"/>
        </p:xfrm>
        <a:graphic>
          <a:graphicData uri="http://schemas.openxmlformats.org/drawingml/2006/table">
            <a:tbl>
              <a:tblPr firstRow="1" bandRow="1">
                <a:tableStyleId>{D7AC3CCA-C797-4891-BE02-D94E43425B78}</a:tableStyleId>
              </a:tblPr>
              <a:tblGrid>
                <a:gridCol w="949461">
                  <a:extLst>
                    <a:ext uri="{9D8B030D-6E8A-4147-A177-3AD203B41FA5}">
                      <a16:colId xmlns:a16="http://schemas.microsoft.com/office/drawing/2014/main" val="3308904431"/>
                    </a:ext>
                  </a:extLst>
                </a:gridCol>
                <a:gridCol w="949461">
                  <a:extLst>
                    <a:ext uri="{9D8B030D-6E8A-4147-A177-3AD203B41FA5}">
                      <a16:colId xmlns:a16="http://schemas.microsoft.com/office/drawing/2014/main" val="602588226"/>
                    </a:ext>
                  </a:extLst>
                </a:gridCol>
                <a:gridCol w="949461">
                  <a:extLst>
                    <a:ext uri="{9D8B030D-6E8A-4147-A177-3AD203B41FA5}">
                      <a16:colId xmlns:a16="http://schemas.microsoft.com/office/drawing/2014/main" val="172558514"/>
                    </a:ext>
                  </a:extLst>
                </a:gridCol>
                <a:gridCol w="949461">
                  <a:extLst>
                    <a:ext uri="{9D8B030D-6E8A-4147-A177-3AD203B41FA5}">
                      <a16:colId xmlns:a16="http://schemas.microsoft.com/office/drawing/2014/main" val="2620929063"/>
                    </a:ext>
                  </a:extLst>
                </a:gridCol>
                <a:gridCol w="949461">
                  <a:extLst>
                    <a:ext uri="{9D8B030D-6E8A-4147-A177-3AD203B41FA5}">
                      <a16:colId xmlns:a16="http://schemas.microsoft.com/office/drawing/2014/main" val="675051470"/>
                    </a:ext>
                  </a:extLst>
                </a:gridCol>
                <a:gridCol w="949461">
                  <a:extLst>
                    <a:ext uri="{9D8B030D-6E8A-4147-A177-3AD203B41FA5}">
                      <a16:colId xmlns:a16="http://schemas.microsoft.com/office/drawing/2014/main" val="2482397056"/>
                    </a:ext>
                  </a:extLst>
                </a:gridCol>
                <a:gridCol w="949461">
                  <a:extLst>
                    <a:ext uri="{9D8B030D-6E8A-4147-A177-3AD203B41FA5}">
                      <a16:colId xmlns:a16="http://schemas.microsoft.com/office/drawing/2014/main" val="3961464286"/>
                    </a:ext>
                  </a:extLst>
                </a:gridCol>
                <a:gridCol w="949461">
                  <a:extLst>
                    <a:ext uri="{9D8B030D-6E8A-4147-A177-3AD203B41FA5}">
                      <a16:colId xmlns:a16="http://schemas.microsoft.com/office/drawing/2014/main" val="1768777163"/>
                    </a:ext>
                  </a:extLst>
                </a:gridCol>
              </a:tblGrid>
              <a:tr h="618098">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910918612"/>
                  </a:ext>
                </a:extLst>
              </a:tr>
              <a:tr h="618098">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9612263"/>
                  </a:ext>
                </a:extLst>
              </a:tr>
              <a:tr h="618098">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036899914"/>
                  </a:ext>
                </a:extLst>
              </a:tr>
            </a:tbl>
          </a:graphicData>
        </a:graphic>
      </p:graphicFrame>
      <p:sp>
        <p:nvSpPr>
          <p:cNvPr id="3" name="TextBox 2">
            <a:extLst>
              <a:ext uri="{FF2B5EF4-FFF2-40B4-BE49-F238E27FC236}">
                <a16:creationId xmlns:a16="http://schemas.microsoft.com/office/drawing/2014/main" id="{6394C6C2-E679-47F6-3E75-5465893F3EE4}"/>
              </a:ext>
            </a:extLst>
          </p:cNvPr>
          <p:cNvSpPr txBox="1"/>
          <p:nvPr/>
        </p:nvSpPr>
        <p:spPr>
          <a:xfrm>
            <a:off x="-410966" y="2967335"/>
            <a:ext cx="215757" cy="461665"/>
          </a:xfrm>
          <a:prstGeom prst="rect">
            <a:avLst/>
          </a:prstGeom>
          <a:noFill/>
        </p:spPr>
        <p:txBody>
          <a:bodyPr wrap="square" rtlCol="0">
            <a:spAutoFit/>
          </a:bodyPr>
          <a:lstStyle/>
          <a:p>
            <a:r>
              <a:rPr lang="en-IN" sz="2400" dirty="0"/>
              <a:t>3</a:t>
            </a:r>
          </a:p>
        </p:txBody>
      </p:sp>
      <p:sp>
        <p:nvSpPr>
          <p:cNvPr id="7" name="TextBox 6">
            <a:extLst>
              <a:ext uri="{FF2B5EF4-FFF2-40B4-BE49-F238E27FC236}">
                <a16:creationId xmlns:a16="http://schemas.microsoft.com/office/drawing/2014/main" id="{AD32DAF9-816F-2280-C935-8AC3715E6F7F}"/>
              </a:ext>
            </a:extLst>
          </p:cNvPr>
          <p:cNvSpPr txBox="1"/>
          <p:nvPr/>
        </p:nvSpPr>
        <p:spPr>
          <a:xfrm>
            <a:off x="-643854" y="2967335"/>
            <a:ext cx="215757" cy="461665"/>
          </a:xfrm>
          <a:prstGeom prst="rect">
            <a:avLst/>
          </a:prstGeom>
          <a:noFill/>
        </p:spPr>
        <p:txBody>
          <a:bodyPr wrap="square" rtlCol="0">
            <a:spAutoFit/>
          </a:bodyPr>
          <a:lstStyle/>
          <a:p>
            <a:r>
              <a:rPr lang="en-IN" sz="2400" dirty="0"/>
              <a:t>3</a:t>
            </a:r>
          </a:p>
        </p:txBody>
      </p:sp>
      <p:sp>
        <p:nvSpPr>
          <p:cNvPr id="12" name="TextBox 11">
            <a:extLst>
              <a:ext uri="{FF2B5EF4-FFF2-40B4-BE49-F238E27FC236}">
                <a16:creationId xmlns:a16="http://schemas.microsoft.com/office/drawing/2014/main" id="{536B8DA1-652B-2DF5-481C-1536848052EA}"/>
              </a:ext>
            </a:extLst>
          </p:cNvPr>
          <p:cNvSpPr txBox="1"/>
          <p:nvPr/>
        </p:nvSpPr>
        <p:spPr>
          <a:xfrm>
            <a:off x="-272266" y="3620433"/>
            <a:ext cx="215757" cy="461665"/>
          </a:xfrm>
          <a:prstGeom prst="rect">
            <a:avLst/>
          </a:prstGeom>
          <a:noFill/>
        </p:spPr>
        <p:txBody>
          <a:bodyPr wrap="square" rtlCol="0">
            <a:spAutoFit/>
          </a:bodyPr>
          <a:lstStyle/>
          <a:p>
            <a:r>
              <a:rPr lang="en-IN" sz="2400" dirty="0"/>
              <a:t>2</a:t>
            </a:r>
          </a:p>
        </p:txBody>
      </p:sp>
      <p:sp>
        <p:nvSpPr>
          <p:cNvPr id="13" name="TextBox 12">
            <a:extLst>
              <a:ext uri="{FF2B5EF4-FFF2-40B4-BE49-F238E27FC236}">
                <a16:creationId xmlns:a16="http://schemas.microsoft.com/office/drawing/2014/main" id="{4C275CBF-AB3B-BD6D-4905-DCD35E44906F}"/>
              </a:ext>
            </a:extLst>
          </p:cNvPr>
          <p:cNvSpPr txBox="1"/>
          <p:nvPr/>
        </p:nvSpPr>
        <p:spPr>
          <a:xfrm>
            <a:off x="-833440" y="2959839"/>
            <a:ext cx="215757" cy="461665"/>
          </a:xfrm>
          <a:prstGeom prst="rect">
            <a:avLst/>
          </a:prstGeom>
          <a:noFill/>
        </p:spPr>
        <p:txBody>
          <a:bodyPr wrap="square" rtlCol="0">
            <a:spAutoFit/>
          </a:bodyPr>
          <a:lstStyle/>
          <a:p>
            <a:r>
              <a:rPr lang="en-IN" sz="2400" dirty="0"/>
              <a:t>3</a:t>
            </a:r>
          </a:p>
        </p:txBody>
      </p:sp>
      <p:sp>
        <p:nvSpPr>
          <p:cNvPr id="15" name="TextBox 14">
            <a:extLst>
              <a:ext uri="{FF2B5EF4-FFF2-40B4-BE49-F238E27FC236}">
                <a16:creationId xmlns:a16="http://schemas.microsoft.com/office/drawing/2014/main" id="{609142BF-F9DE-3873-3F2D-2B9ABFB2AC7C}"/>
              </a:ext>
            </a:extLst>
          </p:cNvPr>
          <p:cNvSpPr txBox="1"/>
          <p:nvPr/>
        </p:nvSpPr>
        <p:spPr>
          <a:xfrm>
            <a:off x="-436651" y="3625119"/>
            <a:ext cx="215757" cy="461665"/>
          </a:xfrm>
          <a:prstGeom prst="rect">
            <a:avLst/>
          </a:prstGeom>
          <a:noFill/>
        </p:spPr>
        <p:txBody>
          <a:bodyPr wrap="square" rtlCol="0">
            <a:spAutoFit/>
          </a:bodyPr>
          <a:lstStyle/>
          <a:p>
            <a:r>
              <a:rPr lang="en-IN" sz="2400" dirty="0"/>
              <a:t>2</a:t>
            </a:r>
          </a:p>
        </p:txBody>
      </p:sp>
      <p:sp>
        <p:nvSpPr>
          <p:cNvPr id="16" name="TextBox 15">
            <a:extLst>
              <a:ext uri="{FF2B5EF4-FFF2-40B4-BE49-F238E27FC236}">
                <a16:creationId xmlns:a16="http://schemas.microsoft.com/office/drawing/2014/main" id="{DB79235A-D235-A5C5-3B87-B743E0FC52AD}"/>
              </a:ext>
            </a:extLst>
          </p:cNvPr>
          <p:cNvSpPr txBox="1"/>
          <p:nvPr/>
        </p:nvSpPr>
        <p:spPr>
          <a:xfrm>
            <a:off x="-272267" y="4273531"/>
            <a:ext cx="215757" cy="461665"/>
          </a:xfrm>
          <a:prstGeom prst="rect">
            <a:avLst/>
          </a:prstGeom>
          <a:noFill/>
        </p:spPr>
        <p:txBody>
          <a:bodyPr wrap="square" rtlCol="0">
            <a:spAutoFit/>
          </a:bodyPr>
          <a:lstStyle/>
          <a:p>
            <a:r>
              <a:rPr lang="en-IN" sz="2400" dirty="0"/>
              <a:t>1</a:t>
            </a:r>
          </a:p>
        </p:txBody>
      </p:sp>
      <p:sp>
        <p:nvSpPr>
          <p:cNvPr id="17" name="TextBox 16">
            <a:extLst>
              <a:ext uri="{FF2B5EF4-FFF2-40B4-BE49-F238E27FC236}">
                <a16:creationId xmlns:a16="http://schemas.microsoft.com/office/drawing/2014/main" id="{8291C860-E34C-A563-29A5-87A92401032E}"/>
              </a:ext>
            </a:extLst>
          </p:cNvPr>
          <p:cNvSpPr txBox="1"/>
          <p:nvPr/>
        </p:nvSpPr>
        <p:spPr>
          <a:xfrm>
            <a:off x="-1066328" y="2967334"/>
            <a:ext cx="215757" cy="461665"/>
          </a:xfrm>
          <a:prstGeom prst="rect">
            <a:avLst/>
          </a:prstGeom>
          <a:noFill/>
        </p:spPr>
        <p:txBody>
          <a:bodyPr wrap="square" rtlCol="0">
            <a:spAutoFit/>
          </a:bodyPr>
          <a:lstStyle/>
          <a:p>
            <a:r>
              <a:rPr lang="en-IN" sz="2400" dirty="0"/>
              <a:t>3</a:t>
            </a:r>
          </a:p>
        </p:txBody>
      </p:sp>
      <p:sp>
        <p:nvSpPr>
          <p:cNvPr id="20" name="TextBox 19">
            <a:extLst>
              <a:ext uri="{FF2B5EF4-FFF2-40B4-BE49-F238E27FC236}">
                <a16:creationId xmlns:a16="http://schemas.microsoft.com/office/drawing/2014/main" id="{8ACDCD85-B447-16E1-8363-979F0B2FFDC4}"/>
              </a:ext>
            </a:extLst>
          </p:cNvPr>
          <p:cNvSpPr txBox="1"/>
          <p:nvPr/>
        </p:nvSpPr>
        <p:spPr>
          <a:xfrm>
            <a:off x="-626723" y="3625119"/>
            <a:ext cx="215757" cy="461665"/>
          </a:xfrm>
          <a:prstGeom prst="rect">
            <a:avLst/>
          </a:prstGeom>
          <a:noFill/>
        </p:spPr>
        <p:txBody>
          <a:bodyPr wrap="square" rtlCol="0">
            <a:spAutoFit/>
          </a:bodyPr>
          <a:lstStyle/>
          <a:p>
            <a:r>
              <a:rPr lang="en-IN" sz="2400" dirty="0"/>
              <a:t>2</a:t>
            </a:r>
          </a:p>
        </p:txBody>
      </p:sp>
      <p:sp>
        <p:nvSpPr>
          <p:cNvPr id="21" name="TextBox 20">
            <a:extLst>
              <a:ext uri="{FF2B5EF4-FFF2-40B4-BE49-F238E27FC236}">
                <a16:creationId xmlns:a16="http://schemas.microsoft.com/office/drawing/2014/main" id="{7576F99C-2329-E7FF-5649-F2676A43FF38}"/>
              </a:ext>
            </a:extLst>
          </p:cNvPr>
          <p:cNvSpPr txBox="1"/>
          <p:nvPr/>
        </p:nvSpPr>
        <p:spPr>
          <a:xfrm>
            <a:off x="-467475" y="4268845"/>
            <a:ext cx="215757" cy="461665"/>
          </a:xfrm>
          <a:prstGeom prst="rect">
            <a:avLst/>
          </a:prstGeom>
          <a:noFill/>
        </p:spPr>
        <p:txBody>
          <a:bodyPr wrap="square" rtlCol="0">
            <a:spAutoFit/>
          </a:bodyPr>
          <a:lstStyle/>
          <a:p>
            <a:r>
              <a:rPr lang="en-IN" sz="2400" dirty="0"/>
              <a:t>1</a:t>
            </a:r>
          </a:p>
        </p:txBody>
      </p:sp>
      <p:sp>
        <p:nvSpPr>
          <p:cNvPr id="23" name="TextBox 22">
            <a:extLst>
              <a:ext uri="{FF2B5EF4-FFF2-40B4-BE49-F238E27FC236}">
                <a16:creationId xmlns:a16="http://schemas.microsoft.com/office/drawing/2014/main" id="{61567A00-3C65-A0E0-4CE4-796CC651EEA5}"/>
              </a:ext>
            </a:extLst>
          </p:cNvPr>
          <p:cNvSpPr txBox="1"/>
          <p:nvPr/>
        </p:nvSpPr>
        <p:spPr>
          <a:xfrm>
            <a:off x="-1238292" y="2959838"/>
            <a:ext cx="215757" cy="461665"/>
          </a:xfrm>
          <a:prstGeom prst="rect">
            <a:avLst/>
          </a:prstGeom>
          <a:noFill/>
        </p:spPr>
        <p:txBody>
          <a:bodyPr wrap="square" rtlCol="0">
            <a:spAutoFit/>
          </a:bodyPr>
          <a:lstStyle/>
          <a:p>
            <a:r>
              <a:rPr lang="en-IN" sz="2400" dirty="0"/>
              <a:t>4</a:t>
            </a:r>
          </a:p>
        </p:txBody>
      </p:sp>
      <p:sp>
        <p:nvSpPr>
          <p:cNvPr id="24" name="TextBox 23">
            <a:extLst>
              <a:ext uri="{FF2B5EF4-FFF2-40B4-BE49-F238E27FC236}">
                <a16:creationId xmlns:a16="http://schemas.microsoft.com/office/drawing/2014/main" id="{39C51AB3-88C4-BDC3-7E80-78A446C4A530}"/>
              </a:ext>
            </a:extLst>
          </p:cNvPr>
          <p:cNvSpPr txBox="1"/>
          <p:nvPr/>
        </p:nvSpPr>
        <p:spPr>
          <a:xfrm>
            <a:off x="-816793" y="3620432"/>
            <a:ext cx="215757" cy="461665"/>
          </a:xfrm>
          <a:prstGeom prst="rect">
            <a:avLst/>
          </a:prstGeom>
          <a:noFill/>
        </p:spPr>
        <p:txBody>
          <a:bodyPr wrap="square" rtlCol="0">
            <a:spAutoFit/>
          </a:bodyPr>
          <a:lstStyle/>
          <a:p>
            <a:r>
              <a:rPr lang="en-IN" sz="2400" dirty="0"/>
              <a:t>2</a:t>
            </a:r>
          </a:p>
        </p:txBody>
      </p:sp>
      <p:sp>
        <p:nvSpPr>
          <p:cNvPr id="25" name="TextBox 24">
            <a:extLst>
              <a:ext uri="{FF2B5EF4-FFF2-40B4-BE49-F238E27FC236}">
                <a16:creationId xmlns:a16="http://schemas.microsoft.com/office/drawing/2014/main" id="{D9E06AF7-A46B-E485-A835-C16776C984E1}"/>
              </a:ext>
            </a:extLst>
          </p:cNvPr>
          <p:cNvSpPr txBox="1"/>
          <p:nvPr/>
        </p:nvSpPr>
        <p:spPr>
          <a:xfrm>
            <a:off x="-638718" y="4268845"/>
            <a:ext cx="215757" cy="461665"/>
          </a:xfrm>
          <a:prstGeom prst="rect">
            <a:avLst/>
          </a:prstGeom>
          <a:noFill/>
        </p:spPr>
        <p:txBody>
          <a:bodyPr wrap="square" rtlCol="0">
            <a:spAutoFit/>
          </a:bodyPr>
          <a:lstStyle/>
          <a:p>
            <a:r>
              <a:rPr lang="en-IN" sz="2400" dirty="0"/>
              <a:t>1</a:t>
            </a:r>
          </a:p>
        </p:txBody>
      </p:sp>
      <p:sp>
        <p:nvSpPr>
          <p:cNvPr id="26" name="TextBox 25">
            <a:extLst>
              <a:ext uri="{FF2B5EF4-FFF2-40B4-BE49-F238E27FC236}">
                <a16:creationId xmlns:a16="http://schemas.microsoft.com/office/drawing/2014/main" id="{EBF40248-7956-D720-9384-94A5F0E58130}"/>
              </a:ext>
            </a:extLst>
          </p:cNvPr>
          <p:cNvSpPr txBox="1"/>
          <p:nvPr/>
        </p:nvSpPr>
        <p:spPr>
          <a:xfrm>
            <a:off x="-1388140" y="2974833"/>
            <a:ext cx="236306" cy="461665"/>
          </a:xfrm>
          <a:prstGeom prst="rect">
            <a:avLst/>
          </a:prstGeom>
          <a:noFill/>
        </p:spPr>
        <p:txBody>
          <a:bodyPr wrap="square" rtlCol="0">
            <a:spAutoFit/>
          </a:bodyPr>
          <a:lstStyle/>
          <a:p>
            <a:r>
              <a:rPr lang="en-IN" sz="2400" dirty="0"/>
              <a:t>4</a:t>
            </a:r>
          </a:p>
        </p:txBody>
      </p:sp>
      <p:sp>
        <p:nvSpPr>
          <p:cNvPr id="27" name="TextBox 26">
            <a:extLst>
              <a:ext uri="{FF2B5EF4-FFF2-40B4-BE49-F238E27FC236}">
                <a16:creationId xmlns:a16="http://schemas.microsoft.com/office/drawing/2014/main" id="{D8599FA1-F740-7A27-12E4-CC0DA37CB459}"/>
              </a:ext>
            </a:extLst>
          </p:cNvPr>
          <p:cNvSpPr txBox="1"/>
          <p:nvPr/>
        </p:nvSpPr>
        <p:spPr>
          <a:xfrm>
            <a:off x="-981178" y="3627927"/>
            <a:ext cx="236306" cy="461665"/>
          </a:xfrm>
          <a:prstGeom prst="rect">
            <a:avLst/>
          </a:prstGeom>
          <a:noFill/>
        </p:spPr>
        <p:txBody>
          <a:bodyPr wrap="square" rtlCol="0">
            <a:spAutoFit/>
          </a:bodyPr>
          <a:lstStyle/>
          <a:p>
            <a:r>
              <a:rPr lang="en-IN" sz="2400" dirty="0"/>
              <a:t>2</a:t>
            </a:r>
          </a:p>
        </p:txBody>
      </p:sp>
      <p:sp>
        <p:nvSpPr>
          <p:cNvPr id="28" name="TextBox 27">
            <a:extLst>
              <a:ext uri="{FF2B5EF4-FFF2-40B4-BE49-F238E27FC236}">
                <a16:creationId xmlns:a16="http://schemas.microsoft.com/office/drawing/2014/main" id="{071592BD-5FC5-7F88-215D-36AA6EDE6B10}"/>
              </a:ext>
            </a:extLst>
          </p:cNvPr>
          <p:cNvSpPr txBox="1"/>
          <p:nvPr/>
        </p:nvSpPr>
        <p:spPr>
          <a:xfrm>
            <a:off x="-809961" y="4264158"/>
            <a:ext cx="236306" cy="461665"/>
          </a:xfrm>
          <a:prstGeom prst="rect">
            <a:avLst/>
          </a:prstGeom>
          <a:noFill/>
        </p:spPr>
        <p:txBody>
          <a:bodyPr wrap="square" rtlCol="0">
            <a:spAutoFit/>
          </a:bodyPr>
          <a:lstStyle/>
          <a:p>
            <a:r>
              <a:rPr lang="en-IN" sz="2400" dirty="0"/>
              <a:t>1</a:t>
            </a:r>
          </a:p>
        </p:txBody>
      </p:sp>
      <p:sp>
        <p:nvSpPr>
          <p:cNvPr id="29" name="TextBox 28">
            <a:extLst>
              <a:ext uri="{FF2B5EF4-FFF2-40B4-BE49-F238E27FC236}">
                <a16:creationId xmlns:a16="http://schemas.microsoft.com/office/drawing/2014/main" id="{29B9A898-C591-6E6E-6312-5B58BE5F69DD}"/>
              </a:ext>
            </a:extLst>
          </p:cNvPr>
          <p:cNvSpPr txBox="1"/>
          <p:nvPr/>
        </p:nvSpPr>
        <p:spPr>
          <a:xfrm>
            <a:off x="-1562207" y="2974833"/>
            <a:ext cx="236306" cy="461665"/>
          </a:xfrm>
          <a:prstGeom prst="rect">
            <a:avLst/>
          </a:prstGeom>
          <a:noFill/>
        </p:spPr>
        <p:txBody>
          <a:bodyPr wrap="square" rtlCol="0">
            <a:spAutoFit/>
          </a:bodyPr>
          <a:lstStyle/>
          <a:p>
            <a:r>
              <a:rPr lang="en-IN" sz="2400" dirty="0"/>
              <a:t>4</a:t>
            </a:r>
          </a:p>
        </p:txBody>
      </p:sp>
      <p:sp>
        <p:nvSpPr>
          <p:cNvPr id="30" name="TextBox 29">
            <a:extLst>
              <a:ext uri="{FF2B5EF4-FFF2-40B4-BE49-F238E27FC236}">
                <a16:creationId xmlns:a16="http://schemas.microsoft.com/office/drawing/2014/main" id="{C2069DF0-4BA2-20C1-9613-6396BFD09E68}"/>
              </a:ext>
            </a:extLst>
          </p:cNvPr>
          <p:cNvSpPr txBox="1"/>
          <p:nvPr/>
        </p:nvSpPr>
        <p:spPr>
          <a:xfrm>
            <a:off x="-1171248" y="3642921"/>
            <a:ext cx="236306" cy="461665"/>
          </a:xfrm>
          <a:prstGeom prst="rect">
            <a:avLst/>
          </a:prstGeom>
          <a:noFill/>
        </p:spPr>
        <p:txBody>
          <a:bodyPr wrap="square" rtlCol="0">
            <a:spAutoFit/>
          </a:bodyPr>
          <a:lstStyle/>
          <a:p>
            <a:r>
              <a:rPr lang="en-IN" sz="2400" dirty="0"/>
              <a:t>6</a:t>
            </a:r>
          </a:p>
        </p:txBody>
      </p:sp>
      <p:sp>
        <p:nvSpPr>
          <p:cNvPr id="31" name="TextBox 30">
            <a:extLst>
              <a:ext uri="{FF2B5EF4-FFF2-40B4-BE49-F238E27FC236}">
                <a16:creationId xmlns:a16="http://schemas.microsoft.com/office/drawing/2014/main" id="{DC531A11-6EA1-4EF9-0B73-5422F74D1474}"/>
              </a:ext>
            </a:extLst>
          </p:cNvPr>
          <p:cNvSpPr txBox="1"/>
          <p:nvPr/>
        </p:nvSpPr>
        <p:spPr>
          <a:xfrm>
            <a:off x="-975475" y="4256663"/>
            <a:ext cx="236306" cy="461665"/>
          </a:xfrm>
          <a:prstGeom prst="rect">
            <a:avLst/>
          </a:prstGeom>
          <a:noFill/>
        </p:spPr>
        <p:txBody>
          <a:bodyPr wrap="square" rtlCol="0">
            <a:spAutoFit/>
          </a:bodyPr>
          <a:lstStyle/>
          <a:p>
            <a:r>
              <a:rPr lang="en-IN" sz="2400" dirty="0"/>
              <a:t>1</a:t>
            </a:r>
          </a:p>
        </p:txBody>
      </p:sp>
      <p:sp>
        <p:nvSpPr>
          <p:cNvPr id="32" name="TextBox 31">
            <a:extLst>
              <a:ext uri="{FF2B5EF4-FFF2-40B4-BE49-F238E27FC236}">
                <a16:creationId xmlns:a16="http://schemas.microsoft.com/office/drawing/2014/main" id="{D21F0304-636B-EF8E-5D01-5850A7D8BC4B}"/>
              </a:ext>
            </a:extLst>
          </p:cNvPr>
          <p:cNvSpPr txBox="1"/>
          <p:nvPr/>
        </p:nvSpPr>
        <p:spPr>
          <a:xfrm>
            <a:off x="-1704744" y="2974833"/>
            <a:ext cx="236306" cy="461665"/>
          </a:xfrm>
          <a:prstGeom prst="rect">
            <a:avLst/>
          </a:prstGeom>
          <a:noFill/>
        </p:spPr>
        <p:txBody>
          <a:bodyPr wrap="square" rtlCol="0">
            <a:spAutoFit/>
          </a:bodyPr>
          <a:lstStyle/>
          <a:p>
            <a:r>
              <a:rPr lang="en-IN" sz="2400" dirty="0"/>
              <a:t>4</a:t>
            </a:r>
          </a:p>
        </p:txBody>
      </p:sp>
      <p:sp>
        <p:nvSpPr>
          <p:cNvPr id="33" name="TextBox 32">
            <a:extLst>
              <a:ext uri="{FF2B5EF4-FFF2-40B4-BE49-F238E27FC236}">
                <a16:creationId xmlns:a16="http://schemas.microsoft.com/office/drawing/2014/main" id="{54188236-B8AB-72ED-7D04-28066FCEE49A}"/>
              </a:ext>
            </a:extLst>
          </p:cNvPr>
          <p:cNvSpPr txBox="1"/>
          <p:nvPr/>
        </p:nvSpPr>
        <p:spPr>
          <a:xfrm>
            <a:off x="-1356184" y="3642921"/>
            <a:ext cx="236306" cy="461665"/>
          </a:xfrm>
          <a:prstGeom prst="rect">
            <a:avLst/>
          </a:prstGeom>
          <a:noFill/>
        </p:spPr>
        <p:txBody>
          <a:bodyPr wrap="square" rtlCol="0">
            <a:spAutoFit/>
          </a:bodyPr>
          <a:lstStyle/>
          <a:p>
            <a:r>
              <a:rPr lang="en-IN" sz="2400" dirty="0"/>
              <a:t>6</a:t>
            </a:r>
          </a:p>
        </p:txBody>
      </p:sp>
      <p:sp>
        <p:nvSpPr>
          <p:cNvPr id="34" name="TextBox 33">
            <a:extLst>
              <a:ext uri="{FF2B5EF4-FFF2-40B4-BE49-F238E27FC236}">
                <a16:creationId xmlns:a16="http://schemas.microsoft.com/office/drawing/2014/main" id="{6D69EC8A-493F-C714-7CF0-D7C504666550}"/>
              </a:ext>
            </a:extLst>
          </p:cNvPr>
          <p:cNvSpPr txBox="1"/>
          <p:nvPr/>
        </p:nvSpPr>
        <p:spPr>
          <a:xfrm>
            <a:off x="-1161248" y="4256663"/>
            <a:ext cx="236306" cy="461665"/>
          </a:xfrm>
          <a:prstGeom prst="rect">
            <a:avLst/>
          </a:prstGeom>
          <a:noFill/>
        </p:spPr>
        <p:txBody>
          <a:bodyPr wrap="square" rtlCol="0">
            <a:spAutoFit/>
          </a:bodyPr>
          <a:lstStyle/>
          <a:p>
            <a:r>
              <a:rPr lang="en-IN" sz="2400" dirty="0"/>
              <a:t>2</a:t>
            </a:r>
          </a:p>
        </p:txBody>
      </p:sp>
    </p:spTree>
    <p:extLst>
      <p:ext uri="{BB962C8B-B14F-4D97-AF65-F5344CB8AC3E}">
        <p14:creationId xmlns:p14="http://schemas.microsoft.com/office/powerpoint/2010/main" val="385136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7 -3.7037E-6 L 0.15903 0.00116 " pathEditMode="relative" rAng="0" ptsTypes="AA">
                                      <p:cBhvr>
                                        <p:cTn id="6" dur="2000" fill="hold"/>
                                        <p:tgtEl>
                                          <p:spTgt spid="3"/>
                                        </p:tgtEl>
                                        <p:attrNameLst>
                                          <p:attrName>ppt_x</p:attrName>
                                          <p:attrName>ppt_y</p:attrName>
                                        </p:attrNameLst>
                                      </p:cBhvr>
                                      <p:rCtr x="7951" y="4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5.55556E-7 -3.7037E-6 L 0.29236 -0.00023 " pathEditMode="relative" rAng="0" ptsTypes="AA">
                                      <p:cBhvr>
                                        <p:cTn id="10" dur="2000" fill="hold"/>
                                        <p:tgtEl>
                                          <p:spTgt spid="7"/>
                                        </p:tgtEl>
                                        <p:attrNameLst>
                                          <p:attrName>ppt_x</p:attrName>
                                          <p:attrName>ppt_y</p:attrName>
                                        </p:attrNameLst>
                                      </p:cBhvr>
                                      <p:rCtr x="14618" y="-23"/>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44444E-6 -4.07407E-6 L 0.2507 0.00162 " pathEditMode="relative" rAng="0" ptsTypes="AA">
                                      <p:cBhvr>
                                        <p:cTn id="14" dur="2000" fill="hold"/>
                                        <p:tgtEl>
                                          <p:spTgt spid="12"/>
                                        </p:tgtEl>
                                        <p:attrNameLst>
                                          <p:attrName>ppt_x</p:attrName>
                                          <p:attrName>ppt_y</p:attrName>
                                        </p:attrNameLst>
                                      </p:cBhvr>
                                      <p:rCtr x="12535" y="69"/>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2.77778E-7 3.7037E-6 L 0.42083 0.00625 " pathEditMode="relative" rAng="0" ptsTypes="AA">
                                      <p:cBhvr>
                                        <p:cTn id="18" dur="2000" fill="hold"/>
                                        <p:tgtEl>
                                          <p:spTgt spid="13"/>
                                        </p:tgtEl>
                                        <p:attrNameLst>
                                          <p:attrName>ppt_x</p:attrName>
                                          <p:attrName>ppt_y</p:attrName>
                                        </p:attrNameLst>
                                      </p:cBhvr>
                                      <p:rCtr x="21042" y="301"/>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5E-6 1.48148E-6 L 0.37535 -0.00208 " pathEditMode="relative" rAng="0" ptsTypes="AA">
                                      <p:cBhvr>
                                        <p:cTn id="22" dur="2000" fill="hold"/>
                                        <p:tgtEl>
                                          <p:spTgt spid="15"/>
                                        </p:tgtEl>
                                        <p:attrNameLst>
                                          <p:attrName>ppt_x</p:attrName>
                                          <p:attrName>ppt_y</p:attrName>
                                        </p:attrNameLst>
                                      </p:cBhvr>
                                      <p:rCtr x="18767" y="-116"/>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4.44444E-6 -2.96296E-6 L 0.35851 -0.00347 " pathEditMode="relative" rAng="0" ptsTypes="AA">
                                      <p:cBhvr>
                                        <p:cTn id="26" dur="2000" fill="hold"/>
                                        <p:tgtEl>
                                          <p:spTgt spid="16"/>
                                        </p:tgtEl>
                                        <p:attrNameLst>
                                          <p:attrName>ppt_x</p:attrName>
                                          <p:attrName>ppt_y</p:attrName>
                                        </p:attrNameLst>
                                      </p:cBhvr>
                                      <p:rCtr x="17917" y="-185"/>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1.11111E-6 -3.7037E-6 L 0.55208 0.0051 " pathEditMode="relative" rAng="0" ptsTypes="AA">
                                      <p:cBhvr>
                                        <p:cTn id="30" dur="2000" fill="hold"/>
                                        <p:tgtEl>
                                          <p:spTgt spid="17"/>
                                        </p:tgtEl>
                                        <p:attrNameLst>
                                          <p:attrName>ppt_x</p:attrName>
                                          <p:attrName>ppt_y</p:attrName>
                                        </p:attrNameLst>
                                      </p:cBhvr>
                                      <p:rCtr x="27604" y="255"/>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8.33333E-7 1.48148E-6 L 0.50851 -0.00486 " pathEditMode="relative" rAng="0" ptsTypes="AA">
                                      <p:cBhvr>
                                        <p:cTn id="34" dur="2000" fill="hold"/>
                                        <p:tgtEl>
                                          <p:spTgt spid="20"/>
                                        </p:tgtEl>
                                        <p:attrNameLst>
                                          <p:attrName>ppt_x</p:attrName>
                                          <p:attrName>ppt_y</p:attrName>
                                        </p:attrNameLst>
                                      </p:cBhvr>
                                      <p:rCtr x="25417" y="-255"/>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3.88889E-6 1.48148E-6 L 0.49098 -0.00278 " pathEditMode="relative" rAng="0" ptsTypes="AA">
                                      <p:cBhvr>
                                        <p:cTn id="38" dur="2000" fill="hold"/>
                                        <p:tgtEl>
                                          <p:spTgt spid="21"/>
                                        </p:tgtEl>
                                        <p:attrNameLst>
                                          <p:attrName>ppt_x</p:attrName>
                                          <p:attrName>ppt_y</p:attrName>
                                        </p:attrNameLst>
                                      </p:cBhvr>
                                      <p:rCtr x="24549" y="-139"/>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1.11111E-6 3.7037E-6 L 0.66962 0.00625 " pathEditMode="relative" rAng="0" ptsTypes="AA">
                                      <p:cBhvr>
                                        <p:cTn id="42" dur="2000" fill="hold"/>
                                        <p:tgtEl>
                                          <p:spTgt spid="23"/>
                                        </p:tgtEl>
                                        <p:attrNameLst>
                                          <p:attrName>ppt_x</p:attrName>
                                          <p:attrName>ppt_y</p:attrName>
                                        </p:attrNameLst>
                                      </p:cBhvr>
                                      <p:rCtr x="33472" y="301"/>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3.88889E-6 4.44444E-6 L 0.62778 0.00393 " pathEditMode="relative" rAng="0" ptsTypes="AA">
                                      <p:cBhvr>
                                        <p:cTn id="46" dur="2000" fill="hold"/>
                                        <p:tgtEl>
                                          <p:spTgt spid="24"/>
                                        </p:tgtEl>
                                        <p:attrNameLst>
                                          <p:attrName>ppt_x</p:attrName>
                                          <p:attrName>ppt_y</p:attrName>
                                        </p:attrNameLst>
                                      </p:cBhvr>
                                      <p:rCtr x="31389" y="185"/>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3.88889E-6 1.48148E-6 L 0.60625 -0.00278 " pathEditMode="relative" rAng="0" ptsTypes="AA">
                                      <p:cBhvr>
                                        <p:cTn id="50" dur="2000" fill="hold"/>
                                        <p:tgtEl>
                                          <p:spTgt spid="25"/>
                                        </p:tgtEl>
                                        <p:attrNameLst>
                                          <p:attrName>ppt_x</p:attrName>
                                          <p:attrName>ppt_y</p:attrName>
                                        </p:attrNameLst>
                                      </p:cBhvr>
                                      <p:rCtr x="30312" y="-139"/>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1.11111E-6 -1.11111E-6 L 0.79392 0.00394 " pathEditMode="relative" rAng="0" ptsTypes="AA">
                                      <p:cBhvr>
                                        <p:cTn id="54" dur="2000" fill="hold"/>
                                        <p:tgtEl>
                                          <p:spTgt spid="26"/>
                                        </p:tgtEl>
                                        <p:attrNameLst>
                                          <p:attrName>ppt_x</p:attrName>
                                          <p:attrName>ppt_y</p:attrName>
                                        </p:attrNameLst>
                                      </p:cBhvr>
                                      <p:rCtr x="39687" y="185"/>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8.33333E-7 0 L 0.75052 -0.0037 " pathEditMode="relative" rAng="0" ptsTypes="AA">
                                      <p:cBhvr>
                                        <p:cTn id="58" dur="2000" fill="hold"/>
                                        <p:tgtEl>
                                          <p:spTgt spid="27"/>
                                        </p:tgtEl>
                                        <p:attrNameLst>
                                          <p:attrName>ppt_x</p:attrName>
                                          <p:attrName>ppt_y</p:attrName>
                                        </p:attrNameLst>
                                      </p:cBhvr>
                                      <p:rCtr x="37517" y="-185"/>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8.33333E-7 -4.07407E-6 L 0.73733 -0.00416 " pathEditMode="relative" rAng="0" ptsTypes="AA">
                                      <p:cBhvr>
                                        <p:cTn id="62" dur="2000" fill="hold"/>
                                        <p:tgtEl>
                                          <p:spTgt spid="28"/>
                                        </p:tgtEl>
                                        <p:attrNameLst>
                                          <p:attrName>ppt_x</p:attrName>
                                          <p:attrName>ppt_y</p:attrName>
                                        </p:attrNameLst>
                                      </p:cBhvr>
                                      <p:rCtr x="36858" y="-208"/>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2.5E-6 -1.11111E-6 L 0.91406 0.0037 " pathEditMode="relative" rAng="0" ptsTypes="AA">
                                      <p:cBhvr>
                                        <p:cTn id="66" dur="2000" fill="hold"/>
                                        <p:tgtEl>
                                          <p:spTgt spid="29"/>
                                        </p:tgtEl>
                                        <p:attrNameLst>
                                          <p:attrName>ppt_x</p:attrName>
                                          <p:attrName>ppt_y</p:attrName>
                                        </p:attrNameLst>
                                      </p:cBhvr>
                                      <p:rCtr x="45694" y="185"/>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0" nodeType="clickEffect">
                                  <p:stCondLst>
                                    <p:cond delay="0"/>
                                  </p:stCondLst>
                                  <p:childTnLst>
                                    <p:animMotion origin="layout" path="M 4.16667E-6 -4.81481E-6 L 0.87361 -0.0155 " pathEditMode="relative" rAng="0" ptsTypes="AA">
                                      <p:cBhvr>
                                        <p:cTn id="70" dur="2000" fill="hold"/>
                                        <p:tgtEl>
                                          <p:spTgt spid="30"/>
                                        </p:tgtEl>
                                        <p:attrNameLst>
                                          <p:attrName>ppt_x</p:attrName>
                                          <p:attrName>ppt_y</p:attrName>
                                        </p:attrNameLst>
                                      </p:cBhvr>
                                      <p:rCtr x="43681" y="-787"/>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0" nodeType="clickEffect">
                                  <p:stCondLst>
                                    <p:cond delay="0"/>
                                  </p:stCondLst>
                                  <p:childTnLst>
                                    <p:animMotion origin="layout" path="M -2.77556E-17 3.33333E-6 L 0.8533 -0.00093 " pathEditMode="relative" rAng="0" ptsTypes="AA">
                                      <p:cBhvr>
                                        <p:cTn id="74" dur="2000" fill="hold"/>
                                        <p:tgtEl>
                                          <p:spTgt spid="31"/>
                                        </p:tgtEl>
                                        <p:attrNameLst>
                                          <p:attrName>ppt_x</p:attrName>
                                          <p:attrName>ppt_y</p:attrName>
                                        </p:attrNameLst>
                                      </p:cBhvr>
                                      <p:rCtr x="42656" y="-46"/>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0" nodeType="clickEffect">
                                  <p:stCondLst>
                                    <p:cond delay="0"/>
                                  </p:stCondLst>
                                  <p:childTnLst>
                                    <p:animMotion origin="layout" path="M -2.5E-6 -1.11111E-6 L 1.03525 0.00463 " pathEditMode="relative" rAng="0" ptsTypes="AA">
                                      <p:cBhvr>
                                        <p:cTn id="78" dur="2000" fill="hold"/>
                                        <p:tgtEl>
                                          <p:spTgt spid="32"/>
                                        </p:tgtEl>
                                        <p:attrNameLst>
                                          <p:attrName>ppt_x</p:attrName>
                                          <p:attrName>ppt_y</p:attrName>
                                        </p:attrNameLst>
                                      </p:cBhvr>
                                      <p:rCtr x="51753" y="231"/>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0" nodeType="clickEffect">
                                  <p:stCondLst>
                                    <p:cond delay="0"/>
                                  </p:stCondLst>
                                  <p:childTnLst>
                                    <p:animMotion origin="layout" path="M 3.05556E-6 -4.81481E-6 L 0.99826 -0.01041 " pathEditMode="relative" rAng="0" ptsTypes="AA">
                                      <p:cBhvr>
                                        <p:cTn id="82" dur="2000" fill="hold"/>
                                        <p:tgtEl>
                                          <p:spTgt spid="33"/>
                                        </p:tgtEl>
                                        <p:attrNameLst>
                                          <p:attrName>ppt_x</p:attrName>
                                          <p:attrName>ppt_y</p:attrName>
                                        </p:attrNameLst>
                                      </p:cBhvr>
                                      <p:rCtr x="49913" y="-532"/>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0" nodeType="clickEffect">
                                  <p:stCondLst>
                                    <p:cond delay="0"/>
                                  </p:stCondLst>
                                  <p:childTnLst>
                                    <p:animMotion origin="layout" path="M 2.5E-6 3.33333E-6 L 0.97916 -0.00093 " pathEditMode="relative" rAng="0" ptsTypes="AA">
                                      <p:cBhvr>
                                        <p:cTn id="86" dur="2000" fill="hold"/>
                                        <p:tgtEl>
                                          <p:spTgt spid="34"/>
                                        </p:tgtEl>
                                        <p:attrNameLst>
                                          <p:attrName>ppt_x</p:attrName>
                                          <p:attrName>ppt_y</p:attrName>
                                        </p:attrNameLst>
                                      </p:cBhvr>
                                      <p:rCtr x="4895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2" grpId="0"/>
      <p:bldP spid="13" grpId="0"/>
      <p:bldP spid="15" grpId="0"/>
      <p:bldP spid="16" grpId="0"/>
      <p:bldP spid="17" grpId="0"/>
      <p:bldP spid="20" grpId="0"/>
      <p:bldP spid="21" grpId="0"/>
      <p:bldP spid="23" grpId="0"/>
      <p:bldP spid="24" grpId="0"/>
      <p:bldP spid="25" grpId="0"/>
      <p:bldP spid="26" grpId="0"/>
      <p:bldP spid="27" grpId="0"/>
      <p:bldP spid="28" grpId="0"/>
      <p:bldP spid="29" grpId="0"/>
      <p:bldP spid="30" grpId="0"/>
      <p:bldP spid="31" grpId="0"/>
      <p:bldP spid="32"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5DF0-A02E-EDBC-FB9F-6F9426A8B77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Page Hits and Page Faults</a:t>
            </a:r>
          </a:p>
        </p:txBody>
      </p:sp>
      <p:sp>
        <p:nvSpPr>
          <p:cNvPr id="3" name="Content Placeholder 2">
            <a:extLst>
              <a:ext uri="{FF2B5EF4-FFF2-40B4-BE49-F238E27FC236}">
                <a16:creationId xmlns:a16="http://schemas.microsoft.com/office/drawing/2014/main" id="{2F56F9BC-DEA7-9EFB-A536-F96BB7DB12AB}"/>
              </a:ext>
            </a:extLst>
          </p:cNvPr>
          <p:cNvSpPr>
            <a:spLocks noGrp="1"/>
          </p:cNvSpPr>
          <p:nvPr>
            <p:ph idx="1"/>
          </p:nvPr>
        </p:nvSpPr>
        <p:spPr/>
        <p:txBody>
          <a:bodyPr/>
          <a:lstStyle/>
          <a:p>
            <a:endParaRPr lang="en-IN" sz="1800" b="0" i="0" u="none" strike="noStrike" dirty="0">
              <a:effectLst/>
              <a:latin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951E636B-A357-FB15-703F-5FAD91DE5D86}"/>
              </a:ext>
            </a:extLst>
          </p:cNvPr>
          <p:cNvSpPr txBox="1"/>
          <p:nvPr/>
        </p:nvSpPr>
        <p:spPr>
          <a:xfrm>
            <a:off x="1921267" y="2116476"/>
            <a:ext cx="5280917" cy="523220"/>
          </a:xfrm>
          <a:prstGeom prst="rect">
            <a:avLst/>
          </a:prstGeom>
          <a:noFill/>
        </p:spPr>
        <p:txBody>
          <a:bodyPr wrap="square" rtlCol="0">
            <a:spAutoFit/>
          </a:bodyPr>
          <a:lstStyle/>
          <a:p>
            <a:pPr algn="ctr"/>
            <a:r>
              <a:rPr lang="en-IN" sz="2800" dirty="0"/>
              <a:t>&lt; </a:t>
            </a:r>
            <a:r>
              <a:rPr lang="en-US" sz="2800" b="1" dirty="0">
                <a:solidFill>
                  <a:srgbClr val="000000"/>
                </a:solidFill>
                <a:latin typeface="Arial"/>
                <a:ea typeface="Arial"/>
                <a:cs typeface="Arial"/>
                <a:sym typeface="Arial"/>
              </a:rPr>
              <a:t>3, 2, 1, 3, 4, 1, 6, 2</a:t>
            </a:r>
            <a:r>
              <a:rPr lang="en-US" sz="2800" dirty="0">
                <a:solidFill>
                  <a:srgbClr val="000000"/>
                </a:solidFill>
                <a:latin typeface="Arial"/>
                <a:ea typeface="Arial"/>
                <a:cs typeface="Arial"/>
                <a:sym typeface="Arial"/>
              </a:rPr>
              <a:t> </a:t>
            </a:r>
            <a:r>
              <a:rPr lang="en-IN" sz="2800" b="0" i="0" dirty="0">
                <a:solidFill>
                  <a:srgbClr val="333333"/>
                </a:solidFill>
                <a:effectLst/>
                <a:latin typeface="PT Serif" panose="020B0604020202020204" pitchFamily="18" charset="0"/>
              </a:rPr>
              <a:t>&gt;</a:t>
            </a:r>
            <a:endParaRPr lang="en-IN" sz="2800" dirty="0"/>
          </a:p>
        </p:txBody>
      </p:sp>
      <p:sp>
        <p:nvSpPr>
          <p:cNvPr id="8" name="TextBox 7">
            <a:extLst>
              <a:ext uri="{FF2B5EF4-FFF2-40B4-BE49-F238E27FC236}">
                <a16:creationId xmlns:a16="http://schemas.microsoft.com/office/drawing/2014/main" id="{1ADA4131-67DE-3355-F90A-C0F1D1CCAD70}"/>
              </a:ext>
            </a:extLst>
          </p:cNvPr>
          <p:cNvSpPr txBox="1"/>
          <p:nvPr/>
        </p:nvSpPr>
        <p:spPr>
          <a:xfrm>
            <a:off x="154112" y="3077648"/>
            <a:ext cx="410967" cy="369332"/>
          </a:xfrm>
          <a:prstGeom prst="rect">
            <a:avLst/>
          </a:prstGeom>
          <a:noFill/>
        </p:spPr>
        <p:txBody>
          <a:bodyPr wrap="square" rtlCol="0">
            <a:spAutoFit/>
          </a:bodyPr>
          <a:lstStyle/>
          <a:p>
            <a:r>
              <a:rPr lang="en-IN" dirty="0"/>
              <a:t>1</a:t>
            </a:r>
          </a:p>
        </p:txBody>
      </p:sp>
      <p:sp>
        <p:nvSpPr>
          <p:cNvPr id="9" name="TextBox 8">
            <a:extLst>
              <a:ext uri="{FF2B5EF4-FFF2-40B4-BE49-F238E27FC236}">
                <a16:creationId xmlns:a16="http://schemas.microsoft.com/office/drawing/2014/main" id="{542DF692-ADF0-A341-ABCD-DDC893EED142}"/>
              </a:ext>
            </a:extLst>
          </p:cNvPr>
          <p:cNvSpPr txBox="1"/>
          <p:nvPr/>
        </p:nvSpPr>
        <p:spPr>
          <a:xfrm>
            <a:off x="154111" y="3672747"/>
            <a:ext cx="410967" cy="369332"/>
          </a:xfrm>
          <a:prstGeom prst="rect">
            <a:avLst/>
          </a:prstGeom>
          <a:noFill/>
        </p:spPr>
        <p:txBody>
          <a:bodyPr wrap="square" rtlCol="0">
            <a:spAutoFit/>
          </a:bodyPr>
          <a:lstStyle/>
          <a:p>
            <a:r>
              <a:rPr lang="en-IN" dirty="0"/>
              <a:t>2</a:t>
            </a:r>
          </a:p>
        </p:txBody>
      </p:sp>
      <p:sp>
        <p:nvSpPr>
          <p:cNvPr id="10" name="TextBox 9">
            <a:extLst>
              <a:ext uri="{FF2B5EF4-FFF2-40B4-BE49-F238E27FC236}">
                <a16:creationId xmlns:a16="http://schemas.microsoft.com/office/drawing/2014/main" id="{AC654CD0-66A1-F0BB-EEBA-C12D48342004}"/>
              </a:ext>
            </a:extLst>
          </p:cNvPr>
          <p:cNvSpPr txBox="1"/>
          <p:nvPr/>
        </p:nvSpPr>
        <p:spPr>
          <a:xfrm>
            <a:off x="154111" y="4267846"/>
            <a:ext cx="410967" cy="369332"/>
          </a:xfrm>
          <a:prstGeom prst="rect">
            <a:avLst/>
          </a:prstGeom>
          <a:noFill/>
        </p:spPr>
        <p:txBody>
          <a:bodyPr wrap="square" rtlCol="0">
            <a:spAutoFit/>
          </a:bodyPr>
          <a:lstStyle/>
          <a:p>
            <a:r>
              <a:rPr lang="en-IN" dirty="0"/>
              <a:t>3</a:t>
            </a:r>
          </a:p>
        </p:txBody>
      </p:sp>
      <p:graphicFrame>
        <p:nvGraphicFramePr>
          <p:cNvPr id="11" name="Table 11">
            <a:extLst>
              <a:ext uri="{FF2B5EF4-FFF2-40B4-BE49-F238E27FC236}">
                <a16:creationId xmlns:a16="http://schemas.microsoft.com/office/drawing/2014/main" id="{AA8C309D-B569-B932-F8D2-F52CE1FA0771}"/>
              </a:ext>
            </a:extLst>
          </p:cNvPr>
          <p:cNvGraphicFramePr>
            <a:graphicFrameLocks noGrp="1"/>
          </p:cNvGraphicFramePr>
          <p:nvPr>
            <p:extLst>
              <p:ext uri="{D42A27DB-BD31-4B8C-83A1-F6EECF244321}">
                <p14:modId xmlns:p14="http://schemas.microsoft.com/office/powerpoint/2010/main" val="423550729"/>
              </p:ext>
            </p:extLst>
          </p:nvPr>
        </p:nvGraphicFramePr>
        <p:xfrm>
          <a:off x="565078" y="2872739"/>
          <a:ext cx="8317784" cy="1915017"/>
        </p:xfrm>
        <a:graphic>
          <a:graphicData uri="http://schemas.openxmlformats.org/drawingml/2006/table">
            <a:tbl>
              <a:tblPr firstRow="1" bandRow="1">
                <a:tableStyleId>{D7AC3CCA-C797-4891-BE02-D94E43425B78}</a:tableStyleId>
              </a:tblPr>
              <a:tblGrid>
                <a:gridCol w="1039723">
                  <a:extLst>
                    <a:ext uri="{9D8B030D-6E8A-4147-A177-3AD203B41FA5}">
                      <a16:colId xmlns:a16="http://schemas.microsoft.com/office/drawing/2014/main" val="2626694542"/>
                    </a:ext>
                  </a:extLst>
                </a:gridCol>
                <a:gridCol w="1039723">
                  <a:extLst>
                    <a:ext uri="{9D8B030D-6E8A-4147-A177-3AD203B41FA5}">
                      <a16:colId xmlns:a16="http://schemas.microsoft.com/office/drawing/2014/main" val="2473812939"/>
                    </a:ext>
                  </a:extLst>
                </a:gridCol>
                <a:gridCol w="1039723">
                  <a:extLst>
                    <a:ext uri="{9D8B030D-6E8A-4147-A177-3AD203B41FA5}">
                      <a16:colId xmlns:a16="http://schemas.microsoft.com/office/drawing/2014/main" val="2868191348"/>
                    </a:ext>
                  </a:extLst>
                </a:gridCol>
                <a:gridCol w="1039723">
                  <a:extLst>
                    <a:ext uri="{9D8B030D-6E8A-4147-A177-3AD203B41FA5}">
                      <a16:colId xmlns:a16="http://schemas.microsoft.com/office/drawing/2014/main" val="2610893761"/>
                    </a:ext>
                  </a:extLst>
                </a:gridCol>
                <a:gridCol w="1039723">
                  <a:extLst>
                    <a:ext uri="{9D8B030D-6E8A-4147-A177-3AD203B41FA5}">
                      <a16:colId xmlns:a16="http://schemas.microsoft.com/office/drawing/2014/main" val="3471971290"/>
                    </a:ext>
                  </a:extLst>
                </a:gridCol>
                <a:gridCol w="1039723">
                  <a:extLst>
                    <a:ext uri="{9D8B030D-6E8A-4147-A177-3AD203B41FA5}">
                      <a16:colId xmlns:a16="http://schemas.microsoft.com/office/drawing/2014/main" val="63927972"/>
                    </a:ext>
                  </a:extLst>
                </a:gridCol>
                <a:gridCol w="1039723">
                  <a:extLst>
                    <a:ext uri="{9D8B030D-6E8A-4147-A177-3AD203B41FA5}">
                      <a16:colId xmlns:a16="http://schemas.microsoft.com/office/drawing/2014/main" val="4256541424"/>
                    </a:ext>
                  </a:extLst>
                </a:gridCol>
                <a:gridCol w="1039723">
                  <a:extLst>
                    <a:ext uri="{9D8B030D-6E8A-4147-A177-3AD203B41FA5}">
                      <a16:colId xmlns:a16="http://schemas.microsoft.com/office/drawing/2014/main" val="905867071"/>
                    </a:ext>
                  </a:extLst>
                </a:gridCol>
              </a:tblGrid>
              <a:tr h="638339">
                <a:tc>
                  <a:txBody>
                    <a:bodyPr/>
                    <a:lstStyle/>
                    <a:p>
                      <a:pPr algn="ctr"/>
                      <a:r>
                        <a:rPr lang="en-IN" sz="2800" dirty="0"/>
                        <a:t>3</a:t>
                      </a:r>
                      <a:endParaRPr lang="en-IN" sz="2400" dirty="0"/>
                    </a:p>
                  </a:txBody>
                  <a:tcPr/>
                </a:tc>
                <a:tc>
                  <a:txBody>
                    <a:bodyPr/>
                    <a:lstStyle/>
                    <a:p>
                      <a:pPr algn="ctr"/>
                      <a:r>
                        <a:rPr lang="en-IN" sz="2800" dirty="0"/>
                        <a:t>3</a:t>
                      </a:r>
                    </a:p>
                  </a:txBody>
                  <a:tcPr/>
                </a:tc>
                <a:tc>
                  <a:txBody>
                    <a:bodyPr/>
                    <a:lstStyle/>
                    <a:p>
                      <a:pPr algn="ctr"/>
                      <a:r>
                        <a:rPr lang="en-IN" sz="2800" dirty="0"/>
                        <a:t>3</a:t>
                      </a:r>
                      <a:endParaRPr lang="en-IN" sz="2400" dirty="0"/>
                    </a:p>
                  </a:txBody>
                  <a:tcPr/>
                </a:tc>
                <a:tc>
                  <a:txBody>
                    <a:bodyPr/>
                    <a:lstStyle/>
                    <a:p>
                      <a:pPr algn="ctr"/>
                      <a:r>
                        <a:rPr lang="en-IN" sz="2800" dirty="0"/>
                        <a:t>3</a:t>
                      </a:r>
                      <a:endParaRPr lang="en-IN" sz="2400" dirty="0"/>
                    </a:p>
                  </a:txBody>
                  <a:tcPr/>
                </a:tc>
                <a:tc>
                  <a:txBody>
                    <a:bodyPr/>
                    <a:lstStyle/>
                    <a:p>
                      <a:pPr algn="ctr"/>
                      <a:r>
                        <a:rPr lang="en-IN" sz="2800" dirty="0"/>
                        <a:t>4</a:t>
                      </a:r>
                      <a:endParaRPr lang="en-IN" sz="2400" dirty="0"/>
                    </a:p>
                  </a:txBody>
                  <a:tcPr/>
                </a:tc>
                <a:tc>
                  <a:txBody>
                    <a:bodyPr/>
                    <a:lstStyle/>
                    <a:p>
                      <a:pPr algn="ctr"/>
                      <a:r>
                        <a:rPr lang="en-IN" sz="2800" dirty="0"/>
                        <a:t>4</a:t>
                      </a:r>
                      <a:endParaRPr lang="en-IN" dirty="0"/>
                    </a:p>
                  </a:txBody>
                  <a:tcPr/>
                </a:tc>
                <a:tc>
                  <a:txBody>
                    <a:bodyPr/>
                    <a:lstStyle/>
                    <a:p>
                      <a:pPr algn="ctr"/>
                      <a:r>
                        <a:rPr lang="en-IN" sz="2800" dirty="0"/>
                        <a:t>4</a:t>
                      </a:r>
                      <a:endParaRPr lang="en-IN" dirty="0"/>
                    </a:p>
                  </a:txBody>
                  <a:tcPr/>
                </a:tc>
                <a:tc>
                  <a:txBody>
                    <a:bodyPr/>
                    <a:lstStyle/>
                    <a:p>
                      <a:pPr algn="ctr"/>
                      <a:r>
                        <a:rPr lang="en-IN" sz="2800" dirty="0"/>
                        <a:t>4</a:t>
                      </a:r>
                      <a:endParaRPr lang="en-IN" dirty="0"/>
                    </a:p>
                  </a:txBody>
                  <a:tcPr/>
                </a:tc>
                <a:extLst>
                  <a:ext uri="{0D108BD9-81ED-4DB2-BD59-A6C34878D82A}">
                    <a16:rowId xmlns:a16="http://schemas.microsoft.com/office/drawing/2014/main" val="3157645184"/>
                  </a:ext>
                </a:extLst>
              </a:tr>
              <a:tr h="638339">
                <a:tc>
                  <a:txBody>
                    <a:bodyPr/>
                    <a:lstStyle/>
                    <a:p>
                      <a:endParaRPr lang="en-IN"/>
                    </a:p>
                  </a:txBody>
                  <a:tcPr/>
                </a:tc>
                <a:tc>
                  <a:txBody>
                    <a:bodyPr/>
                    <a:lstStyle/>
                    <a:p>
                      <a:pPr algn="ctr"/>
                      <a:r>
                        <a:rPr lang="en-IN" sz="2800" b="1" dirty="0"/>
                        <a:t>2</a:t>
                      </a:r>
                      <a:endParaRPr lang="en-IN" b="1" dirty="0"/>
                    </a:p>
                  </a:txBody>
                  <a:tcPr/>
                </a:tc>
                <a:tc>
                  <a:txBody>
                    <a:bodyPr/>
                    <a:lstStyle/>
                    <a:p>
                      <a:pPr algn="ctr"/>
                      <a:r>
                        <a:rPr lang="en-IN" sz="2800" b="1" dirty="0"/>
                        <a:t>2</a:t>
                      </a:r>
                      <a:endParaRPr lang="en-IN" b="1" dirty="0"/>
                    </a:p>
                  </a:txBody>
                  <a:tcPr/>
                </a:tc>
                <a:tc>
                  <a:txBody>
                    <a:bodyPr/>
                    <a:lstStyle/>
                    <a:p>
                      <a:pPr algn="ctr"/>
                      <a:r>
                        <a:rPr lang="en-IN" sz="2800" b="1" dirty="0"/>
                        <a:t>2</a:t>
                      </a:r>
                      <a:endParaRPr lang="en-IN" dirty="0"/>
                    </a:p>
                  </a:txBody>
                  <a:tcPr/>
                </a:tc>
                <a:tc>
                  <a:txBody>
                    <a:bodyPr/>
                    <a:lstStyle/>
                    <a:p>
                      <a:pPr algn="ctr"/>
                      <a:r>
                        <a:rPr lang="en-IN" sz="2800" b="1" dirty="0"/>
                        <a:t>2</a:t>
                      </a:r>
                    </a:p>
                  </a:txBody>
                  <a:tcPr/>
                </a:tc>
                <a:tc>
                  <a:txBody>
                    <a:bodyPr/>
                    <a:lstStyle/>
                    <a:p>
                      <a:pPr algn="ctr"/>
                      <a:r>
                        <a:rPr lang="en-IN" sz="2800" b="1" dirty="0"/>
                        <a:t>2</a:t>
                      </a:r>
                      <a:endParaRPr lang="en-IN" b="1" dirty="0"/>
                    </a:p>
                  </a:txBody>
                  <a:tcPr/>
                </a:tc>
                <a:tc>
                  <a:txBody>
                    <a:bodyPr/>
                    <a:lstStyle/>
                    <a:p>
                      <a:pPr algn="ctr"/>
                      <a:r>
                        <a:rPr lang="en-IN" sz="2800" b="1" dirty="0"/>
                        <a:t>6</a:t>
                      </a:r>
                      <a:endParaRPr lang="en-IN" b="1" dirty="0"/>
                    </a:p>
                  </a:txBody>
                  <a:tcPr/>
                </a:tc>
                <a:tc>
                  <a:txBody>
                    <a:bodyPr/>
                    <a:lstStyle/>
                    <a:p>
                      <a:pPr algn="ctr"/>
                      <a:r>
                        <a:rPr lang="en-IN" sz="2800" b="1" dirty="0"/>
                        <a:t>6</a:t>
                      </a:r>
                      <a:endParaRPr lang="en-IN" b="1" dirty="0"/>
                    </a:p>
                  </a:txBody>
                  <a:tcPr/>
                </a:tc>
                <a:extLst>
                  <a:ext uri="{0D108BD9-81ED-4DB2-BD59-A6C34878D82A}">
                    <a16:rowId xmlns:a16="http://schemas.microsoft.com/office/drawing/2014/main" val="3069535808"/>
                  </a:ext>
                </a:extLst>
              </a:tr>
              <a:tr h="638339">
                <a:tc>
                  <a:txBody>
                    <a:bodyPr/>
                    <a:lstStyle/>
                    <a:p>
                      <a:endParaRPr lang="en-IN"/>
                    </a:p>
                  </a:txBody>
                  <a:tcPr/>
                </a:tc>
                <a:tc>
                  <a:txBody>
                    <a:bodyPr/>
                    <a:lstStyle/>
                    <a:p>
                      <a:pPr algn="ctr"/>
                      <a:endParaRPr lang="en-IN" b="1" dirty="0"/>
                    </a:p>
                  </a:txBody>
                  <a:tcPr/>
                </a:tc>
                <a:tc>
                  <a:txBody>
                    <a:bodyPr/>
                    <a:lstStyle/>
                    <a:p>
                      <a:pPr algn="ctr"/>
                      <a:r>
                        <a:rPr lang="en-IN" sz="2800" b="1" dirty="0"/>
                        <a:t>1</a:t>
                      </a:r>
                      <a:endParaRPr lang="en-IN" b="1" dirty="0"/>
                    </a:p>
                  </a:txBody>
                  <a:tcPr/>
                </a:tc>
                <a:tc>
                  <a:txBody>
                    <a:bodyPr/>
                    <a:lstStyle/>
                    <a:p>
                      <a:pPr algn="ctr"/>
                      <a:r>
                        <a:rPr lang="en-IN" sz="2800" b="1" dirty="0"/>
                        <a:t>1</a:t>
                      </a:r>
                      <a:endParaRPr lang="en-IN" dirty="0"/>
                    </a:p>
                  </a:txBody>
                  <a:tcPr/>
                </a:tc>
                <a:tc>
                  <a:txBody>
                    <a:bodyPr/>
                    <a:lstStyle/>
                    <a:p>
                      <a:pPr algn="ctr"/>
                      <a:r>
                        <a:rPr lang="en-IN" sz="2800" b="1" dirty="0"/>
                        <a:t>1</a:t>
                      </a:r>
                      <a:endParaRPr lang="en-IN" dirty="0"/>
                    </a:p>
                  </a:txBody>
                  <a:tcPr/>
                </a:tc>
                <a:tc>
                  <a:txBody>
                    <a:bodyPr/>
                    <a:lstStyle/>
                    <a:p>
                      <a:pPr algn="ctr"/>
                      <a:r>
                        <a:rPr lang="en-IN" sz="2800" b="1" dirty="0"/>
                        <a:t>1</a:t>
                      </a:r>
                      <a:endParaRPr lang="en-IN" dirty="0"/>
                    </a:p>
                  </a:txBody>
                  <a:tcPr/>
                </a:tc>
                <a:tc>
                  <a:txBody>
                    <a:bodyPr/>
                    <a:lstStyle/>
                    <a:p>
                      <a:pPr algn="ctr"/>
                      <a:r>
                        <a:rPr lang="en-IN" sz="2800" b="1" dirty="0"/>
                        <a:t>1</a:t>
                      </a:r>
                      <a:endParaRPr lang="en-IN" dirty="0"/>
                    </a:p>
                  </a:txBody>
                  <a:tcPr/>
                </a:tc>
                <a:tc>
                  <a:txBody>
                    <a:bodyPr/>
                    <a:lstStyle/>
                    <a:p>
                      <a:pPr algn="ctr"/>
                      <a:r>
                        <a:rPr lang="en-IN" sz="2800" b="1" dirty="0"/>
                        <a:t>2</a:t>
                      </a:r>
                      <a:endParaRPr lang="en-IN" b="1" dirty="0"/>
                    </a:p>
                  </a:txBody>
                  <a:tcPr/>
                </a:tc>
                <a:extLst>
                  <a:ext uri="{0D108BD9-81ED-4DB2-BD59-A6C34878D82A}">
                    <a16:rowId xmlns:a16="http://schemas.microsoft.com/office/drawing/2014/main" val="3315631674"/>
                  </a:ext>
                </a:extLst>
              </a:tr>
            </a:tbl>
          </a:graphicData>
        </a:graphic>
      </p:graphicFrame>
      <p:sp>
        <p:nvSpPr>
          <p:cNvPr id="12" name="TextBox 11">
            <a:extLst>
              <a:ext uri="{FF2B5EF4-FFF2-40B4-BE49-F238E27FC236}">
                <a16:creationId xmlns:a16="http://schemas.microsoft.com/office/drawing/2014/main" id="{91C81BBD-4E33-D934-B4B7-EADAA58DB1D5}"/>
              </a:ext>
            </a:extLst>
          </p:cNvPr>
          <p:cNvSpPr txBox="1"/>
          <p:nvPr/>
        </p:nvSpPr>
        <p:spPr>
          <a:xfrm>
            <a:off x="602578" y="4787490"/>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3" name="TextBox 12">
            <a:extLst>
              <a:ext uri="{FF2B5EF4-FFF2-40B4-BE49-F238E27FC236}">
                <a16:creationId xmlns:a16="http://schemas.microsoft.com/office/drawing/2014/main" id="{0862315C-384A-5DCE-7326-EE0671A89887}"/>
              </a:ext>
            </a:extLst>
          </p:cNvPr>
          <p:cNvSpPr txBox="1"/>
          <p:nvPr/>
        </p:nvSpPr>
        <p:spPr>
          <a:xfrm>
            <a:off x="1636672" y="4787489"/>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4" name="TextBox 13">
            <a:extLst>
              <a:ext uri="{FF2B5EF4-FFF2-40B4-BE49-F238E27FC236}">
                <a16:creationId xmlns:a16="http://schemas.microsoft.com/office/drawing/2014/main" id="{4C65021E-B17A-4DB8-9855-914E0FE15BBE}"/>
              </a:ext>
            </a:extLst>
          </p:cNvPr>
          <p:cNvSpPr txBox="1"/>
          <p:nvPr/>
        </p:nvSpPr>
        <p:spPr>
          <a:xfrm>
            <a:off x="2670766" y="4787488"/>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5" name="TextBox 14">
            <a:extLst>
              <a:ext uri="{FF2B5EF4-FFF2-40B4-BE49-F238E27FC236}">
                <a16:creationId xmlns:a16="http://schemas.microsoft.com/office/drawing/2014/main" id="{E42F9A3E-933B-B358-C889-19AEF0B4F5E0}"/>
              </a:ext>
            </a:extLst>
          </p:cNvPr>
          <p:cNvSpPr txBox="1"/>
          <p:nvPr/>
        </p:nvSpPr>
        <p:spPr>
          <a:xfrm>
            <a:off x="3727376" y="4787487"/>
            <a:ext cx="996594" cy="646331"/>
          </a:xfrm>
          <a:prstGeom prst="rect">
            <a:avLst/>
          </a:prstGeom>
          <a:noFill/>
        </p:spPr>
        <p:txBody>
          <a:bodyPr wrap="square" rtlCol="0">
            <a:spAutoFit/>
          </a:bodyPr>
          <a:lstStyle/>
          <a:p>
            <a:pPr algn="ctr"/>
            <a:r>
              <a:rPr lang="en-IN" dirty="0"/>
              <a:t>PAGE</a:t>
            </a:r>
          </a:p>
          <a:p>
            <a:pPr algn="ctr"/>
            <a:r>
              <a:rPr lang="en-IN" dirty="0"/>
              <a:t>HIT</a:t>
            </a:r>
          </a:p>
        </p:txBody>
      </p:sp>
      <p:sp>
        <p:nvSpPr>
          <p:cNvPr id="16" name="TextBox 15">
            <a:extLst>
              <a:ext uri="{FF2B5EF4-FFF2-40B4-BE49-F238E27FC236}">
                <a16:creationId xmlns:a16="http://schemas.microsoft.com/office/drawing/2014/main" id="{21524886-6196-9B59-F6C4-9E9E962E6459}"/>
              </a:ext>
            </a:extLst>
          </p:cNvPr>
          <p:cNvSpPr txBox="1"/>
          <p:nvPr/>
        </p:nvSpPr>
        <p:spPr>
          <a:xfrm>
            <a:off x="4738954" y="4787487"/>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7" name="TextBox 16">
            <a:extLst>
              <a:ext uri="{FF2B5EF4-FFF2-40B4-BE49-F238E27FC236}">
                <a16:creationId xmlns:a16="http://schemas.microsoft.com/office/drawing/2014/main" id="{B27E4BC0-0426-ECC9-142D-6CDC213D8C42}"/>
              </a:ext>
            </a:extLst>
          </p:cNvPr>
          <p:cNvSpPr txBox="1"/>
          <p:nvPr/>
        </p:nvSpPr>
        <p:spPr>
          <a:xfrm>
            <a:off x="5795564" y="4787486"/>
            <a:ext cx="996594" cy="646331"/>
          </a:xfrm>
          <a:prstGeom prst="rect">
            <a:avLst/>
          </a:prstGeom>
          <a:noFill/>
        </p:spPr>
        <p:txBody>
          <a:bodyPr wrap="square" rtlCol="0">
            <a:spAutoFit/>
          </a:bodyPr>
          <a:lstStyle/>
          <a:p>
            <a:pPr algn="ctr"/>
            <a:r>
              <a:rPr lang="en-IN" dirty="0"/>
              <a:t>PAGE</a:t>
            </a:r>
          </a:p>
          <a:p>
            <a:pPr algn="ctr"/>
            <a:r>
              <a:rPr lang="en-IN" dirty="0"/>
              <a:t>HIT</a:t>
            </a:r>
          </a:p>
        </p:txBody>
      </p:sp>
      <p:sp>
        <p:nvSpPr>
          <p:cNvPr id="18" name="TextBox 17">
            <a:extLst>
              <a:ext uri="{FF2B5EF4-FFF2-40B4-BE49-F238E27FC236}">
                <a16:creationId xmlns:a16="http://schemas.microsoft.com/office/drawing/2014/main" id="{94945F2E-2714-4737-DF44-0EF208A317F6}"/>
              </a:ext>
            </a:extLst>
          </p:cNvPr>
          <p:cNvSpPr txBox="1"/>
          <p:nvPr/>
        </p:nvSpPr>
        <p:spPr>
          <a:xfrm>
            <a:off x="6879361" y="4787485"/>
            <a:ext cx="996594" cy="646331"/>
          </a:xfrm>
          <a:prstGeom prst="rect">
            <a:avLst/>
          </a:prstGeom>
          <a:noFill/>
        </p:spPr>
        <p:txBody>
          <a:bodyPr wrap="square" rtlCol="0">
            <a:spAutoFit/>
          </a:bodyPr>
          <a:lstStyle/>
          <a:p>
            <a:pPr algn="ctr"/>
            <a:r>
              <a:rPr lang="en-IN" dirty="0"/>
              <a:t>PAGE</a:t>
            </a:r>
          </a:p>
          <a:p>
            <a:pPr algn="ctr"/>
            <a:r>
              <a:rPr lang="en-IN" dirty="0"/>
              <a:t>FAULT</a:t>
            </a:r>
          </a:p>
        </p:txBody>
      </p:sp>
      <p:sp>
        <p:nvSpPr>
          <p:cNvPr id="19" name="TextBox 18">
            <a:extLst>
              <a:ext uri="{FF2B5EF4-FFF2-40B4-BE49-F238E27FC236}">
                <a16:creationId xmlns:a16="http://schemas.microsoft.com/office/drawing/2014/main" id="{0AF50CF9-9895-9EEF-B084-687C94B47E65}"/>
              </a:ext>
            </a:extLst>
          </p:cNvPr>
          <p:cNvSpPr txBox="1"/>
          <p:nvPr/>
        </p:nvSpPr>
        <p:spPr>
          <a:xfrm>
            <a:off x="7875955" y="4787485"/>
            <a:ext cx="996594" cy="646331"/>
          </a:xfrm>
          <a:prstGeom prst="rect">
            <a:avLst/>
          </a:prstGeom>
          <a:noFill/>
        </p:spPr>
        <p:txBody>
          <a:bodyPr wrap="square" rtlCol="0">
            <a:spAutoFit/>
          </a:bodyPr>
          <a:lstStyle/>
          <a:p>
            <a:pPr algn="ctr"/>
            <a:r>
              <a:rPr lang="en-IN" dirty="0"/>
              <a:t>PAGE</a:t>
            </a:r>
          </a:p>
          <a:p>
            <a:pPr algn="ctr"/>
            <a:r>
              <a:rPr lang="en-IN" dirty="0"/>
              <a:t>FAULT</a:t>
            </a:r>
          </a:p>
        </p:txBody>
      </p:sp>
      <p:pic>
        <p:nvPicPr>
          <p:cNvPr id="21" name="Graphic 20" descr="Checkmark">
            <a:extLst>
              <a:ext uri="{FF2B5EF4-FFF2-40B4-BE49-F238E27FC236}">
                <a16:creationId xmlns:a16="http://schemas.microsoft.com/office/drawing/2014/main" id="{EF33A1DA-92E3-4B95-504F-5AD9A2C972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08846" y="5350919"/>
            <a:ext cx="512474" cy="512474"/>
          </a:xfrm>
          <a:prstGeom prst="rect">
            <a:avLst/>
          </a:prstGeom>
        </p:spPr>
      </p:pic>
      <p:pic>
        <p:nvPicPr>
          <p:cNvPr id="22" name="Graphic 21" descr="Checkmark">
            <a:extLst>
              <a:ext uri="{FF2B5EF4-FFF2-40B4-BE49-F238E27FC236}">
                <a16:creationId xmlns:a16="http://schemas.microsoft.com/office/drawing/2014/main" id="{5B4C06BE-A5D0-E03E-A22B-22CD876F29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10671" y="5342316"/>
            <a:ext cx="561106" cy="561106"/>
          </a:xfrm>
          <a:prstGeom prst="rect">
            <a:avLst/>
          </a:prstGeom>
        </p:spPr>
      </p:pic>
      <p:pic>
        <p:nvPicPr>
          <p:cNvPr id="24" name="Graphic 23" descr="Close">
            <a:extLst>
              <a:ext uri="{FF2B5EF4-FFF2-40B4-BE49-F238E27FC236}">
                <a16:creationId xmlns:a16="http://schemas.microsoft.com/office/drawing/2014/main" id="{5E447A46-185C-C8B0-F4F5-0FCED48C2B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70371" y="5337495"/>
            <a:ext cx="570749" cy="570749"/>
          </a:xfrm>
          <a:prstGeom prst="rect">
            <a:avLst/>
          </a:prstGeom>
        </p:spPr>
      </p:pic>
      <p:pic>
        <p:nvPicPr>
          <p:cNvPr id="25" name="Graphic 24" descr="Close">
            <a:extLst>
              <a:ext uri="{FF2B5EF4-FFF2-40B4-BE49-F238E27FC236}">
                <a16:creationId xmlns:a16="http://schemas.microsoft.com/office/drawing/2014/main" id="{B5AD2CA9-510C-A1BF-BAFE-C935C8E245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9739" y="5328741"/>
            <a:ext cx="570749" cy="570749"/>
          </a:xfrm>
          <a:prstGeom prst="rect">
            <a:avLst/>
          </a:prstGeom>
        </p:spPr>
      </p:pic>
      <p:pic>
        <p:nvPicPr>
          <p:cNvPr id="26" name="Graphic 25" descr="Close">
            <a:extLst>
              <a:ext uri="{FF2B5EF4-FFF2-40B4-BE49-F238E27FC236}">
                <a16:creationId xmlns:a16="http://schemas.microsoft.com/office/drawing/2014/main" id="{D3AE1B16-8978-4564-0256-ED3A87DC97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789" y="5333976"/>
            <a:ext cx="570749" cy="570749"/>
          </a:xfrm>
          <a:prstGeom prst="rect">
            <a:avLst/>
          </a:prstGeom>
        </p:spPr>
      </p:pic>
      <p:pic>
        <p:nvPicPr>
          <p:cNvPr id="27" name="Graphic 26" descr="Close">
            <a:extLst>
              <a:ext uri="{FF2B5EF4-FFF2-40B4-BE49-F238E27FC236}">
                <a16:creationId xmlns:a16="http://schemas.microsoft.com/office/drawing/2014/main" id="{4CAE969F-92A8-10D7-5134-D36F6077B1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40521" y="5328741"/>
            <a:ext cx="570749" cy="570749"/>
          </a:xfrm>
          <a:prstGeom prst="rect">
            <a:avLst/>
          </a:prstGeom>
        </p:spPr>
      </p:pic>
      <p:pic>
        <p:nvPicPr>
          <p:cNvPr id="28" name="Graphic 27" descr="Close">
            <a:extLst>
              <a:ext uri="{FF2B5EF4-FFF2-40B4-BE49-F238E27FC236}">
                <a16:creationId xmlns:a16="http://schemas.microsoft.com/office/drawing/2014/main" id="{C9647716-2F18-6DC0-E766-829F7CD710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95912" y="5337495"/>
            <a:ext cx="570749" cy="570749"/>
          </a:xfrm>
          <a:prstGeom prst="rect">
            <a:avLst/>
          </a:prstGeom>
        </p:spPr>
      </p:pic>
      <p:pic>
        <p:nvPicPr>
          <p:cNvPr id="29" name="Graphic 28" descr="Close">
            <a:extLst>
              <a:ext uri="{FF2B5EF4-FFF2-40B4-BE49-F238E27FC236}">
                <a16:creationId xmlns:a16="http://schemas.microsoft.com/office/drawing/2014/main" id="{B9A326BB-C8DA-0470-3679-DF4E311FA2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69216" y="5328741"/>
            <a:ext cx="570749" cy="570749"/>
          </a:xfrm>
          <a:prstGeom prst="rect">
            <a:avLst/>
          </a:prstGeom>
        </p:spPr>
      </p:pic>
    </p:spTree>
    <p:extLst>
      <p:ext uri="{BB962C8B-B14F-4D97-AF65-F5344CB8AC3E}">
        <p14:creationId xmlns:p14="http://schemas.microsoft.com/office/powerpoint/2010/main" val="370843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353A-77B5-862F-419D-EE48FC16BCB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Pseudo Code</a:t>
            </a:r>
          </a:p>
        </p:txBody>
      </p:sp>
      <p:sp>
        <p:nvSpPr>
          <p:cNvPr id="3" name="Content Placeholder 2">
            <a:extLst>
              <a:ext uri="{FF2B5EF4-FFF2-40B4-BE49-F238E27FC236}">
                <a16:creationId xmlns:a16="http://schemas.microsoft.com/office/drawing/2014/main" id="{61B5FF16-9454-E161-9117-728BBEE371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2049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8958-0C16-7AE1-9536-3E2E800CB3D4}"/>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Pseudo Code</a:t>
            </a:r>
            <a:endParaRPr lang="en-IN" dirty="0"/>
          </a:p>
        </p:txBody>
      </p:sp>
      <p:sp>
        <p:nvSpPr>
          <p:cNvPr id="3" name="Content Placeholder 2">
            <a:extLst>
              <a:ext uri="{FF2B5EF4-FFF2-40B4-BE49-F238E27FC236}">
                <a16:creationId xmlns:a16="http://schemas.microsoft.com/office/drawing/2014/main" id="{5EE2B7F9-70E0-16E1-0AD4-1284A8605FD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7262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22EB95E-E254-301F-657D-A73ECC425D8C}"/>
              </a:ext>
            </a:extLst>
          </p:cNvPr>
          <p:cNvSpPr/>
          <p:nvPr/>
        </p:nvSpPr>
        <p:spPr>
          <a:xfrm>
            <a:off x="3399703" y="89709"/>
            <a:ext cx="5327594" cy="3291677"/>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FIFO page replacement algorithm is commonly known for its simplicity.</a:t>
            </a:r>
          </a:p>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FIFO algorithm is much easy to implement as well as understand.</a:t>
            </a:r>
          </a:p>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Small systems can use the FIFO algorithm efficiently.</a:t>
            </a:r>
          </a:p>
        </p:txBody>
      </p:sp>
      <p:sp>
        <p:nvSpPr>
          <p:cNvPr id="3" name="Oval 2">
            <a:extLst>
              <a:ext uri="{FF2B5EF4-FFF2-40B4-BE49-F238E27FC236}">
                <a16:creationId xmlns:a16="http://schemas.microsoft.com/office/drawing/2014/main" id="{9EB4E6F9-D330-FD5C-4CED-FB85D94ADD1E}"/>
              </a:ext>
            </a:extLst>
          </p:cNvPr>
          <p:cNvSpPr/>
          <p:nvPr/>
        </p:nvSpPr>
        <p:spPr>
          <a:xfrm>
            <a:off x="691376" y="3202967"/>
            <a:ext cx="5416655" cy="3011151"/>
          </a:xfrm>
          <a:prstGeom prst="ellipse">
            <a:avLst/>
          </a:prstGeom>
          <a:noFill/>
          <a:ln/>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This algorithm is not highly effective</a:t>
            </a:r>
          </a:p>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The system is required to keep track of each frame</a:t>
            </a:r>
          </a:p>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Poor replacement options increase page fault rate and slow process execution.</a:t>
            </a:r>
          </a:p>
        </p:txBody>
      </p:sp>
      <p:sp>
        <p:nvSpPr>
          <p:cNvPr id="25" name="Ribbon: Tilted Down 24">
            <a:extLst>
              <a:ext uri="{FF2B5EF4-FFF2-40B4-BE49-F238E27FC236}">
                <a16:creationId xmlns:a16="http://schemas.microsoft.com/office/drawing/2014/main" id="{9805EE01-3161-62B3-6D54-443D7A3214EC}"/>
              </a:ext>
            </a:extLst>
          </p:cNvPr>
          <p:cNvSpPr/>
          <p:nvPr/>
        </p:nvSpPr>
        <p:spPr>
          <a:xfrm>
            <a:off x="5198427" y="4708542"/>
            <a:ext cx="3629723" cy="720567"/>
          </a:xfrm>
          <a:prstGeom prst="ribbon">
            <a:avLst/>
          </a:prstGeom>
          <a:solidFill>
            <a:schemeClr val="accent1">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Disadvantages</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26" name="Ribbon: Tilted Down 25">
            <a:extLst>
              <a:ext uri="{FF2B5EF4-FFF2-40B4-BE49-F238E27FC236}">
                <a16:creationId xmlns:a16="http://schemas.microsoft.com/office/drawing/2014/main" id="{191F8FFE-4006-7D1D-CD4F-BD1BF313B0DB}"/>
              </a:ext>
            </a:extLst>
          </p:cNvPr>
          <p:cNvSpPr/>
          <p:nvPr/>
        </p:nvSpPr>
        <p:spPr>
          <a:xfrm>
            <a:off x="691376" y="828447"/>
            <a:ext cx="3571955" cy="739274"/>
          </a:xfrm>
          <a:prstGeom prst="ribbon">
            <a:avLst/>
          </a:prstGeom>
          <a:solidFill>
            <a:schemeClr val="accent1">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Advantages</a:t>
            </a:r>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46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arn(inVertical)">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idx="4294967295"/>
          </p:nvPr>
        </p:nvSpPr>
        <p:spPr>
          <a:xfrm>
            <a:off x="-1" y="-1"/>
            <a:ext cx="2691829" cy="719191"/>
          </a:xfrm>
          <a:prstGeom prst="rect">
            <a:avLst/>
          </a:prstGeom>
          <a:noFill/>
          <a:ln>
            <a:noFill/>
          </a:ln>
        </p:spPr>
        <p:txBody>
          <a:bodyPr spcFirstLastPara="1" wrap="square" lIns="91425" tIns="45700" rIns="91425" bIns="45700" anchor="b" anchorCtr="0">
            <a:noAutofit/>
          </a:bodyPr>
          <a:lstStyle/>
          <a:p>
            <a:pPr marL="0" lvl="0" indent="0" algn="ctr" rtl="1">
              <a:lnSpc>
                <a:spcPct val="100000"/>
              </a:lnSpc>
              <a:spcBef>
                <a:spcPts val="0"/>
              </a:spcBef>
              <a:spcAft>
                <a:spcPts val="0"/>
              </a:spcAft>
              <a:buClr>
                <a:srgbClr val="006666"/>
              </a:buClr>
              <a:buSzPts val="4400"/>
              <a:buFont typeface="Times New Roman"/>
              <a:buNone/>
            </a:pPr>
            <a:r>
              <a:rPr lang="en-US" sz="4400" b="1" i="0" u="none" dirty="0">
                <a:solidFill>
                  <a:schemeClr val="tx1"/>
                </a:solidFill>
                <a:latin typeface="Times New Roman"/>
                <a:ea typeface="Times New Roman"/>
                <a:cs typeface="Times New Roman"/>
                <a:sym typeface="Times New Roman"/>
              </a:rPr>
              <a:t>Flowchart</a:t>
            </a:r>
            <a:endParaRPr b="1" dirty="0">
              <a:solidFill>
                <a:schemeClr val="tx1"/>
              </a:solidFill>
            </a:endParaRPr>
          </a:p>
        </p:txBody>
      </p:sp>
      <p:pic>
        <p:nvPicPr>
          <p:cNvPr id="128" name="Google Shape;128;p8"/>
          <p:cNvPicPr preferRelativeResize="0">
            <a:picLocks noGrp="1"/>
          </p:cNvPicPr>
          <p:nvPr>
            <p:ph idx="4294967295"/>
          </p:nvPr>
        </p:nvPicPr>
        <p:blipFill rotWithShape="1">
          <a:blip r:embed="rId3">
            <a:alphaModFix/>
          </a:blip>
          <a:stretch/>
        </p:blipFill>
        <p:spPr>
          <a:xfrm>
            <a:off x="1839074" y="0"/>
            <a:ext cx="5264150" cy="67087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TM02836342[[fn=Ion]]</Template>
  <TotalTime>1167</TotalTime>
  <Words>779</Words>
  <Application>Microsoft Office PowerPoint</Application>
  <PresentationFormat>On-screen Show (4:3)</PresentationFormat>
  <Paragraphs>230</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PT Serif</vt:lpstr>
      <vt:lpstr>Times New Roman</vt:lpstr>
      <vt:lpstr>Wingdings</vt:lpstr>
      <vt:lpstr>Retrospect</vt:lpstr>
      <vt:lpstr>PowerPoint Presentation</vt:lpstr>
      <vt:lpstr>Objective</vt:lpstr>
      <vt:lpstr>PowerPoint Presentation</vt:lpstr>
      <vt:lpstr>Example</vt:lpstr>
      <vt:lpstr>Page Hits and Page Faults</vt:lpstr>
      <vt:lpstr>Pseudo Code</vt:lpstr>
      <vt:lpstr>Pseudo Code</vt:lpstr>
      <vt:lpstr>PowerPoint Presentation</vt:lpstr>
      <vt:lpstr>Flowchart</vt:lpstr>
      <vt:lpstr>PowerPoint Presentation</vt:lpstr>
      <vt:lpstr>Example</vt:lpstr>
      <vt:lpstr>Page Hits and Page Faults</vt:lpstr>
      <vt:lpstr>PowerPoint Presentation</vt:lpstr>
      <vt:lpstr>PowerPoint Presentation</vt:lpstr>
      <vt:lpstr>PowerPoint Presentation</vt:lpstr>
      <vt:lpstr>Optimal Page Replacement</vt:lpstr>
      <vt:lpstr>Example</vt:lpstr>
      <vt:lpstr>Page Hits and Page Faults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Mini Project</dc:title>
  <dc:creator>אריאל פרנק ופנחס וייסברג</dc:creator>
  <cp:lastModifiedBy>Ayush Thakur</cp:lastModifiedBy>
  <cp:revision>12</cp:revision>
  <dcterms:created xsi:type="dcterms:W3CDTF">1999-06-25T18:38:26Z</dcterms:created>
  <dcterms:modified xsi:type="dcterms:W3CDTF">2022-12-16T20:17:14Z</dcterms:modified>
</cp:coreProperties>
</file>