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thakkar" userId="6fbd4281ef4c2541" providerId="LiveId" clId="{C505FF07-761D-4A6F-A74A-ECB031572396}"/>
    <pc:docChg chg="custSel addSld modSld">
      <pc:chgData name="nikita thakkar" userId="6fbd4281ef4c2541" providerId="LiveId" clId="{C505FF07-761D-4A6F-A74A-ECB031572396}" dt="2020-12-09T13:57:51.515" v="3" actId="478"/>
      <pc:docMkLst>
        <pc:docMk/>
      </pc:docMkLst>
      <pc:sldChg chg="delSp modSp new mod">
        <pc:chgData name="nikita thakkar" userId="6fbd4281ef4c2541" providerId="LiveId" clId="{C505FF07-761D-4A6F-A74A-ECB031572396}" dt="2020-12-09T13:57:51.515" v="3" actId="478"/>
        <pc:sldMkLst>
          <pc:docMk/>
          <pc:sldMk cId="2506377725" sldId="261"/>
        </pc:sldMkLst>
        <pc:spChg chg="del">
          <ac:chgData name="nikita thakkar" userId="6fbd4281ef4c2541" providerId="LiveId" clId="{C505FF07-761D-4A6F-A74A-ECB031572396}" dt="2020-12-09T13:57:51.515" v="3" actId="478"/>
          <ac:spMkLst>
            <pc:docMk/>
            <pc:sldMk cId="2506377725" sldId="261"/>
            <ac:spMk id="2" creationId="{D681CC67-BC81-46E6-880B-C036C7708547}"/>
          </ac:spMkLst>
        </pc:spChg>
        <pc:spChg chg="mod">
          <ac:chgData name="nikita thakkar" userId="6fbd4281ef4c2541" providerId="LiveId" clId="{C505FF07-761D-4A6F-A74A-ECB031572396}" dt="2020-12-09T13:57:46.997" v="2" actId="12"/>
          <ac:spMkLst>
            <pc:docMk/>
            <pc:sldMk cId="2506377725" sldId="261"/>
            <ac:spMk id="3" creationId="{21D2D088-948B-4AC6-B423-D27DB17A06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8531-40A3-4817-A1A8-34C38D443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19CC3-184D-438C-B05B-09BA5573D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1A06-BCA1-4AFC-856F-ECDE68CB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C20E-35E4-4693-AA6B-754369B24EC3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4DB95-7549-4DC4-A2C1-D3B8B434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FABF6-DBFD-425C-9B24-16012284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93D8-AF9D-4615-9ED2-D8A15C7D7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80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041F-68DB-471A-90C1-3E9CA6A0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1D725-B2EB-408C-B476-D750C3BE5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12B14-2EAA-49D4-A750-C391F692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C20E-35E4-4693-AA6B-754369B24EC3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3CAA3-92BA-4668-A721-802ECA26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DCCF2-52C6-4BE5-ACE1-040AEA6B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93D8-AF9D-4615-9ED2-D8A15C7D7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24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0076C5-FB23-406F-91C2-97F547E03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FB9B9-E36E-4036-B2C3-9DCF2D3A0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7BC24-FE6F-4660-8A31-EFED4AA6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C20E-35E4-4693-AA6B-754369B24EC3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10815-7042-4654-82CE-72DE74A9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3B8D5-D0FA-47D4-A6D1-B603CFDA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93D8-AF9D-4615-9ED2-D8A15C7D7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35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98B4-D324-40C9-B0BE-0C5EC799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B5C6-D450-4C66-B2BB-06D46F0D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3A928-77E8-46E1-A9E9-DBA2E04E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C20E-35E4-4693-AA6B-754369B24EC3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A15C1-D394-4C6F-9AE1-27A439B3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DF20A-9A03-415C-8B23-24702723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93D8-AF9D-4615-9ED2-D8A15C7D7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D7B4-E82C-4AE7-BC6C-F8F4E69AE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3E32D-800D-4FF9-8587-39D88D339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69621-7C89-494B-B150-DC1A055A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C20E-35E4-4693-AA6B-754369B24EC3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658C0-8748-4061-9311-27B2F7E0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4D8E6-E020-4A74-A564-EF5EB831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93D8-AF9D-4615-9ED2-D8A15C7D7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19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265A-A54F-4CFC-86EF-00E01E4D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35B1E-27A6-4E42-B5B3-D6FB07928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91EAC-A03B-44B8-8377-87E7D2679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86AFA-8A9B-41E2-86F4-B68CDBEE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C20E-35E4-4693-AA6B-754369B24EC3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56A1F-79E9-4161-98AB-925313EE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36441-1AC1-466E-99AB-E15361C8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93D8-AF9D-4615-9ED2-D8A15C7D7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81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549A-B20C-477F-BB91-C55B0198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9AFC1-E22C-476A-A5AE-0E202CF3D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43082-FBDE-4329-A597-B6BBE4C18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B25FC-2232-446C-8E9A-7D2DE7470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B10CA-B864-4363-BF15-5195C0B3D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C2BAF8-8244-40C6-BC51-307FB580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C20E-35E4-4693-AA6B-754369B24EC3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7EB35-E6D3-43B5-9549-8E78245F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D2068-5DC8-451B-9F63-91263196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93D8-AF9D-4615-9ED2-D8A15C7D7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56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FC64-E914-4193-9FB8-1EF6CAF7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54A6A-F6DC-4FF9-B4A2-AAE67DF7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C20E-35E4-4693-AA6B-754369B24EC3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3AA4E-0E71-4F46-9CCC-662FEF47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C53E9-4EEE-45BA-923E-0E541977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93D8-AF9D-4615-9ED2-D8A15C7D7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44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2AA53-44EC-4557-A462-DA8CB2D6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C20E-35E4-4693-AA6B-754369B24EC3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9C8D8-F6E0-42EB-9440-C9897ED3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4D5B3-59CA-4D17-B5F5-DBB5B680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93D8-AF9D-4615-9ED2-D8A15C7D7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87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5EA2-58FE-4F43-A095-67B8C4FB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D2F67-3787-4A96-AC08-E853ADAAF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89A48-2A07-4A39-9EBC-1973F95DF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C7055-EE00-406B-9D61-F62084E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C20E-35E4-4693-AA6B-754369B24EC3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6538B-7B31-47CD-9965-32E216A8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B77BC-0B6D-4E22-B757-98F08DCA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93D8-AF9D-4615-9ED2-D8A15C7D7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56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E2B3-1DDC-4A7F-B3E8-67927FE5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B3763F-3815-4B65-B1AD-1F7FDD18B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501A3-DA0F-433E-9553-DA4883849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CE830-DC36-481E-AB47-55CB29DA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C20E-35E4-4693-AA6B-754369B24EC3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B2010-F227-4772-A3C8-CBFA6695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9CD80-DA78-41C5-8C57-B38C0BE2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93D8-AF9D-4615-9ED2-D8A15C7D7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81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1C1E7-109E-4DF1-8730-5807B934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63702-A50F-4243-8891-87FCCFEB5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402F5-F5FC-47C9-8F02-354CED227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3C20E-35E4-4693-AA6B-754369B24EC3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F5682-CB36-416D-A07C-96A3A5D55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85DB9-2773-436C-949D-CE12554A3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493D8-AF9D-4615-9ED2-D8A15C7D7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41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AAAC-170C-44BC-9711-04868185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637" y="2557910"/>
            <a:ext cx="10515600" cy="1325563"/>
          </a:xfrm>
        </p:spPr>
        <p:txBody>
          <a:bodyPr/>
          <a:lstStyle/>
          <a:p>
            <a:r>
              <a:rPr lang="en-US" dirty="0"/>
              <a:t>How to split test and train data 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63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2D088-948B-4AC6-B423-D27DB17A0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train-test split is a technique for evaluating the performance of a machine learning algorithm. It can be used for classification or regression problems and can be used for any supervised learning algorithm. The procedure involves taking a dataset and dividing it into two subsets.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37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F70CA2-F4DC-43E3-8602-F45E5383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777"/>
            <a:ext cx="647737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512E0A-3800-4A18-8C38-CE3D7C3C1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622" y="666613"/>
            <a:ext cx="5340559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1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731E17-517B-475E-B031-FD7BF116C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294" y="1553592"/>
            <a:ext cx="9291357" cy="6130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1567D7-24E4-4CA1-A1CD-A2AE7D511E43}"/>
              </a:ext>
            </a:extLst>
          </p:cNvPr>
          <p:cNvSpPr txBox="1"/>
          <p:nvPr/>
        </p:nvSpPr>
        <p:spPr>
          <a:xfrm>
            <a:off x="1981939" y="907288"/>
            <a:ext cx="7446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want to split 70% for train and 30% for test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60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D948-A5C6-4081-B392-AC7CE88C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split 90% for train and 10% for test data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BF75D5-63FE-43D3-90FA-845C9E848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787" y="1825625"/>
            <a:ext cx="89564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40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How to split test and train data set</vt:lpstr>
      <vt:lpstr>PowerPoint Presentation</vt:lpstr>
      <vt:lpstr>PowerPoint Presentation</vt:lpstr>
      <vt:lpstr>PowerPoint Presentation</vt:lpstr>
      <vt:lpstr>We want to split 90% for train and 10% for test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split test and train data set</dc:title>
  <dc:creator>nikita thakkar</dc:creator>
  <cp:lastModifiedBy>nikita thakkar</cp:lastModifiedBy>
  <cp:revision>1</cp:revision>
  <dcterms:created xsi:type="dcterms:W3CDTF">2020-12-09T13:32:17Z</dcterms:created>
  <dcterms:modified xsi:type="dcterms:W3CDTF">2020-12-09T13:57:56Z</dcterms:modified>
</cp:coreProperties>
</file>