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37C5-2711-48CE-AC36-25EA88B2F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0E943-74A2-4126-9816-75525C27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842F-09F1-4BDD-9530-572B5023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432C-853B-4DEE-B25B-768D9BD4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0812-4729-4027-B673-EAEB931C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0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BA08-94B6-4407-90D7-67BB716B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A7EA1-230C-41BB-BDF9-33B71FF1B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CD6B-500D-426E-8911-EBBEF397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2155-913A-408F-B7E6-4B3A8C3C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85C9-29CE-4EC1-A19F-C05E8E25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2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AB719-BD52-4013-85E6-10459F40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E4DE8-8A08-4D79-B9E8-AEBAD113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AA6B-D0C8-4F65-AA11-23FAE733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B560-2E0A-49D7-8F86-557AD32A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BF4A-554E-4D20-B7A0-A32917A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1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ACD1-46A4-40F9-8F27-73C49A64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74FA-D077-44F5-BCAF-F5254E9C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078A-64FB-44D8-9FF7-284D561A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2149-E81E-4F24-960A-46CD64D6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9BF7-E210-4EED-8875-E165180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444B-B7E3-4E51-8A79-420C609C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3B977-B858-4DDD-B8CE-21BE2CCD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C730-17FF-42DE-AB5B-F81EA471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0682-F597-4178-BE44-8EB94404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DB61-3AC1-437D-B475-48B0188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1B6B-223D-4064-AD56-E6944800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9E28-E4AE-4865-A4CE-11898FC5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4DB0B-C1D2-4FB9-B39F-3843C42E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C5264-60BB-4B18-9BF2-5643DC1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96FC6-3AB4-4038-9F36-549443F2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689C-77A5-4F09-BA23-7ABC4338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7C84-3A4B-474A-93A9-13236572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3FBF-1AB5-4299-A934-F8184DBA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9EC37-E852-4A45-BAE3-2F1BA4B6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A558C-8CB4-4596-8625-36184ACDA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778A-0B4E-4C28-A5FE-D4CD4447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46EA-DEFF-4549-9023-0A77E55B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F6A5D-D58B-487B-8663-D494D675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4216F-0A6B-47FD-AC53-45024F4D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749E-056A-4C67-A08F-FD8CFCBA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EECC1-F023-4FB4-84CC-10D55F8D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8A058-DBF4-4031-99CA-0AFE4C31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E366C-4A08-4B6D-896F-4A35D7FD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9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D05DA-62D5-4121-9F15-9D44155C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FC5B-3C06-427B-9F26-049506BE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F4E51-6A22-4F6C-95D0-66EDE017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E28-8CCA-4DCA-AC03-03D85A5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A9D1-027C-45D9-A5D6-88313020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CAC8B-493A-4D52-B2CB-F6D76F60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861C8-BA52-4736-AB05-21E502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6E4FF-8FFC-4A88-AEAF-91DF207E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2E3C-F86D-49F2-899B-C5E962A2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646A-BE1B-4AB4-9956-E7C06D67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39CA-1938-4BE4-911B-CAA4CF33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E3BC-6E96-4315-B830-48EF1EEC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F3CC5-D166-44B0-8611-0621C8B5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87C6-DD9C-4B1A-B474-DF028557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889BC-8A1C-4C49-89C4-6F33C873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75618-3A7B-452E-8619-54144AE7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F4F61-EF9C-4A5A-AF99-D7E1BC1C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9AF3-8AE2-4B6F-B9F8-0344AAE5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8151-52CD-41EA-A887-4BAE6E8877F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C06E5-C217-44A1-9F2A-984FF2B9A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33F0-D55B-4B0B-B1B5-527C9587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635E-E92D-448E-B35C-F32FCF21E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44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BD8B-A0C7-47CC-B583-323C67C72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in 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9AA4-A082-46B1-833F-5FE3897B3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nikita thakkar</a:t>
            </a:r>
          </a:p>
        </p:txBody>
      </p:sp>
    </p:spTree>
    <p:extLst>
      <p:ext uri="{BB962C8B-B14F-4D97-AF65-F5344CB8AC3E}">
        <p14:creationId xmlns:p14="http://schemas.microsoft.com/office/powerpoint/2010/main" val="109996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5D046789-A89D-4697-9369-A509E5C19B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0"/>
            <a:ext cx="1204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8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FFC46503-E779-4ACD-84AC-9896404D82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49022704-4CF4-446B-965F-BD212BF916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8"/>
            <a:ext cx="12192000" cy="67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9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28577D11-0D3D-4904-8B86-B54C9F1884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"/>
            <a:ext cx="12192000" cy="67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4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a">
            <a:extLst>
              <a:ext uri="{FF2B5EF4-FFF2-40B4-BE49-F238E27FC236}">
                <a16:creationId xmlns:a16="http://schemas.microsoft.com/office/drawing/2014/main" id="{B9471FB4-BD60-45BA-89B4-504D29B4DD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b">
            <a:extLst>
              <a:ext uri="{FF2B5EF4-FFF2-40B4-BE49-F238E27FC236}">
                <a16:creationId xmlns:a16="http://schemas.microsoft.com/office/drawing/2014/main" id="{32EF7E31-671A-45EA-A7BE-62474CE74C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27480D6C-D8A5-4C37-A378-8EB431737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06AB0A2A-38FB-4078-BCE3-69212EDA39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"/>
            <a:ext cx="121920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a">
            <a:extLst>
              <a:ext uri="{FF2B5EF4-FFF2-40B4-BE49-F238E27FC236}">
                <a16:creationId xmlns:a16="http://schemas.microsoft.com/office/drawing/2014/main" id="{F9335DE5-1E31-414D-B11D-8E455EF756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121920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BE1B804D-26F3-4782-BA03-1F4969A9DE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a">
            <a:extLst>
              <a:ext uri="{FF2B5EF4-FFF2-40B4-BE49-F238E27FC236}">
                <a16:creationId xmlns:a16="http://schemas.microsoft.com/office/drawing/2014/main" id="{CF5C79B9-2837-4EEB-AC45-A892A9FD10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88"/>
            <a:ext cx="12192000" cy="63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2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CC4C9531-0032-4882-97A0-024FDCCC6F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0"/>
            <a:ext cx="1190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7EE2ED47-E125-4A4D-8353-47134BC631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0"/>
            <a:ext cx="11899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5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a">
            <a:extLst>
              <a:ext uri="{FF2B5EF4-FFF2-40B4-BE49-F238E27FC236}">
                <a16:creationId xmlns:a16="http://schemas.microsoft.com/office/drawing/2014/main" id="{1CF8A701-83CA-4D94-949E-AA998F8544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163"/>
            <a:ext cx="12192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b">
            <a:extLst>
              <a:ext uri="{FF2B5EF4-FFF2-40B4-BE49-F238E27FC236}">
                <a16:creationId xmlns:a16="http://schemas.microsoft.com/office/drawing/2014/main" id="{FC10330C-060A-4F6C-8BB2-CD66E747BD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0"/>
            <a:ext cx="12052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914FBAF8-02F6-4FEC-81E0-556FE8F844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63"/>
            <a:ext cx="1219200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82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7DD65B43-E346-4363-9803-71A682A75E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0"/>
            <a:ext cx="1204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5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">
            <a:extLst>
              <a:ext uri="{FF2B5EF4-FFF2-40B4-BE49-F238E27FC236}">
                <a16:creationId xmlns:a16="http://schemas.microsoft.com/office/drawing/2014/main" id="{E8EFB6E6-D7CC-465E-B342-3F5CE6C711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3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a">
            <a:extLst>
              <a:ext uri="{FF2B5EF4-FFF2-40B4-BE49-F238E27FC236}">
                <a16:creationId xmlns:a16="http://schemas.microsoft.com/office/drawing/2014/main" id="{06DFE6C1-21E5-4B75-BA0A-39956C00B4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"/>
            <a:ext cx="12192000" cy="67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6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">
            <a:extLst>
              <a:ext uri="{FF2B5EF4-FFF2-40B4-BE49-F238E27FC236}">
                <a16:creationId xmlns:a16="http://schemas.microsoft.com/office/drawing/2014/main" id="{45268902-8369-4C51-BA20-5F9078BB59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63"/>
            <a:ext cx="12192000" cy="6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a1">
            <a:extLst>
              <a:ext uri="{FF2B5EF4-FFF2-40B4-BE49-F238E27FC236}">
                <a16:creationId xmlns:a16="http://schemas.microsoft.com/office/drawing/2014/main" id="{E8983569-E566-4478-AA94-9133EC1902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b">
            <a:extLst>
              <a:ext uri="{FF2B5EF4-FFF2-40B4-BE49-F238E27FC236}">
                <a16:creationId xmlns:a16="http://schemas.microsoft.com/office/drawing/2014/main" id="{A1DDBEF6-F298-49CF-AB91-3D8A97A9F6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138"/>
            <a:ext cx="12192000" cy="59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6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c">
            <a:extLst>
              <a:ext uri="{FF2B5EF4-FFF2-40B4-BE49-F238E27FC236}">
                <a16:creationId xmlns:a16="http://schemas.microsoft.com/office/drawing/2014/main" id="{D86CAFA3-FDBF-424F-8C5F-CAD7121F03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97973F73-831A-4D08-8488-7ADB105C29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2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a">
            <a:extLst>
              <a:ext uri="{FF2B5EF4-FFF2-40B4-BE49-F238E27FC236}">
                <a16:creationId xmlns:a16="http://schemas.microsoft.com/office/drawing/2014/main" id="{6AB069D6-4970-4E77-BA35-943E232FAA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F02CEE15-906B-4219-B16D-6D7B9B80C9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0"/>
            <a:ext cx="121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FA1C40FD-D311-4856-AEFF-F6EE82F70D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12192000" cy="67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Linear regression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in r</dc:title>
  <dc:creator>nikita thakkar</dc:creator>
  <cp:lastModifiedBy>nikita thakkar</cp:lastModifiedBy>
  <cp:revision>1</cp:revision>
  <dcterms:created xsi:type="dcterms:W3CDTF">2020-12-08T14:15:51Z</dcterms:created>
  <dcterms:modified xsi:type="dcterms:W3CDTF">2020-12-08T14:15:51Z</dcterms:modified>
</cp:coreProperties>
</file>