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9" r:id="rId24"/>
    <p:sldId id="275" r:id="rId25"/>
    <p:sldId id="281"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p:cViewPr varScale="1">
        <p:scale>
          <a:sx n="82" d="100"/>
          <a:sy n="82" d="100"/>
        </p:scale>
        <p:origin x="8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ita thakkar" userId="6fbd4281ef4c2541" providerId="LiveId" clId="{E13A0092-462D-4005-833A-9AB8E653FBAF}"/>
    <pc:docChg chg="custSel addSld delSld modSld">
      <pc:chgData name="nikita thakkar" userId="6fbd4281ef4c2541" providerId="LiveId" clId="{E13A0092-462D-4005-833A-9AB8E653FBAF}" dt="2020-12-02T05:43:32.621" v="349" actId="2696"/>
      <pc:docMkLst>
        <pc:docMk/>
      </pc:docMkLst>
      <pc:sldChg chg="delSp modSp new mod">
        <pc:chgData name="nikita thakkar" userId="6fbd4281ef4c2541" providerId="LiveId" clId="{E13A0092-462D-4005-833A-9AB8E653FBAF}" dt="2020-11-24T06:01:10.849" v="12" actId="2711"/>
        <pc:sldMkLst>
          <pc:docMk/>
          <pc:sldMk cId="2986033204" sldId="256"/>
        </pc:sldMkLst>
        <pc:spChg chg="del">
          <ac:chgData name="nikita thakkar" userId="6fbd4281ef4c2541" providerId="LiveId" clId="{E13A0092-462D-4005-833A-9AB8E653FBAF}" dt="2020-11-24T06:00:35.166" v="3" actId="478"/>
          <ac:spMkLst>
            <pc:docMk/>
            <pc:sldMk cId="2986033204" sldId="256"/>
            <ac:spMk id="2" creationId="{024A043A-1157-4AB3-9870-AEBCA98E2EE6}"/>
          </ac:spMkLst>
        </pc:spChg>
        <pc:spChg chg="mod">
          <ac:chgData name="nikita thakkar" userId="6fbd4281ef4c2541" providerId="LiveId" clId="{E13A0092-462D-4005-833A-9AB8E653FBAF}" dt="2020-11-24T06:01:10.849" v="12" actId="2711"/>
          <ac:spMkLst>
            <pc:docMk/>
            <pc:sldMk cId="2986033204" sldId="256"/>
            <ac:spMk id="3" creationId="{A7CFE48A-D953-43F5-AC87-9A905E6F8A40}"/>
          </ac:spMkLst>
        </pc:spChg>
      </pc:sldChg>
      <pc:sldChg chg="delSp modSp new mod">
        <pc:chgData name="nikita thakkar" userId="6fbd4281ef4c2541" providerId="LiveId" clId="{E13A0092-462D-4005-833A-9AB8E653FBAF}" dt="2020-11-27T06:04:17.125" v="177" actId="478"/>
        <pc:sldMkLst>
          <pc:docMk/>
          <pc:sldMk cId="1376530920" sldId="257"/>
        </pc:sldMkLst>
        <pc:spChg chg="del">
          <ac:chgData name="nikita thakkar" userId="6fbd4281ef4c2541" providerId="LiveId" clId="{E13A0092-462D-4005-833A-9AB8E653FBAF}" dt="2020-11-27T06:04:17.125" v="177" actId="478"/>
          <ac:spMkLst>
            <pc:docMk/>
            <pc:sldMk cId="1376530920" sldId="257"/>
            <ac:spMk id="2" creationId="{13AC8EDB-280F-4B71-A307-B8A8234B325E}"/>
          </ac:spMkLst>
        </pc:spChg>
        <pc:spChg chg="mod">
          <ac:chgData name="nikita thakkar" userId="6fbd4281ef4c2541" providerId="LiveId" clId="{E13A0092-462D-4005-833A-9AB8E653FBAF}" dt="2020-11-24T06:04:01.455" v="14"/>
          <ac:spMkLst>
            <pc:docMk/>
            <pc:sldMk cId="1376530920" sldId="257"/>
            <ac:spMk id="3" creationId="{1C879AAB-68D6-4CE9-8D03-C04426301924}"/>
          </ac:spMkLst>
        </pc:spChg>
      </pc:sldChg>
      <pc:sldChg chg="addSp delSp modSp new mod">
        <pc:chgData name="nikita thakkar" userId="6fbd4281ef4c2541" providerId="LiveId" clId="{E13A0092-462D-4005-833A-9AB8E653FBAF}" dt="2020-11-24T06:04:46.894" v="23" actId="14100"/>
        <pc:sldMkLst>
          <pc:docMk/>
          <pc:sldMk cId="3382941891" sldId="258"/>
        </pc:sldMkLst>
        <pc:spChg chg="del mod">
          <ac:chgData name="nikita thakkar" userId="6fbd4281ef4c2541" providerId="LiveId" clId="{E13A0092-462D-4005-833A-9AB8E653FBAF}" dt="2020-11-24T06:04:40.116" v="21" actId="478"/>
          <ac:spMkLst>
            <pc:docMk/>
            <pc:sldMk cId="3382941891" sldId="258"/>
            <ac:spMk id="2" creationId="{64075908-5B8C-49E1-A39C-5B4D9BCE6E1A}"/>
          </ac:spMkLst>
        </pc:spChg>
        <pc:spChg chg="del">
          <ac:chgData name="nikita thakkar" userId="6fbd4281ef4c2541" providerId="LiveId" clId="{E13A0092-462D-4005-833A-9AB8E653FBAF}" dt="2020-11-24T06:04:28.747" v="16"/>
          <ac:spMkLst>
            <pc:docMk/>
            <pc:sldMk cId="3382941891" sldId="258"/>
            <ac:spMk id="3" creationId="{1C677D9C-B8D6-4E9A-87C9-C074751F6D09}"/>
          </ac:spMkLst>
        </pc:spChg>
        <pc:picChg chg="add mod">
          <ac:chgData name="nikita thakkar" userId="6fbd4281ef4c2541" providerId="LiveId" clId="{E13A0092-462D-4005-833A-9AB8E653FBAF}" dt="2020-11-24T06:04:46.894" v="23" actId="14100"/>
          <ac:picMkLst>
            <pc:docMk/>
            <pc:sldMk cId="3382941891" sldId="258"/>
            <ac:picMk id="4" creationId="{BDD8319C-A420-4366-90DB-8702A6CEFFF4}"/>
          </ac:picMkLst>
        </pc:picChg>
      </pc:sldChg>
      <pc:sldChg chg="modSp new mod">
        <pc:chgData name="nikita thakkar" userId="6fbd4281ef4c2541" providerId="LiveId" clId="{E13A0092-462D-4005-833A-9AB8E653FBAF}" dt="2020-12-02T05:28:31.966" v="234" actId="20577"/>
        <pc:sldMkLst>
          <pc:docMk/>
          <pc:sldMk cId="2126133071" sldId="259"/>
        </pc:sldMkLst>
        <pc:spChg chg="mod">
          <ac:chgData name="nikita thakkar" userId="6fbd4281ef4c2541" providerId="LiveId" clId="{E13A0092-462D-4005-833A-9AB8E653FBAF}" dt="2020-11-24T06:05:42.250" v="29"/>
          <ac:spMkLst>
            <pc:docMk/>
            <pc:sldMk cId="2126133071" sldId="259"/>
            <ac:spMk id="2" creationId="{A65A5A58-E1AF-450D-BD3C-3F64DFC73417}"/>
          </ac:spMkLst>
        </pc:spChg>
        <pc:spChg chg="mod">
          <ac:chgData name="nikita thakkar" userId="6fbd4281ef4c2541" providerId="LiveId" clId="{E13A0092-462D-4005-833A-9AB8E653FBAF}" dt="2020-12-02T05:28:31.966" v="234" actId="20577"/>
          <ac:spMkLst>
            <pc:docMk/>
            <pc:sldMk cId="2126133071" sldId="259"/>
            <ac:spMk id="3" creationId="{BE2DBDAB-F167-41AE-9933-E61DD0C5B86E}"/>
          </ac:spMkLst>
        </pc:spChg>
      </pc:sldChg>
      <pc:sldChg chg="addSp delSp modSp new mod">
        <pc:chgData name="nikita thakkar" userId="6fbd4281ef4c2541" providerId="LiveId" clId="{E13A0092-462D-4005-833A-9AB8E653FBAF}" dt="2020-11-27T06:02:58.898" v="173" actId="14100"/>
        <pc:sldMkLst>
          <pc:docMk/>
          <pc:sldMk cId="3160877539" sldId="260"/>
        </pc:sldMkLst>
        <pc:spChg chg="del">
          <ac:chgData name="nikita thakkar" userId="6fbd4281ef4c2541" providerId="LiveId" clId="{E13A0092-462D-4005-833A-9AB8E653FBAF}" dt="2020-11-24T06:06:44.049" v="37" actId="478"/>
          <ac:spMkLst>
            <pc:docMk/>
            <pc:sldMk cId="3160877539" sldId="260"/>
            <ac:spMk id="2" creationId="{C9530501-D5B8-486F-A024-F8392E9FE23B}"/>
          </ac:spMkLst>
        </pc:spChg>
        <pc:spChg chg="del">
          <ac:chgData name="nikita thakkar" userId="6fbd4281ef4c2541" providerId="LiveId" clId="{E13A0092-462D-4005-833A-9AB8E653FBAF}" dt="2020-11-24T06:06:34.615" v="35"/>
          <ac:spMkLst>
            <pc:docMk/>
            <pc:sldMk cId="3160877539" sldId="260"/>
            <ac:spMk id="3" creationId="{B379B415-7C3D-41A2-B3E7-771684F17AB9}"/>
          </ac:spMkLst>
        </pc:spChg>
        <pc:picChg chg="add mod">
          <ac:chgData name="nikita thakkar" userId="6fbd4281ef4c2541" providerId="LiveId" clId="{E13A0092-462D-4005-833A-9AB8E653FBAF}" dt="2020-11-27T06:02:58.898" v="173" actId="14100"/>
          <ac:picMkLst>
            <pc:docMk/>
            <pc:sldMk cId="3160877539" sldId="260"/>
            <ac:picMk id="4" creationId="{93F93426-E866-4434-8DCB-C69AC86FE774}"/>
          </ac:picMkLst>
        </pc:picChg>
      </pc:sldChg>
      <pc:sldChg chg="delSp modSp new mod">
        <pc:chgData name="nikita thakkar" userId="6fbd4281ef4c2541" providerId="LiveId" clId="{E13A0092-462D-4005-833A-9AB8E653FBAF}" dt="2020-11-27T06:03:06.778" v="174" actId="478"/>
        <pc:sldMkLst>
          <pc:docMk/>
          <pc:sldMk cId="1452869564" sldId="261"/>
        </pc:sldMkLst>
        <pc:spChg chg="del">
          <ac:chgData name="nikita thakkar" userId="6fbd4281ef4c2541" providerId="LiveId" clId="{E13A0092-462D-4005-833A-9AB8E653FBAF}" dt="2020-11-27T06:03:06.778" v="174" actId="478"/>
          <ac:spMkLst>
            <pc:docMk/>
            <pc:sldMk cId="1452869564" sldId="261"/>
            <ac:spMk id="2" creationId="{84936B9D-6AEF-4C21-9185-B1046762160D}"/>
          </ac:spMkLst>
        </pc:spChg>
        <pc:spChg chg="mod">
          <ac:chgData name="nikita thakkar" userId="6fbd4281ef4c2541" providerId="LiveId" clId="{E13A0092-462D-4005-833A-9AB8E653FBAF}" dt="2020-11-24T06:07:14.774" v="41" actId="12"/>
          <ac:spMkLst>
            <pc:docMk/>
            <pc:sldMk cId="1452869564" sldId="261"/>
            <ac:spMk id="3" creationId="{B5AED488-F790-46E8-835B-1F8AEB1C7D29}"/>
          </ac:spMkLst>
        </pc:spChg>
      </pc:sldChg>
      <pc:sldChg chg="delSp modSp new mod">
        <pc:chgData name="nikita thakkar" userId="6fbd4281ef4c2541" providerId="LiveId" clId="{E13A0092-462D-4005-833A-9AB8E653FBAF}" dt="2020-11-24T06:07:50.352" v="49" actId="27636"/>
        <pc:sldMkLst>
          <pc:docMk/>
          <pc:sldMk cId="833635621" sldId="262"/>
        </pc:sldMkLst>
        <pc:spChg chg="del">
          <ac:chgData name="nikita thakkar" userId="6fbd4281ef4c2541" providerId="LiveId" clId="{E13A0092-462D-4005-833A-9AB8E653FBAF}" dt="2020-11-24T06:07:40.886" v="45" actId="478"/>
          <ac:spMkLst>
            <pc:docMk/>
            <pc:sldMk cId="833635621" sldId="262"/>
            <ac:spMk id="2" creationId="{5B2442E4-7504-414E-B894-5E2F38B9C963}"/>
          </ac:spMkLst>
        </pc:spChg>
        <pc:spChg chg="mod">
          <ac:chgData name="nikita thakkar" userId="6fbd4281ef4c2541" providerId="LiveId" clId="{E13A0092-462D-4005-833A-9AB8E653FBAF}" dt="2020-11-24T06:07:50.352" v="49" actId="27636"/>
          <ac:spMkLst>
            <pc:docMk/>
            <pc:sldMk cId="833635621" sldId="262"/>
            <ac:spMk id="3" creationId="{7565BECA-48C9-4262-B9A9-BA81472E254F}"/>
          </ac:spMkLst>
        </pc:spChg>
      </pc:sldChg>
      <pc:sldChg chg="addSp delSp modSp new mod">
        <pc:chgData name="nikita thakkar" userId="6fbd4281ef4c2541" providerId="LiveId" clId="{E13A0092-462D-4005-833A-9AB8E653FBAF}" dt="2020-11-24T06:09:16.470" v="68" actId="14100"/>
        <pc:sldMkLst>
          <pc:docMk/>
          <pc:sldMk cId="3104694073" sldId="263"/>
        </pc:sldMkLst>
        <pc:spChg chg="mod">
          <ac:chgData name="nikita thakkar" userId="6fbd4281ef4c2541" providerId="LiveId" clId="{E13A0092-462D-4005-833A-9AB8E653FBAF}" dt="2020-11-24T06:09:16.470" v="68" actId="14100"/>
          <ac:spMkLst>
            <pc:docMk/>
            <pc:sldMk cId="3104694073" sldId="263"/>
            <ac:spMk id="2" creationId="{169C2BBA-E9DD-4F2E-9BE2-EC8621CCCA05}"/>
          </ac:spMkLst>
        </pc:spChg>
        <pc:spChg chg="del">
          <ac:chgData name="nikita thakkar" userId="6fbd4281ef4c2541" providerId="LiveId" clId="{E13A0092-462D-4005-833A-9AB8E653FBAF}" dt="2020-11-24T06:08:10.859" v="51"/>
          <ac:spMkLst>
            <pc:docMk/>
            <pc:sldMk cId="3104694073" sldId="263"/>
            <ac:spMk id="3" creationId="{2EE26161-D573-4A85-B03F-7A12EFEABF66}"/>
          </ac:spMkLst>
        </pc:spChg>
        <pc:picChg chg="add mod">
          <ac:chgData name="nikita thakkar" userId="6fbd4281ef4c2541" providerId="LiveId" clId="{E13A0092-462D-4005-833A-9AB8E653FBAF}" dt="2020-11-24T06:09:13.635" v="67" actId="1076"/>
          <ac:picMkLst>
            <pc:docMk/>
            <pc:sldMk cId="3104694073" sldId="263"/>
            <ac:picMk id="4" creationId="{ECACEFAA-8C32-49CD-B82A-7EAF81A5C731}"/>
          </ac:picMkLst>
        </pc:picChg>
      </pc:sldChg>
      <pc:sldChg chg="modSp new mod">
        <pc:chgData name="nikita thakkar" userId="6fbd4281ef4c2541" providerId="LiveId" clId="{E13A0092-462D-4005-833A-9AB8E653FBAF}" dt="2020-11-24T06:10:04.425" v="77" actId="20577"/>
        <pc:sldMkLst>
          <pc:docMk/>
          <pc:sldMk cId="1837902597" sldId="264"/>
        </pc:sldMkLst>
        <pc:spChg chg="mod">
          <ac:chgData name="nikita thakkar" userId="6fbd4281ef4c2541" providerId="LiveId" clId="{E13A0092-462D-4005-833A-9AB8E653FBAF}" dt="2020-11-24T06:10:04.425" v="77" actId="20577"/>
          <ac:spMkLst>
            <pc:docMk/>
            <pc:sldMk cId="1837902597" sldId="264"/>
            <ac:spMk id="2" creationId="{D43E292C-6F8D-401E-A832-E9A205130BAE}"/>
          </ac:spMkLst>
        </pc:spChg>
        <pc:spChg chg="mod">
          <ac:chgData name="nikita thakkar" userId="6fbd4281ef4c2541" providerId="LiveId" clId="{E13A0092-462D-4005-833A-9AB8E653FBAF}" dt="2020-11-24T06:09:59.439" v="74" actId="21"/>
          <ac:spMkLst>
            <pc:docMk/>
            <pc:sldMk cId="1837902597" sldId="264"/>
            <ac:spMk id="3" creationId="{443BA1C0-EB4B-471E-A909-AA82EC38EAD8}"/>
          </ac:spMkLst>
        </pc:spChg>
      </pc:sldChg>
      <pc:sldChg chg="modSp new mod">
        <pc:chgData name="nikita thakkar" userId="6fbd4281ef4c2541" providerId="LiveId" clId="{E13A0092-462D-4005-833A-9AB8E653FBAF}" dt="2020-11-24T06:10:52.563" v="86" actId="27636"/>
        <pc:sldMkLst>
          <pc:docMk/>
          <pc:sldMk cId="2771930203" sldId="265"/>
        </pc:sldMkLst>
        <pc:spChg chg="mod">
          <ac:chgData name="nikita thakkar" userId="6fbd4281ef4c2541" providerId="LiveId" clId="{E13A0092-462D-4005-833A-9AB8E653FBAF}" dt="2020-11-24T06:10:47.617" v="84"/>
          <ac:spMkLst>
            <pc:docMk/>
            <pc:sldMk cId="2771930203" sldId="265"/>
            <ac:spMk id="2" creationId="{48BAA546-1989-4C2A-BD15-CC87F12F43E5}"/>
          </ac:spMkLst>
        </pc:spChg>
        <pc:spChg chg="mod">
          <ac:chgData name="nikita thakkar" userId="6fbd4281ef4c2541" providerId="LiveId" clId="{E13A0092-462D-4005-833A-9AB8E653FBAF}" dt="2020-11-24T06:10:52.563" v="86" actId="27636"/>
          <ac:spMkLst>
            <pc:docMk/>
            <pc:sldMk cId="2771930203" sldId="265"/>
            <ac:spMk id="3" creationId="{801FE31A-2BB6-41EC-9B0C-4682BBC6B17C}"/>
          </ac:spMkLst>
        </pc:spChg>
      </pc:sldChg>
      <pc:sldChg chg="addSp delSp modSp new mod">
        <pc:chgData name="nikita thakkar" userId="6fbd4281ef4c2541" providerId="LiveId" clId="{E13A0092-462D-4005-833A-9AB8E653FBAF}" dt="2020-11-24T06:11:15.926" v="91" actId="478"/>
        <pc:sldMkLst>
          <pc:docMk/>
          <pc:sldMk cId="2469194438" sldId="266"/>
        </pc:sldMkLst>
        <pc:spChg chg="del">
          <ac:chgData name="nikita thakkar" userId="6fbd4281ef4c2541" providerId="LiveId" clId="{E13A0092-462D-4005-833A-9AB8E653FBAF}" dt="2020-11-24T06:11:15.926" v="91" actId="478"/>
          <ac:spMkLst>
            <pc:docMk/>
            <pc:sldMk cId="2469194438" sldId="266"/>
            <ac:spMk id="2" creationId="{E54E60EE-77F6-4867-A672-185B3059CCCA}"/>
          </ac:spMkLst>
        </pc:spChg>
        <pc:spChg chg="del">
          <ac:chgData name="nikita thakkar" userId="6fbd4281ef4c2541" providerId="LiveId" clId="{E13A0092-462D-4005-833A-9AB8E653FBAF}" dt="2020-11-24T06:11:07.952" v="88"/>
          <ac:spMkLst>
            <pc:docMk/>
            <pc:sldMk cId="2469194438" sldId="266"/>
            <ac:spMk id="3" creationId="{EC9CC6CF-258F-4D67-A48C-D9B48B376305}"/>
          </ac:spMkLst>
        </pc:spChg>
        <pc:picChg chg="add mod">
          <ac:chgData name="nikita thakkar" userId="6fbd4281ef4c2541" providerId="LiveId" clId="{E13A0092-462D-4005-833A-9AB8E653FBAF}" dt="2020-11-24T06:11:13.242" v="90" actId="14100"/>
          <ac:picMkLst>
            <pc:docMk/>
            <pc:sldMk cId="2469194438" sldId="266"/>
            <ac:picMk id="4" creationId="{2C8C262A-9700-41A4-864E-A0C522515D87}"/>
          </ac:picMkLst>
        </pc:picChg>
      </pc:sldChg>
      <pc:sldChg chg="delSp modSp new mod">
        <pc:chgData name="nikita thakkar" userId="6fbd4281ef4c2541" providerId="LiveId" clId="{E13A0092-462D-4005-833A-9AB8E653FBAF}" dt="2020-11-27T06:03:32.666" v="175" actId="478"/>
        <pc:sldMkLst>
          <pc:docMk/>
          <pc:sldMk cId="3820433895" sldId="267"/>
        </pc:sldMkLst>
        <pc:spChg chg="del">
          <ac:chgData name="nikita thakkar" userId="6fbd4281ef4c2541" providerId="LiveId" clId="{E13A0092-462D-4005-833A-9AB8E653FBAF}" dt="2020-11-27T06:03:32.666" v="175" actId="478"/>
          <ac:spMkLst>
            <pc:docMk/>
            <pc:sldMk cId="3820433895" sldId="267"/>
            <ac:spMk id="2" creationId="{E6B0167C-7740-4551-ABB9-F49D6B30DB6A}"/>
          </ac:spMkLst>
        </pc:spChg>
        <pc:spChg chg="mod">
          <ac:chgData name="nikita thakkar" userId="6fbd4281ef4c2541" providerId="LiveId" clId="{E13A0092-462D-4005-833A-9AB8E653FBAF}" dt="2020-11-24T06:12:24.374" v="94" actId="12"/>
          <ac:spMkLst>
            <pc:docMk/>
            <pc:sldMk cId="3820433895" sldId="267"/>
            <ac:spMk id="3" creationId="{E9FCE3C6-07C4-4F29-8A32-483921BC1CAF}"/>
          </ac:spMkLst>
        </pc:spChg>
      </pc:sldChg>
      <pc:sldChg chg="addSp delSp modSp new mod">
        <pc:chgData name="nikita thakkar" userId="6fbd4281ef4c2541" providerId="LiveId" clId="{E13A0092-462D-4005-833A-9AB8E653FBAF}" dt="2020-11-24T06:12:50.506" v="100" actId="20577"/>
        <pc:sldMkLst>
          <pc:docMk/>
          <pc:sldMk cId="1857145484" sldId="268"/>
        </pc:sldMkLst>
        <pc:spChg chg="mod">
          <ac:chgData name="nikita thakkar" userId="6fbd4281ef4c2541" providerId="LiveId" clId="{E13A0092-462D-4005-833A-9AB8E653FBAF}" dt="2020-11-24T06:12:50.506" v="100" actId="20577"/>
          <ac:spMkLst>
            <pc:docMk/>
            <pc:sldMk cId="1857145484" sldId="268"/>
            <ac:spMk id="2" creationId="{4096FFD2-A9DF-4C27-8797-68E6307E6D76}"/>
          </ac:spMkLst>
        </pc:spChg>
        <pc:spChg chg="del">
          <ac:chgData name="nikita thakkar" userId="6fbd4281ef4c2541" providerId="LiveId" clId="{E13A0092-462D-4005-833A-9AB8E653FBAF}" dt="2020-11-24T06:12:40.097" v="96"/>
          <ac:spMkLst>
            <pc:docMk/>
            <pc:sldMk cId="1857145484" sldId="268"/>
            <ac:spMk id="3" creationId="{0C8AAB42-3AF4-400C-8015-27CDAAEB4402}"/>
          </ac:spMkLst>
        </pc:spChg>
        <pc:picChg chg="add mod">
          <ac:chgData name="nikita thakkar" userId="6fbd4281ef4c2541" providerId="LiveId" clId="{E13A0092-462D-4005-833A-9AB8E653FBAF}" dt="2020-11-24T06:12:40.097" v="96"/>
          <ac:picMkLst>
            <pc:docMk/>
            <pc:sldMk cId="1857145484" sldId="268"/>
            <ac:picMk id="4" creationId="{0233DA6B-E830-4237-A69F-0F22E3817174}"/>
          </ac:picMkLst>
        </pc:picChg>
      </pc:sldChg>
      <pc:sldChg chg="modSp new mod">
        <pc:chgData name="nikita thakkar" userId="6fbd4281ef4c2541" providerId="LiveId" clId="{E13A0092-462D-4005-833A-9AB8E653FBAF}" dt="2020-11-24T06:19:35.735" v="123"/>
        <pc:sldMkLst>
          <pc:docMk/>
          <pc:sldMk cId="3637741291" sldId="269"/>
        </pc:sldMkLst>
        <pc:spChg chg="mod">
          <ac:chgData name="nikita thakkar" userId="6fbd4281ef4c2541" providerId="LiveId" clId="{E13A0092-462D-4005-833A-9AB8E653FBAF}" dt="2020-11-24T06:13:14.594" v="102"/>
          <ac:spMkLst>
            <pc:docMk/>
            <pc:sldMk cId="3637741291" sldId="269"/>
            <ac:spMk id="2" creationId="{22CDAEE3-40CE-40EC-A0F5-9C24CB1BA2EF}"/>
          </ac:spMkLst>
        </pc:spChg>
        <pc:spChg chg="mod">
          <ac:chgData name="nikita thakkar" userId="6fbd4281ef4c2541" providerId="LiveId" clId="{E13A0092-462D-4005-833A-9AB8E653FBAF}" dt="2020-11-24T06:19:35.735" v="123"/>
          <ac:spMkLst>
            <pc:docMk/>
            <pc:sldMk cId="3637741291" sldId="269"/>
            <ac:spMk id="3" creationId="{976AEAE4-295E-4F4C-B996-F646A710AB0F}"/>
          </ac:spMkLst>
        </pc:spChg>
      </pc:sldChg>
      <pc:sldChg chg="delSp modSp new mod">
        <pc:chgData name="nikita thakkar" userId="6fbd4281ef4c2541" providerId="LiveId" clId="{E13A0092-462D-4005-833A-9AB8E653FBAF}" dt="2020-11-24T06:19:26.529" v="121" actId="21"/>
        <pc:sldMkLst>
          <pc:docMk/>
          <pc:sldMk cId="197130726" sldId="270"/>
        </pc:sldMkLst>
        <pc:spChg chg="del">
          <ac:chgData name="nikita thakkar" userId="6fbd4281ef4c2541" providerId="LiveId" clId="{E13A0092-462D-4005-833A-9AB8E653FBAF}" dt="2020-11-24T06:18:50.377" v="118" actId="478"/>
          <ac:spMkLst>
            <pc:docMk/>
            <pc:sldMk cId="197130726" sldId="270"/>
            <ac:spMk id="2" creationId="{2479C2E1-4725-4FF7-9050-447DA54D5231}"/>
          </ac:spMkLst>
        </pc:spChg>
        <pc:spChg chg="mod">
          <ac:chgData name="nikita thakkar" userId="6fbd4281ef4c2541" providerId="LiveId" clId="{E13A0092-462D-4005-833A-9AB8E653FBAF}" dt="2020-11-24T06:19:26.529" v="121" actId="21"/>
          <ac:spMkLst>
            <pc:docMk/>
            <pc:sldMk cId="197130726" sldId="270"/>
            <ac:spMk id="3" creationId="{0BC759A3-9881-4943-8234-D8D51218AB19}"/>
          </ac:spMkLst>
        </pc:spChg>
      </pc:sldChg>
      <pc:sldChg chg="delSp modSp new mod">
        <pc:chgData name="nikita thakkar" userId="6fbd4281ef4c2541" providerId="LiveId" clId="{E13A0092-462D-4005-833A-9AB8E653FBAF}" dt="2020-12-02T05:29:15.932" v="236" actId="27636"/>
        <pc:sldMkLst>
          <pc:docMk/>
          <pc:sldMk cId="2936555015" sldId="271"/>
        </pc:sldMkLst>
        <pc:spChg chg="del mod">
          <ac:chgData name="nikita thakkar" userId="6fbd4281ef4c2541" providerId="LiveId" clId="{E13A0092-462D-4005-833A-9AB8E653FBAF}" dt="2020-11-24T06:27:45.530" v="129" actId="478"/>
          <ac:spMkLst>
            <pc:docMk/>
            <pc:sldMk cId="2936555015" sldId="271"/>
            <ac:spMk id="2" creationId="{4C3926A6-E923-44DD-A215-A3FA152FCC4E}"/>
          </ac:spMkLst>
        </pc:spChg>
        <pc:spChg chg="mod">
          <ac:chgData name="nikita thakkar" userId="6fbd4281ef4c2541" providerId="LiveId" clId="{E13A0092-462D-4005-833A-9AB8E653FBAF}" dt="2020-12-02T05:29:15.932" v="236" actId="27636"/>
          <ac:spMkLst>
            <pc:docMk/>
            <pc:sldMk cId="2936555015" sldId="271"/>
            <ac:spMk id="3" creationId="{D8136E75-D237-423C-9324-11EFB97D6C73}"/>
          </ac:spMkLst>
        </pc:spChg>
      </pc:sldChg>
      <pc:sldChg chg="delSp modSp new mod">
        <pc:chgData name="nikita thakkar" userId="6fbd4281ef4c2541" providerId="LiveId" clId="{E13A0092-462D-4005-833A-9AB8E653FBAF}" dt="2020-12-02T05:29:39.742" v="252" actId="5793"/>
        <pc:sldMkLst>
          <pc:docMk/>
          <pc:sldMk cId="226623170" sldId="272"/>
        </pc:sldMkLst>
        <pc:spChg chg="del">
          <ac:chgData name="nikita thakkar" userId="6fbd4281ef4c2541" providerId="LiveId" clId="{E13A0092-462D-4005-833A-9AB8E653FBAF}" dt="2020-11-27T06:03:45.043" v="176" actId="478"/>
          <ac:spMkLst>
            <pc:docMk/>
            <pc:sldMk cId="226623170" sldId="272"/>
            <ac:spMk id="2" creationId="{18A42750-CD0E-40EC-A7D3-4694B1B0CA97}"/>
          </ac:spMkLst>
        </pc:spChg>
        <pc:spChg chg="mod">
          <ac:chgData name="nikita thakkar" userId="6fbd4281ef4c2541" providerId="LiveId" clId="{E13A0092-462D-4005-833A-9AB8E653FBAF}" dt="2020-12-02T05:29:39.742" v="252" actId="5793"/>
          <ac:spMkLst>
            <pc:docMk/>
            <pc:sldMk cId="226623170" sldId="272"/>
            <ac:spMk id="3" creationId="{EB879507-7A67-4A11-BEDA-62944D859B41}"/>
          </ac:spMkLst>
        </pc:spChg>
      </pc:sldChg>
      <pc:sldChg chg="modSp new del mod">
        <pc:chgData name="nikita thakkar" userId="6fbd4281ef4c2541" providerId="LiveId" clId="{E13A0092-462D-4005-833A-9AB8E653FBAF}" dt="2020-11-24T06:34:02.543" v="136" actId="2696"/>
        <pc:sldMkLst>
          <pc:docMk/>
          <pc:sldMk cId="3214163741" sldId="272"/>
        </pc:sldMkLst>
        <pc:spChg chg="mod">
          <ac:chgData name="nikita thakkar" userId="6fbd4281ef4c2541" providerId="LiveId" clId="{E13A0092-462D-4005-833A-9AB8E653FBAF}" dt="2020-11-24T06:31:39.408" v="135" actId="27636"/>
          <ac:spMkLst>
            <pc:docMk/>
            <pc:sldMk cId="3214163741" sldId="272"/>
            <ac:spMk id="3" creationId="{409EC9EE-6DDA-424C-9EB5-0A432CC7F74C}"/>
          </ac:spMkLst>
        </pc:spChg>
      </pc:sldChg>
      <pc:sldChg chg="delSp modSp new mod">
        <pc:chgData name="nikita thakkar" userId="6fbd4281ef4c2541" providerId="LiveId" clId="{E13A0092-462D-4005-833A-9AB8E653FBAF}" dt="2020-12-02T05:29:50.115" v="254" actId="12"/>
        <pc:sldMkLst>
          <pc:docMk/>
          <pc:sldMk cId="275676685" sldId="273"/>
        </pc:sldMkLst>
        <pc:spChg chg="del">
          <ac:chgData name="nikita thakkar" userId="6fbd4281ef4c2541" providerId="LiveId" clId="{E13A0092-462D-4005-833A-9AB8E653FBAF}" dt="2020-11-24T06:39:14.297" v="141" actId="478"/>
          <ac:spMkLst>
            <pc:docMk/>
            <pc:sldMk cId="275676685" sldId="273"/>
            <ac:spMk id="2" creationId="{5FC555C5-F642-4472-9745-DECF722DD6E2}"/>
          </ac:spMkLst>
        </pc:spChg>
        <pc:spChg chg="mod">
          <ac:chgData name="nikita thakkar" userId="6fbd4281ef4c2541" providerId="LiveId" clId="{E13A0092-462D-4005-833A-9AB8E653FBAF}" dt="2020-12-02T05:29:50.115" v="254" actId="12"/>
          <ac:spMkLst>
            <pc:docMk/>
            <pc:sldMk cId="275676685" sldId="273"/>
            <ac:spMk id="3" creationId="{DE3C6216-9516-48B2-A56C-EBA09F426B42}"/>
          </ac:spMkLst>
        </pc:spChg>
      </pc:sldChg>
      <pc:sldChg chg="delSp modSp new mod">
        <pc:chgData name="nikita thakkar" userId="6fbd4281ef4c2541" providerId="LiveId" clId="{E13A0092-462D-4005-833A-9AB8E653FBAF}" dt="2020-11-24T06:39:49.773" v="148" actId="12"/>
        <pc:sldMkLst>
          <pc:docMk/>
          <pc:sldMk cId="2396725946" sldId="274"/>
        </pc:sldMkLst>
        <pc:spChg chg="del">
          <ac:chgData name="nikita thakkar" userId="6fbd4281ef4c2541" providerId="LiveId" clId="{E13A0092-462D-4005-833A-9AB8E653FBAF}" dt="2020-11-24T06:39:40.944" v="145" actId="478"/>
          <ac:spMkLst>
            <pc:docMk/>
            <pc:sldMk cId="2396725946" sldId="274"/>
            <ac:spMk id="2" creationId="{B81D08D1-4545-46A9-A97D-E7CCEB1CC5A6}"/>
          </ac:spMkLst>
        </pc:spChg>
        <pc:spChg chg="mod">
          <ac:chgData name="nikita thakkar" userId="6fbd4281ef4c2541" providerId="LiveId" clId="{E13A0092-462D-4005-833A-9AB8E653FBAF}" dt="2020-11-24T06:39:49.773" v="148" actId="12"/>
          <ac:spMkLst>
            <pc:docMk/>
            <pc:sldMk cId="2396725946" sldId="274"/>
            <ac:spMk id="3" creationId="{1AA51333-ACC7-4904-9079-477490D8CDA6}"/>
          </ac:spMkLst>
        </pc:spChg>
      </pc:sldChg>
      <pc:sldChg chg="delSp modSp new mod">
        <pc:chgData name="nikita thakkar" userId="6fbd4281ef4c2541" providerId="LiveId" clId="{E13A0092-462D-4005-833A-9AB8E653FBAF}" dt="2020-12-02T05:32:15.791" v="264" actId="255"/>
        <pc:sldMkLst>
          <pc:docMk/>
          <pc:sldMk cId="3993848294" sldId="275"/>
        </pc:sldMkLst>
        <pc:spChg chg="del">
          <ac:chgData name="nikita thakkar" userId="6fbd4281ef4c2541" providerId="LiveId" clId="{E13A0092-462D-4005-833A-9AB8E653FBAF}" dt="2020-11-24T06:40:53.468" v="153" actId="478"/>
          <ac:spMkLst>
            <pc:docMk/>
            <pc:sldMk cId="3993848294" sldId="275"/>
            <ac:spMk id="2" creationId="{40ECC2B4-9A71-441A-ACDB-0A93B469886E}"/>
          </ac:spMkLst>
        </pc:spChg>
        <pc:spChg chg="mod">
          <ac:chgData name="nikita thakkar" userId="6fbd4281ef4c2541" providerId="LiveId" clId="{E13A0092-462D-4005-833A-9AB8E653FBAF}" dt="2020-12-02T05:32:15.791" v="264" actId="255"/>
          <ac:spMkLst>
            <pc:docMk/>
            <pc:sldMk cId="3993848294" sldId="275"/>
            <ac:spMk id="3" creationId="{8AF3D481-520E-4859-90EC-F205475F186F}"/>
          </ac:spMkLst>
        </pc:spChg>
      </pc:sldChg>
      <pc:sldChg chg="delSp modSp new mod">
        <pc:chgData name="nikita thakkar" userId="6fbd4281ef4c2541" providerId="LiveId" clId="{E13A0092-462D-4005-833A-9AB8E653FBAF}" dt="2020-11-24T06:41:48.873" v="159" actId="478"/>
        <pc:sldMkLst>
          <pc:docMk/>
          <pc:sldMk cId="1856218954" sldId="276"/>
        </pc:sldMkLst>
        <pc:spChg chg="del">
          <ac:chgData name="nikita thakkar" userId="6fbd4281ef4c2541" providerId="LiveId" clId="{E13A0092-462D-4005-833A-9AB8E653FBAF}" dt="2020-11-24T06:41:48.873" v="159" actId="478"/>
          <ac:spMkLst>
            <pc:docMk/>
            <pc:sldMk cId="1856218954" sldId="276"/>
            <ac:spMk id="2" creationId="{53771380-C5B1-4B72-AC3D-A6A4E9A4A3EE}"/>
          </ac:spMkLst>
        </pc:spChg>
        <pc:spChg chg="mod">
          <ac:chgData name="nikita thakkar" userId="6fbd4281ef4c2541" providerId="LiveId" clId="{E13A0092-462D-4005-833A-9AB8E653FBAF}" dt="2020-11-24T06:41:43.578" v="158" actId="12"/>
          <ac:spMkLst>
            <pc:docMk/>
            <pc:sldMk cId="1856218954" sldId="276"/>
            <ac:spMk id="3" creationId="{C389D29E-3B51-4358-9D86-CDA64B641D60}"/>
          </ac:spMkLst>
        </pc:spChg>
      </pc:sldChg>
      <pc:sldChg chg="delSp modSp new mod">
        <pc:chgData name="nikita thakkar" userId="6fbd4281ef4c2541" providerId="LiveId" clId="{E13A0092-462D-4005-833A-9AB8E653FBAF}" dt="2020-11-24T06:42:22.960" v="163" actId="478"/>
        <pc:sldMkLst>
          <pc:docMk/>
          <pc:sldMk cId="1931040559" sldId="277"/>
        </pc:sldMkLst>
        <pc:spChg chg="del">
          <ac:chgData name="nikita thakkar" userId="6fbd4281ef4c2541" providerId="LiveId" clId="{E13A0092-462D-4005-833A-9AB8E653FBAF}" dt="2020-11-24T06:42:22.960" v="163" actId="478"/>
          <ac:spMkLst>
            <pc:docMk/>
            <pc:sldMk cId="1931040559" sldId="277"/>
            <ac:spMk id="2" creationId="{AC5597D4-40A1-482F-AC8F-86408CE63D6E}"/>
          </ac:spMkLst>
        </pc:spChg>
        <pc:spChg chg="mod">
          <ac:chgData name="nikita thakkar" userId="6fbd4281ef4c2541" providerId="LiveId" clId="{E13A0092-462D-4005-833A-9AB8E653FBAF}" dt="2020-11-24T06:42:10.279" v="162" actId="12"/>
          <ac:spMkLst>
            <pc:docMk/>
            <pc:sldMk cId="1931040559" sldId="277"/>
            <ac:spMk id="3" creationId="{E89019F5-C5A2-45AB-B2D7-0ADF790B46D0}"/>
          </ac:spMkLst>
        </pc:spChg>
      </pc:sldChg>
      <pc:sldChg chg="delSp modSp new mod">
        <pc:chgData name="nikita thakkar" userId="6fbd4281ef4c2541" providerId="LiveId" clId="{E13A0092-462D-4005-833A-9AB8E653FBAF}" dt="2020-11-24T06:42:48.306" v="167" actId="12"/>
        <pc:sldMkLst>
          <pc:docMk/>
          <pc:sldMk cId="1712012954" sldId="278"/>
        </pc:sldMkLst>
        <pc:spChg chg="del">
          <ac:chgData name="nikita thakkar" userId="6fbd4281ef4c2541" providerId="LiveId" clId="{E13A0092-462D-4005-833A-9AB8E653FBAF}" dt="2020-11-24T06:42:43.498" v="166" actId="478"/>
          <ac:spMkLst>
            <pc:docMk/>
            <pc:sldMk cId="1712012954" sldId="278"/>
            <ac:spMk id="2" creationId="{605FAD5C-61F5-4346-AA35-632C5C77931F}"/>
          </ac:spMkLst>
        </pc:spChg>
        <pc:spChg chg="mod">
          <ac:chgData name="nikita thakkar" userId="6fbd4281ef4c2541" providerId="LiveId" clId="{E13A0092-462D-4005-833A-9AB8E653FBAF}" dt="2020-11-24T06:42:48.306" v="167" actId="12"/>
          <ac:spMkLst>
            <pc:docMk/>
            <pc:sldMk cId="1712012954" sldId="278"/>
            <ac:spMk id="3" creationId="{6CFBF487-5740-41CF-AF82-93433836A12B}"/>
          </ac:spMkLst>
        </pc:spChg>
      </pc:sldChg>
      <pc:sldChg chg="delSp modSp new mod">
        <pc:chgData name="nikita thakkar" userId="6fbd4281ef4c2541" providerId="LiveId" clId="{E13A0092-462D-4005-833A-9AB8E653FBAF}" dt="2020-11-24T06:43:19.942" v="172" actId="478"/>
        <pc:sldMkLst>
          <pc:docMk/>
          <pc:sldMk cId="1883950169" sldId="279"/>
        </pc:sldMkLst>
        <pc:spChg chg="del mod">
          <ac:chgData name="nikita thakkar" userId="6fbd4281ef4c2541" providerId="LiveId" clId="{E13A0092-462D-4005-833A-9AB8E653FBAF}" dt="2020-11-24T06:43:19.942" v="172" actId="478"/>
          <ac:spMkLst>
            <pc:docMk/>
            <pc:sldMk cId="1883950169" sldId="279"/>
            <ac:spMk id="2" creationId="{5AFB8F0E-1DF6-46A5-8269-089147C21C65}"/>
          </ac:spMkLst>
        </pc:spChg>
        <pc:spChg chg="mod">
          <ac:chgData name="nikita thakkar" userId="6fbd4281ef4c2541" providerId="LiveId" clId="{E13A0092-462D-4005-833A-9AB8E653FBAF}" dt="2020-11-24T06:43:14.324" v="170" actId="12"/>
          <ac:spMkLst>
            <pc:docMk/>
            <pc:sldMk cId="1883950169" sldId="279"/>
            <ac:spMk id="3" creationId="{6CBB7285-8DE3-41B7-A977-B3D08881913D}"/>
          </ac:spMkLst>
        </pc:spChg>
      </pc:sldChg>
      <pc:sldChg chg="modSp new mod">
        <pc:chgData name="nikita thakkar" userId="6fbd4281ef4c2541" providerId="LiveId" clId="{E13A0092-462D-4005-833A-9AB8E653FBAF}" dt="2020-12-02T05:34:26.323" v="285" actId="14100"/>
        <pc:sldMkLst>
          <pc:docMk/>
          <pc:sldMk cId="411847535" sldId="280"/>
        </pc:sldMkLst>
        <pc:spChg chg="mod">
          <ac:chgData name="nikita thakkar" userId="6fbd4281ef4c2541" providerId="LiveId" clId="{E13A0092-462D-4005-833A-9AB8E653FBAF}" dt="2020-12-02T05:33:35.602" v="280" actId="20577"/>
          <ac:spMkLst>
            <pc:docMk/>
            <pc:sldMk cId="411847535" sldId="280"/>
            <ac:spMk id="2" creationId="{3AFCC401-F003-439E-BC6B-5E57E630537B}"/>
          </ac:spMkLst>
        </pc:spChg>
        <pc:spChg chg="mod">
          <ac:chgData name="nikita thakkar" userId="6fbd4281ef4c2541" providerId="LiveId" clId="{E13A0092-462D-4005-833A-9AB8E653FBAF}" dt="2020-12-02T05:34:26.323" v="285" actId="14100"/>
          <ac:spMkLst>
            <pc:docMk/>
            <pc:sldMk cId="411847535" sldId="280"/>
            <ac:spMk id="3" creationId="{04F5713F-263A-48C9-9D90-1F52271B461F}"/>
          </ac:spMkLst>
        </pc:spChg>
      </pc:sldChg>
      <pc:sldChg chg="modSp add mod">
        <pc:chgData name="nikita thakkar" userId="6fbd4281ef4c2541" providerId="LiveId" clId="{E13A0092-462D-4005-833A-9AB8E653FBAF}" dt="2020-12-02T05:32:48.642" v="267" actId="255"/>
        <pc:sldMkLst>
          <pc:docMk/>
          <pc:sldMk cId="1036308093" sldId="281"/>
        </pc:sldMkLst>
        <pc:spChg chg="mod">
          <ac:chgData name="nikita thakkar" userId="6fbd4281ef4c2541" providerId="LiveId" clId="{E13A0092-462D-4005-833A-9AB8E653FBAF}" dt="2020-12-02T05:32:48.642" v="267" actId="255"/>
          <ac:spMkLst>
            <pc:docMk/>
            <pc:sldMk cId="1036308093" sldId="281"/>
            <ac:spMk id="3" creationId="{8AF3D481-520E-4859-90EC-F205475F186F}"/>
          </ac:spMkLst>
        </pc:spChg>
      </pc:sldChg>
      <pc:sldChg chg="modSp new del mod">
        <pc:chgData name="nikita thakkar" userId="6fbd4281ef4c2541" providerId="LiveId" clId="{E13A0092-462D-4005-833A-9AB8E653FBAF}" dt="2020-12-02T05:43:32.621" v="349" actId="2696"/>
        <pc:sldMkLst>
          <pc:docMk/>
          <pc:sldMk cId="567091958" sldId="282"/>
        </pc:sldMkLst>
        <pc:spChg chg="mod">
          <ac:chgData name="nikita thakkar" userId="6fbd4281ef4c2541" providerId="LiveId" clId="{E13A0092-462D-4005-833A-9AB8E653FBAF}" dt="2020-12-02T05:34:59.050" v="311" actId="20577"/>
          <ac:spMkLst>
            <pc:docMk/>
            <pc:sldMk cId="567091958" sldId="282"/>
            <ac:spMk id="2" creationId="{47F5946D-0997-4EC1-B1BB-4C90DD9AEF66}"/>
          </ac:spMkLst>
        </pc:spChg>
        <pc:spChg chg="mod">
          <ac:chgData name="nikita thakkar" userId="6fbd4281ef4c2541" providerId="LiveId" clId="{E13A0092-462D-4005-833A-9AB8E653FBAF}" dt="2020-12-02T05:39:16.517" v="316" actId="27636"/>
          <ac:spMkLst>
            <pc:docMk/>
            <pc:sldMk cId="567091958" sldId="282"/>
            <ac:spMk id="3" creationId="{BA7DF504-86D4-4C7F-9813-8BE0A32855D5}"/>
          </ac:spMkLst>
        </pc:spChg>
      </pc:sldChg>
      <pc:sldChg chg="add del">
        <pc:chgData name="nikita thakkar" userId="6fbd4281ef4c2541" providerId="LiveId" clId="{E13A0092-462D-4005-833A-9AB8E653FBAF}" dt="2020-12-02T05:33:19.533" v="268" actId="47"/>
        <pc:sldMkLst>
          <pc:docMk/>
          <pc:sldMk cId="3282568884" sldId="282"/>
        </pc:sldMkLst>
      </pc:sldChg>
      <pc:sldChg chg="modSp new del mod">
        <pc:chgData name="nikita thakkar" userId="6fbd4281ef4c2541" providerId="LiveId" clId="{E13A0092-462D-4005-833A-9AB8E653FBAF}" dt="2020-12-02T05:43:32.621" v="349" actId="2696"/>
        <pc:sldMkLst>
          <pc:docMk/>
          <pc:sldMk cId="1900135096" sldId="283"/>
        </pc:sldMkLst>
        <pc:spChg chg="mod">
          <ac:chgData name="nikita thakkar" userId="6fbd4281ef4c2541" providerId="LiveId" clId="{E13A0092-462D-4005-833A-9AB8E653FBAF}" dt="2020-12-02T05:39:59.881" v="322"/>
          <ac:spMkLst>
            <pc:docMk/>
            <pc:sldMk cId="1900135096" sldId="283"/>
            <ac:spMk id="2" creationId="{D5E259B8-3F5C-49D0-A470-86F4D649B258}"/>
          </ac:spMkLst>
        </pc:spChg>
        <pc:spChg chg="mod">
          <ac:chgData name="nikita thakkar" userId="6fbd4281ef4c2541" providerId="LiveId" clId="{E13A0092-462D-4005-833A-9AB8E653FBAF}" dt="2020-12-02T05:39:57.437" v="321" actId="21"/>
          <ac:spMkLst>
            <pc:docMk/>
            <pc:sldMk cId="1900135096" sldId="283"/>
            <ac:spMk id="3" creationId="{6D52F69C-B9D0-4A7E-B163-A81096DF3D93}"/>
          </ac:spMkLst>
        </pc:spChg>
      </pc:sldChg>
      <pc:sldChg chg="modSp new del mod">
        <pc:chgData name="nikita thakkar" userId="6fbd4281ef4c2541" providerId="LiveId" clId="{E13A0092-462D-4005-833A-9AB8E653FBAF}" dt="2020-12-02T05:43:32.621" v="349" actId="2696"/>
        <pc:sldMkLst>
          <pc:docMk/>
          <pc:sldMk cId="2543424085" sldId="284"/>
        </pc:sldMkLst>
        <pc:spChg chg="mod">
          <ac:chgData name="nikita thakkar" userId="6fbd4281ef4c2541" providerId="LiveId" clId="{E13A0092-462D-4005-833A-9AB8E653FBAF}" dt="2020-12-02T05:40:39.577" v="325" actId="20577"/>
          <ac:spMkLst>
            <pc:docMk/>
            <pc:sldMk cId="2543424085" sldId="284"/>
            <ac:spMk id="3" creationId="{CABA1809-2037-4F27-AB74-25E8DFA24A7E}"/>
          </ac:spMkLst>
        </pc:spChg>
      </pc:sldChg>
      <pc:sldChg chg="modSp new del mod">
        <pc:chgData name="nikita thakkar" userId="6fbd4281ef4c2541" providerId="LiveId" clId="{E13A0092-462D-4005-833A-9AB8E653FBAF}" dt="2020-12-02T05:43:32.621" v="349" actId="2696"/>
        <pc:sldMkLst>
          <pc:docMk/>
          <pc:sldMk cId="1603488108" sldId="285"/>
        </pc:sldMkLst>
        <pc:spChg chg="mod">
          <ac:chgData name="nikita thakkar" userId="6fbd4281ef4c2541" providerId="LiveId" clId="{E13A0092-462D-4005-833A-9AB8E653FBAF}" dt="2020-12-02T05:40:55.775" v="327"/>
          <ac:spMkLst>
            <pc:docMk/>
            <pc:sldMk cId="1603488108" sldId="285"/>
            <ac:spMk id="3" creationId="{AA9FB7E0-D6B0-4296-92CB-A323AD5CA435}"/>
          </ac:spMkLst>
        </pc:spChg>
      </pc:sldChg>
      <pc:sldChg chg="modSp new del mod">
        <pc:chgData name="nikita thakkar" userId="6fbd4281ef4c2541" providerId="LiveId" clId="{E13A0092-462D-4005-833A-9AB8E653FBAF}" dt="2020-12-02T05:43:32.621" v="349" actId="2696"/>
        <pc:sldMkLst>
          <pc:docMk/>
          <pc:sldMk cId="820625895" sldId="286"/>
        </pc:sldMkLst>
        <pc:spChg chg="mod">
          <ac:chgData name="nikita thakkar" userId="6fbd4281ef4c2541" providerId="LiveId" clId="{E13A0092-462D-4005-833A-9AB8E653FBAF}" dt="2020-12-02T05:41:09.772" v="330" actId="27636"/>
          <ac:spMkLst>
            <pc:docMk/>
            <pc:sldMk cId="820625895" sldId="286"/>
            <ac:spMk id="3" creationId="{12CB6BFE-1118-496E-96F7-89694C3561D0}"/>
          </ac:spMkLst>
        </pc:spChg>
      </pc:sldChg>
      <pc:sldChg chg="modSp new del mod">
        <pc:chgData name="nikita thakkar" userId="6fbd4281ef4c2541" providerId="LiveId" clId="{E13A0092-462D-4005-833A-9AB8E653FBAF}" dt="2020-12-02T05:43:32.621" v="349" actId="2696"/>
        <pc:sldMkLst>
          <pc:docMk/>
          <pc:sldMk cId="19893856" sldId="287"/>
        </pc:sldMkLst>
        <pc:spChg chg="mod">
          <ac:chgData name="nikita thakkar" userId="6fbd4281ef4c2541" providerId="LiveId" clId="{E13A0092-462D-4005-833A-9AB8E653FBAF}" dt="2020-12-02T05:41:25.624" v="332"/>
          <ac:spMkLst>
            <pc:docMk/>
            <pc:sldMk cId="19893856" sldId="287"/>
            <ac:spMk id="3" creationId="{BC2758BD-97EB-4022-B0A1-DC5689E4BC96}"/>
          </ac:spMkLst>
        </pc:spChg>
      </pc:sldChg>
      <pc:sldChg chg="modSp new del mod">
        <pc:chgData name="nikita thakkar" userId="6fbd4281ef4c2541" providerId="LiveId" clId="{E13A0092-462D-4005-833A-9AB8E653FBAF}" dt="2020-12-02T05:43:32.621" v="349" actId="2696"/>
        <pc:sldMkLst>
          <pc:docMk/>
          <pc:sldMk cId="3430321025" sldId="288"/>
        </pc:sldMkLst>
        <pc:spChg chg="mod">
          <ac:chgData name="nikita thakkar" userId="6fbd4281ef4c2541" providerId="LiveId" clId="{E13A0092-462D-4005-833A-9AB8E653FBAF}" dt="2020-12-02T05:41:48.992" v="337" actId="20577"/>
          <ac:spMkLst>
            <pc:docMk/>
            <pc:sldMk cId="3430321025" sldId="288"/>
            <ac:spMk id="3" creationId="{447BBCBD-CEEF-4D99-B555-57743D75B217}"/>
          </ac:spMkLst>
        </pc:spChg>
      </pc:sldChg>
      <pc:sldChg chg="modSp new del mod">
        <pc:chgData name="nikita thakkar" userId="6fbd4281ef4c2541" providerId="LiveId" clId="{E13A0092-462D-4005-833A-9AB8E653FBAF}" dt="2020-12-02T05:43:32.621" v="349" actId="2696"/>
        <pc:sldMkLst>
          <pc:docMk/>
          <pc:sldMk cId="1980258343" sldId="289"/>
        </pc:sldMkLst>
        <pc:spChg chg="mod">
          <ac:chgData name="nikita thakkar" userId="6fbd4281ef4c2541" providerId="LiveId" clId="{E13A0092-462D-4005-833A-9AB8E653FBAF}" dt="2020-12-02T05:42:12.726" v="340" actId="20577"/>
          <ac:spMkLst>
            <pc:docMk/>
            <pc:sldMk cId="1980258343" sldId="289"/>
            <ac:spMk id="3" creationId="{CC0571C9-3643-4BE1-9FF6-EA9149205C5C}"/>
          </ac:spMkLst>
        </pc:spChg>
      </pc:sldChg>
      <pc:sldChg chg="modSp new del mod">
        <pc:chgData name="nikita thakkar" userId="6fbd4281ef4c2541" providerId="LiveId" clId="{E13A0092-462D-4005-833A-9AB8E653FBAF}" dt="2020-12-02T05:43:32.621" v="349" actId="2696"/>
        <pc:sldMkLst>
          <pc:docMk/>
          <pc:sldMk cId="4118127651" sldId="290"/>
        </pc:sldMkLst>
        <pc:spChg chg="mod">
          <ac:chgData name="nikita thakkar" userId="6fbd4281ef4c2541" providerId="LiveId" clId="{E13A0092-462D-4005-833A-9AB8E653FBAF}" dt="2020-12-02T05:42:28.501" v="342"/>
          <ac:spMkLst>
            <pc:docMk/>
            <pc:sldMk cId="4118127651" sldId="290"/>
            <ac:spMk id="3" creationId="{D3360BEC-127C-40D5-AFBD-B694E59695B1}"/>
          </ac:spMkLst>
        </pc:spChg>
      </pc:sldChg>
      <pc:sldChg chg="modSp new del mod">
        <pc:chgData name="nikita thakkar" userId="6fbd4281ef4c2541" providerId="LiveId" clId="{E13A0092-462D-4005-833A-9AB8E653FBAF}" dt="2020-12-02T05:43:32.621" v="349" actId="2696"/>
        <pc:sldMkLst>
          <pc:docMk/>
          <pc:sldMk cId="368177208" sldId="291"/>
        </pc:sldMkLst>
        <pc:spChg chg="mod">
          <ac:chgData name="nikita thakkar" userId="6fbd4281ef4c2541" providerId="LiveId" clId="{E13A0092-462D-4005-833A-9AB8E653FBAF}" dt="2020-12-02T05:42:50.767" v="345" actId="27636"/>
          <ac:spMkLst>
            <pc:docMk/>
            <pc:sldMk cId="368177208" sldId="291"/>
            <ac:spMk id="3" creationId="{D65EF4E5-553D-4632-A13C-093207C9BE18}"/>
          </ac:spMkLst>
        </pc:spChg>
      </pc:sldChg>
      <pc:sldChg chg="modSp new del mod">
        <pc:chgData name="nikita thakkar" userId="6fbd4281ef4c2541" providerId="LiveId" clId="{E13A0092-462D-4005-833A-9AB8E653FBAF}" dt="2020-12-02T05:43:32.621" v="349" actId="2696"/>
        <pc:sldMkLst>
          <pc:docMk/>
          <pc:sldMk cId="998256326" sldId="292"/>
        </pc:sldMkLst>
        <pc:spChg chg="mod">
          <ac:chgData name="nikita thakkar" userId="6fbd4281ef4c2541" providerId="LiveId" clId="{E13A0092-462D-4005-833A-9AB8E653FBAF}" dt="2020-12-02T05:43:12.675" v="348" actId="27636"/>
          <ac:spMkLst>
            <pc:docMk/>
            <pc:sldMk cId="998256326" sldId="292"/>
            <ac:spMk id="3" creationId="{F032EB54-70A5-484F-A07E-0446DFFE3FB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F2E06-7B83-4B58-9EA7-D0B8760FA6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AA55B74-9259-40CA-867C-42F748B582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D603ECC-1D39-499E-8313-F4032640D747}"/>
              </a:ext>
            </a:extLst>
          </p:cNvPr>
          <p:cNvSpPr>
            <a:spLocks noGrp="1"/>
          </p:cNvSpPr>
          <p:nvPr>
            <p:ph type="dt" sz="half" idx="10"/>
          </p:nvPr>
        </p:nvSpPr>
        <p:spPr/>
        <p:txBody>
          <a:bodyPr/>
          <a:lstStyle/>
          <a:p>
            <a:fld id="{B1FA66B0-CE37-4355-ADA2-60FB5B659872}" type="datetimeFigureOut">
              <a:rPr lang="en-IN" smtClean="0"/>
              <a:t>02-12-2020</a:t>
            </a:fld>
            <a:endParaRPr lang="en-IN"/>
          </a:p>
        </p:txBody>
      </p:sp>
      <p:sp>
        <p:nvSpPr>
          <p:cNvPr id="5" name="Footer Placeholder 4">
            <a:extLst>
              <a:ext uri="{FF2B5EF4-FFF2-40B4-BE49-F238E27FC236}">
                <a16:creationId xmlns:a16="http://schemas.microsoft.com/office/drawing/2014/main" id="{3670003C-966D-4800-B42B-790C52F480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1B4460-ED91-4A41-B9B1-FF350D44CB80}"/>
              </a:ext>
            </a:extLst>
          </p:cNvPr>
          <p:cNvSpPr>
            <a:spLocks noGrp="1"/>
          </p:cNvSpPr>
          <p:nvPr>
            <p:ph type="sldNum" sz="quarter" idx="12"/>
          </p:nvPr>
        </p:nvSpPr>
        <p:spPr/>
        <p:txBody>
          <a:bodyPr/>
          <a:lstStyle/>
          <a:p>
            <a:fld id="{9F3627E5-6848-4AEE-9FDB-2A4DE93C5C09}" type="slidenum">
              <a:rPr lang="en-IN" smtClean="0"/>
              <a:t>‹#›</a:t>
            </a:fld>
            <a:endParaRPr lang="en-IN"/>
          </a:p>
        </p:txBody>
      </p:sp>
    </p:spTree>
    <p:extLst>
      <p:ext uri="{BB962C8B-B14F-4D97-AF65-F5344CB8AC3E}">
        <p14:creationId xmlns:p14="http://schemas.microsoft.com/office/powerpoint/2010/main" val="4289522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BFBD-ED54-4311-A47A-5C935EA2C46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A24224-FE94-4E30-8E14-CFB0AF6293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5364F2-22E4-4AFD-B273-B9B13545070E}"/>
              </a:ext>
            </a:extLst>
          </p:cNvPr>
          <p:cNvSpPr>
            <a:spLocks noGrp="1"/>
          </p:cNvSpPr>
          <p:nvPr>
            <p:ph type="dt" sz="half" idx="10"/>
          </p:nvPr>
        </p:nvSpPr>
        <p:spPr/>
        <p:txBody>
          <a:bodyPr/>
          <a:lstStyle/>
          <a:p>
            <a:fld id="{B1FA66B0-CE37-4355-ADA2-60FB5B659872}" type="datetimeFigureOut">
              <a:rPr lang="en-IN" smtClean="0"/>
              <a:t>02-12-2020</a:t>
            </a:fld>
            <a:endParaRPr lang="en-IN"/>
          </a:p>
        </p:txBody>
      </p:sp>
      <p:sp>
        <p:nvSpPr>
          <p:cNvPr id="5" name="Footer Placeholder 4">
            <a:extLst>
              <a:ext uri="{FF2B5EF4-FFF2-40B4-BE49-F238E27FC236}">
                <a16:creationId xmlns:a16="http://schemas.microsoft.com/office/drawing/2014/main" id="{AB97579A-0C30-49D0-A050-F1CF93076C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9C0C32-1EFF-4AE0-A665-83F43B18D4EE}"/>
              </a:ext>
            </a:extLst>
          </p:cNvPr>
          <p:cNvSpPr>
            <a:spLocks noGrp="1"/>
          </p:cNvSpPr>
          <p:nvPr>
            <p:ph type="sldNum" sz="quarter" idx="12"/>
          </p:nvPr>
        </p:nvSpPr>
        <p:spPr/>
        <p:txBody>
          <a:bodyPr/>
          <a:lstStyle/>
          <a:p>
            <a:fld id="{9F3627E5-6848-4AEE-9FDB-2A4DE93C5C09}" type="slidenum">
              <a:rPr lang="en-IN" smtClean="0"/>
              <a:t>‹#›</a:t>
            </a:fld>
            <a:endParaRPr lang="en-IN"/>
          </a:p>
        </p:txBody>
      </p:sp>
    </p:spTree>
    <p:extLst>
      <p:ext uri="{BB962C8B-B14F-4D97-AF65-F5344CB8AC3E}">
        <p14:creationId xmlns:p14="http://schemas.microsoft.com/office/powerpoint/2010/main" val="1406995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F55C6C-DFA6-478F-8202-F6D07C7A21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83EECF-79AA-4A6E-BD43-1108D18CD0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0F0A77-2391-428E-8A2C-3EE4D5D056C9}"/>
              </a:ext>
            </a:extLst>
          </p:cNvPr>
          <p:cNvSpPr>
            <a:spLocks noGrp="1"/>
          </p:cNvSpPr>
          <p:nvPr>
            <p:ph type="dt" sz="half" idx="10"/>
          </p:nvPr>
        </p:nvSpPr>
        <p:spPr/>
        <p:txBody>
          <a:bodyPr/>
          <a:lstStyle/>
          <a:p>
            <a:fld id="{B1FA66B0-CE37-4355-ADA2-60FB5B659872}" type="datetimeFigureOut">
              <a:rPr lang="en-IN" smtClean="0"/>
              <a:t>02-12-2020</a:t>
            </a:fld>
            <a:endParaRPr lang="en-IN"/>
          </a:p>
        </p:txBody>
      </p:sp>
      <p:sp>
        <p:nvSpPr>
          <p:cNvPr id="5" name="Footer Placeholder 4">
            <a:extLst>
              <a:ext uri="{FF2B5EF4-FFF2-40B4-BE49-F238E27FC236}">
                <a16:creationId xmlns:a16="http://schemas.microsoft.com/office/drawing/2014/main" id="{839D1D9F-7E53-4081-AF02-697A034D28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373E92-9D2C-40D6-9321-B99F2D42D91B}"/>
              </a:ext>
            </a:extLst>
          </p:cNvPr>
          <p:cNvSpPr>
            <a:spLocks noGrp="1"/>
          </p:cNvSpPr>
          <p:nvPr>
            <p:ph type="sldNum" sz="quarter" idx="12"/>
          </p:nvPr>
        </p:nvSpPr>
        <p:spPr/>
        <p:txBody>
          <a:bodyPr/>
          <a:lstStyle/>
          <a:p>
            <a:fld id="{9F3627E5-6848-4AEE-9FDB-2A4DE93C5C09}" type="slidenum">
              <a:rPr lang="en-IN" smtClean="0"/>
              <a:t>‹#›</a:t>
            </a:fld>
            <a:endParaRPr lang="en-IN"/>
          </a:p>
        </p:txBody>
      </p:sp>
    </p:spTree>
    <p:extLst>
      <p:ext uri="{BB962C8B-B14F-4D97-AF65-F5344CB8AC3E}">
        <p14:creationId xmlns:p14="http://schemas.microsoft.com/office/powerpoint/2010/main" val="2033372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224D2-46A5-4BFC-A14D-1ECDC53F62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4DF85D-59F2-4BEC-9DF8-18FA5A0F90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41ABB2-113C-4E4F-866B-B4F32D8C8D13}"/>
              </a:ext>
            </a:extLst>
          </p:cNvPr>
          <p:cNvSpPr>
            <a:spLocks noGrp="1"/>
          </p:cNvSpPr>
          <p:nvPr>
            <p:ph type="dt" sz="half" idx="10"/>
          </p:nvPr>
        </p:nvSpPr>
        <p:spPr/>
        <p:txBody>
          <a:bodyPr/>
          <a:lstStyle/>
          <a:p>
            <a:fld id="{B1FA66B0-CE37-4355-ADA2-60FB5B659872}" type="datetimeFigureOut">
              <a:rPr lang="en-IN" smtClean="0"/>
              <a:t>02-12-2020</a:t>
            </a:fld>
            <a:endParaRPr lang="en-IN"/>
          </a:p>
        </p:txBody>
      </p:sp>
      <p:sp>
        <p:nvSpPr>
          <p:cNvPr id="5" name="Footer Placeholder 4">
            <a:extLst>
              <a:ext uri="{FF2B5EF4-FFF2-40B4-BE49-F238E27FC236}">
                <a16:creationId xmlns:a16="http://schemas.microsoft.com/office/drawing/2014/main" id="{8A8B4B23-4966-420D-8AD8-6DC063BAA2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3F5ADB-E3E8-4F25-8334-5A0E0203818E}"/>
              </a:ext>
            </a:extLst>
          </p:cNvPr>
          <p:cNvSpPr>
            <a:spLocks noGrp="1"/>
          </p:cNvSpPr>
          <p:nvPr>
            <p:ph type="sldNum" sz="quarter" idx="12"/>
          </p:nvPr>
        </p:nvSpPr>
        <p:spPr/>
        <p:txBody>
          <a:bodyPr/>
          <a:lstStyle/>
          <a:p>
            <a:fld id="{9F3627E5-6848-4AEE-9FDB-2A4DE93C5C09}" type="slidenum">
              <a:rPr lang="en-IN" smtClean="0"/>
              <a:t>‹#›</a:t>
            </a:fld>
            <a:endParaRPr lang="en-IN"/>
          </a:p>
        </p:txBody>
      </p:sp>
    </p:spTree>
    <p:extLst>
      <p:ext uri="{BB962C8B-B14F-4D97-AF65-F5344CB8AC3E}">
        <p14:creationId xmlns:p14="http://schemas.microsoft.com/office/powerpoint/2010/main" val="1950352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3FED0-1204-4929-AA82-0A8E8A71AE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4E1D05-95FF-4E25-8E6D-C54835C9DE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05DFBF-8CEA-49C0-A88E-205084FE436B}"/>
              </a:ext>
            </a:extLst>
          </p:cNvPr>
          <p:cNvSpPr>
            <a:spLocks noGrp="1"/>
          </p:cNvSpPr>
          <p:nvPr>
            <p:ph type="dt" sz="half" idx="10"/>
          </p:nvPr>
        </p:nvSpPr>
        <p:spPr/>
        <p:txBody>
          <a:bodyPr/>
          <a:lstStyle/>
          <a:p>
            <a:fld id="{B1FA66B0-CE37-4355-ADA2-60FB5B659872}" type="datetimeFigureOut">
              <a:rPr lang="en-IN" smtClean="0"/>
              <a:t>02-12-2020</a:t>
            </a:fld>
            <a:endParaRPr lang="en-IN"/>
          </a:p>
        </p:txBody>
      </p:sp>
      <p:sp>
        <p:nvSpPr>
          <p:cNvPr id="5" name="Footer Placeholder 4">
            <a:extLst>
              <a:ext uri="{FF2B5EF4-FFF2-40B4-BE49-F238E27FC236}">
                <a16:creationId xmlns:a16="http://schemas.microsoft.com/office/drawing/2014/main" id="{C97B1184-B6FD-4A3D-A492-2F9AC45486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B5524F-7369-41E9-9326-21170916645D}"/>
              </a:ext>
            </a:extLst>
          </p:cNvPr>
          <p:cNvSpPr>
            <a:spLocks noGrp="1"/>
          </p:cNvSpPr>
          <p:nvPr>
            <p:ph type="sldNum" sz="quarter" idx="12"/>
          </p:nvPr>
        </p:nvSpPr>
        <p:spPr/>
        <p:txBody>
          <a:bodyPr/>
          <a:lstStyle/>
          <a:p>
            <a:fld id="{9F3627E5-6848-4AEE-9FDB-2A4DE93C5C09}" type="slidenum">
              <a:rPr lang="en-IN" smtClean="0"/>
              <a:t>‹#›</a:t>
            </a:fld>
            <a:endParaRPr lang="en-IN"/>
          </a:p>
        </p:txBody>
      </p:sp>
    </p:spTree>
    <p:extLst>
      <p:ext uri="{BB962C8B-B14F-4D97-AF65-F5344CB8AC3E}">
        <p14:creationId xmlns:p14="http://schemas.microsoft.com/office/powerpoint/2010/main" val="226183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59E74-4F30-494B-9D7B-3108F23A36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560A57-D6E4-4730-8DFC-D5FEA3C73B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DD9C7CB-E8B1-4D68-8B6B-38BDC9B60A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C0446FD-F8E7-4AE2-8EC9-5A224DEFDAAF}"/>
              </a:ext>
            </a:extLst>
          </p:cNvPr>
          <p:cNvSpPr>
            <a:spLocks noGrp="1"/>
          </p:cNvSpPr>
          <p:nvPr>
            <p:ph type="dt" sz="half" idx="10"/>
          </p:nvPr>
        </p:nvSpPr>
        <p:spPr/>
        <p:txBody>
          <a:bodyPr/>
          <a:lstStyle/>
          <a:p>
            <a:fld id="{B1FA66B0-CE37-4355-ADA2-60FB5B659872}" type="datetimeFigureOut">
              <a:rPr lang="en-IN" smtClean="0"/>
              <a:t>02-12-2020</a:t>
            </a:fld>
            <a:endParaRPr lang="en-IN"/>
          </a:p>
        </p:txBody>
      </p:sp>
      <p:sp>
        <p:nvSpPr>
          <p:cNvPr id="6" name="Footer Placeholder 5">
            <a:extLst>
              <a:ext uri="{FF2B5EF4-FFF2-40B4-BE49-F238E27FC236}">
                <a16:creationId xmlns:a16="http://schemas.microsoft.com/office/drawing/2014/main" id="{B781841A-5AA9-40F0-A843-F65FDEBB3A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DFC2FB-A03F-4913-8F6E-5FC1DE15F328}"/>
              </a:ext>
            </a:extLst>
          </p:cNvPr>
          <p:cNvSpPr>
            <a:spLocks noGrp="1"/>
          </p:cNvSpPr>
          <p:nvPr>
            <p:ph type="sldNum" sz="quarter" idx="12"/>
          </p:nvPr>
        </p:nvSpPr>
        <p:spPr/>
        <p:txBody>
          <a:bodyPr/>
          <a:lstStyle/>
          <a:p>
            <a:fld id="{9F3627E5-6848-4AEE-9FDB-2A4DE93C5C09}" type="slidenum">
              <a:rPr lang="en-IN" smtClean="0"/>
              <a:t>‹#›</a:t>
            </a:fld>
            <a:endParaRPr lang="en-IN"/>
          </a:p>
        </p:txBody>
      </p:sp>
    </p:spTree>
    <p:extLst>
      <p:ext uri="{BB962C8B-B14F-4D97-AF65-F5344CB8AC3E}">
        <p14:creationId xmlns:p14="http://schemas.microsoft.com/office/powerpoint/2010/main" val="3548410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0E46D-7FC5-4A5F-B226-5AF9D8D5427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DC5E1B-2566-4863-986E-2BA49A6DFA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C854E3-97C0-41FA-8786-FB80BCA7BB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9C8EDC2-58D3-4AF2-8782-08E0A95591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87C4F8-E8C9-4786-A2F1-AD0344BE43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85F1A6-70BD-44DE-9E3A-1FFBFE18FF9F}"/>
              </a:ext>
            </a:extLst>
          </p:cNvPr>
          <p:cNvSpPr>
            <a:spLocks noGrp="1"/>
          </p:cNvSpPr>
          <p:nvPr>
            <p:ph type="dt" sz="half" idx="10"/>
          </p:nvPr>
        </p:nvSpPr>
        <p:spPr/>
        <p:txBody>
          <a:bodyPr/>
          <a:lstStyle/>
          <a:p>
            <a:fld id="{B1FA66B0-CE37-4355-ADA2-60FB5B659872}" type="datetimeFigureOut">
              <a:rPr lang="en-IN" smtClean="0"/>
              <a:t>02-12-2020</a:t>
            </a:fld>
            <a:endParaRPr lang="en-IN"/>
          </a:p>
        </p:txBody>
      </p:sp>
      <p:sp>
        <p:nvSpPr>
          <p:cNvPr id="8" name="Footer Placeholder 7">
            <a:extLst>
              <a:ext uri="{FF2B5EF4-FFF2-40B4-BE49-F238E27FC236}">
                <a16:creationId xmlns:a16="http://schemas.microsoft.com/office/drawing/2014/main" id="{0FEDB418-A306-4FD0-A2FC-248D665B02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26ACA15-3B81-4AA2-AE9F-830838CA9E8B}"/>
              </a:ext>
            </a:extLst>
          </p:cNvPr>
          <p:cNvSpPr>
            <a:spLocks noGrp="1"/>
          </p:cNvSpPr>
          <p:nvPr>
            <p:ph type="sldNum" sz="quarter" idx="12"/>
          </p:nvPr>
        </p:nvSpPr>
        <p:spPr/>
        <p:txBody>
          <a:bodyPr/>
          <a:lstStyle/>
          <a:p>
            <a:fld id="{9F3627E5-6848-4AEE-9FDB-2A4DE93C5C09}" type="slidenum">
              <a:rPr lang="en-IN" smtClean="0"/>
              <a:t>‹#›</a:t>
            </a:fld>
            <a:endParaRPr lang="en-IN"/>
          </a:p>
        </p:txBody>
      </p:sp>
    </p:spTree>
    <p:extLst>
      <p:ext uri="{BB962C8B-B14F-4D97-AF65-F5344CB8AC3E}">
        <p14:creationId xmlns:p14="http://schemas.microsoft.com/office/powerpoint/2010/main" val="1572517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44E82-5785-48BC-87CF-DB8AC37A7A6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BA34D9B-07E9-4DC2-BF52-142D81F0D1AD}"/>
              </a:ext>
            </a:extLst>
          </p:cNvPr>
          <p:cNvSpPr>
            <a:spLocks noGrp="1"/>
          </p:cNvSpPr>
          <p:nvPr>
            <p:ph type="dt" sz="half" idx="10"/>
          </p:nvPr>
        </p:nvSpPr>
        <p:spPr/>
        <p:txBody>
          <a:bodyPr/>
          <a:lstStyle/>
          <a:p>
            <a:fld id="{B1FA66B0-CE37-4355-ADA2-60FB5B659872}" type="datetimeFigureOut">
              <a:rPr lang="en-IN" smtClean="0"/>
              <a:t>02-12-2020</a:t>
            </a:fld>
            <a:endParaRPr lang="en-IN"/>
          </a:p>
        </p:txBody>
      </p:sp>
      <p:sp>
        <p:nvSpPr>
          <p:cNvPr id="4" name="Footer Placeholder 3">
            <a:extLst>
              <a:ext uri="{FF2B5EF4-FFF2-40B4-BE49-F238E27FC236}">
                <a16:creationId xmlns:a16="http://schemas.microsoft.com/office/drawing/2014/main" id="{F1302C96-13B4-424B-A208-3F7F1DE32CF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CB4F603-9AC7-42EB-86D3-56C7FB608BAD}"/>
              </a:ext>
            </a:extLst>
          </p:cNvPr>
          <p:cNvSpPr>
            <a:spLocks noGrp="1"/>
          </p:cNvSpPr>
          <p:nvPr>
            <p:ph type="sldNum" sz="quarter" idx="12"/>
          </p:nvPr>
        </p:nvSpPr>
        <p:spPr/>
        <p:txBody>
          <a:bodyPr/>
          <a:lstStyle/>
          <a:p>
            <a:fld id="{9F3627E5-6848-4AEE-9FDB-2A4DE93C5C09}" type="slidenum">
              <a:rPr lang="en-IN" smtClean="0"/>
              <a:t>‹#›</a:t>
            </a:fld>
            <a:endParaRPr lang="en-IN"/>
          </a:p>
        </p:txBody>
      </p:sp>
    </p:spTree>
    <p:extLst>
      <p:ext uri="{BB962C8B-B14F-4D97-AF65-F5344CB8AC3E}">
        <p14:creationId xmlns:p14="http://schemas.microsoft.com/office/powerpoint/2010/main" val="920975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BBDE55-3D42-42C5-8C5F-EC64AA8DBC4B}"/>
              </a:ext>
            </a:extLst>
          </p:cNvPr>
          <p:cNvSpPr>
            <a:spLocks noGrp="1"/>
          </p:cNvSpPr>
          <p:nvPr>
            <p:ph type="dt" sz="half" idx="10"/>
          </p:nvPr>
        </p:nvSpPr>
        <p:spPr/>
        <p:txBody>
          <a:bodyPr/>
          <a:lstStyle/>
          <a:p>
            <a:fld id="{B1FA66B0-CE37-4355-ADA2-60FB5B659872}" type="datetimeFigureOut">
              <a:rPr lang="en-IN" smtClean="0"/>
              <a:t>02-12-2020</a:t>
            </a:fld>
            <a:endParaRPr lang="en-IN"/>
          </a:p>
        </p:txBody>
      </p:sp>
      <p:sp>
        <p:nvSpPr>
          <p:cNvPr id="3" name="Footer Placeholder 2">
            <a:extLst>
              <a:ext uri="{FF2B5EF4-FFF2-40B4-BE49-F238E27FC236}">
                <a16:creationId xmlns:a16="http://schemas.microsoft.com/office/drawing/2014/main" id="{64EC84BF-2F74-4479-B670-571C2391CAE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48A9480-47C9-4976-AAC5-57D489624BC8}"/>
              </a:ext>
            </a:extLst>
          </p:cNvPr>
          <p:cNvSpPr>
            <a:spLocks noGrp="1"/>
          </p:cNvSpPr>
          <p:nvPr>
            <p:ph type="sldNum" sz="quarter" idx="12"/>
          </p:nvPr>
        </p:nvSpPr>
        <p:spPr/>
        <p:txBody>
          <a:bodyPr/>
          <a:lstStyle/>
          <a:p>
            <a:fld id="{9F3627E5-6848-4AEE-9FDB-2A4DE93C5C09}" type="slidenum">
              <a:rPr lang="en-IN" smtClean="0"/>
              <a:t>‹#›</a:t>
            </a:fld>
            <a:endParaRPr lang="en-IN"/>
          </a:p>
        </p:txBody>
      </p:sp>
    </p:spTree>
    <p:extLst>
      <p:ext uri="{BB962C8B-B14F-4D97-AF65-F5344CB8AC3E}">
        <p14:creationId xmlns:p14="http://schemas.microsoft.com/office/powerpoint/2010/main" val="134760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6C4B8-1A23-40F9-83EF-76C3AB6E42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EEBE6C4-C23F-4DF6-95ED-3DC89CE19D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BA8495A-15FB-4D9F-98AE-48B9CA50BF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7A3348-3737-434C-8817-4E2D450D39B1}"/>
              </a:ext>
            </a:extLst>
          </p:cNvPr>
          <p:cNvSpPr>
            <a:spLocks noGrp="1"/>
          </p:cNvSpPr>
          <p:nvPr>
            <p:ph type="dt" sz="half" idx="10"/>
          </p:nvPr>
        </p:nvSpPr>
        <p:spPr/>
        <p:txBody>
          <a:bodyPr/>
          <a:lstStyle/>
          <a:p>
            <a:fld id="{B1FA66B0-CE37-4355-ADA2-60FB5B659872}" type="datetimeFigureOut">
              <a:rPr lang="en-IN" smtClean="0"/>
              <a:t>02-12-2020</a:t>
            </a:fld>
            <a:endParaRPr lang="en-IN"/>
          </a:p>
        </p:txBody>
      </p:sp>
      <p:sp>
        <p:nvSpPr>
          <p:cNvPr id="6" name="Footer Placeholder 5">
            <a:extLst>
              <a:ext uri="{FF2B5EF4-FFF2-40B4-BE49-F238E27FC236}">
                <a16:creationId xmlns:a16="http://schemas.microsoft.com/office/drawing/2014/main" id="{BF601D29-4EFA-4806-A98B-A28A762068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1375D4-83EB-4224-BB12-8D9C3814DFE6}"/>
              </a:ext>
            </a:extLst>
          </p:cNvPr>
          <p:cNvSpPr>
            <a:spLocks noGrp="1"/>
          </p:cNvSpPr>
          <p:nvPr>
            <p:ph type="sldNum" sz="quarter" idx="12"/>
          </p:nvPr>
        </p:nvSpPr>
        <p:spPr/>
        <p:txBody>
          <a:bodyPr/>
          <a:lstStyle/>
          <a:p>
            <a:fld id="{9F3627E5-6848-4AEE-9FDB-2A4DE93C5C09}" type="slidenum">
              <a:rPr lang="en-IN" smtClean="0"/>
              <a:t>‹#›</a:t>
            </a:fld>
            <a:endParaRPr lang="en-IN"/>
          </a:p>
        </p:txBody>
      </p:sp>
    </p:spTree>
    <p:extLst>
      <p:ext uri="{BB962C8B-B14F-4D97-AF65-F5344CB8AC3E}">
        <p14:creationId xmlns:p14="http://schemas.microsoft.com/office/powerpoint/2010/main" val="1458176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C2206-4611-4B35-ADE9-D2ACB3770B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9659341-4B41-47B4-9713-AACA8C0CBA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DC56BB9-2756-4219-892D-8FD9535F1A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30183C-650A-49C0-8F11-BF7B593A4C75}"/>
              </a:ext>
            </a:extLst>
          </p:cNvPr>
          <p:cNvSpPr>
            <a:spLocks noGrp="1"/>
          </p:cNvSpPr>
          <p:nvPr>
            <p:ph type="dt" sz="half" idx="10"/>
          </p:nvPr>
        </p:nvSpPr>
        <p:spPr/>
        <p:txBody>
          <a:bodyPr/>
          <a:lstStyle/>
          <a:p>
            <a:fld id="{B1FA66B0-CE37-4355-ADA2-60FB5B659872}" type="datetimeFigureOut">
              <a:rPr lang="en-IN" smtClean="0"/>
              <a:t>02-12-2020</a:t>
            </a:fld>
            <a:endParaRPr lang="en-IN"/>
          </a:p>
        </p:txBody>
      </p:sp>
      <p:sp>
        <p:nvSpPr>
          <p:cNvPr id="6" name="Footer Placeholder 5">
            <a:extLst>
              <a:ext uri="{FF2B5EF4-FFF2-40B4-BE49-F238E27FC236}">
                <a16:creationId xmlns:a16="http://schemas.microsoft.com/office/drawing/2014/main" id="{4D1522E8-DA5C-4806-AD35-C6094C37CB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7F1F66-DDB2-4964-A6AF-0019AE255AA8}"/>
              </a:ext>
            </a:extLst>
          </p:cNvPr>
          <p:cNvSpPr>
            <a:spLocks noGrp="1"/>
          </p:cNvSpPr>
          <p:nvPr>
            <p:ph type="sldNum" sz="quarter" idx="12"/>
          </p:nvPr>
        </p:nvSpPr>
        <p:spPr/>
        <p:txBody>
          <a:bodyPr/>
          <a:lstStyle/>
          <a:p>
            <a:fld id="{9F3627E5-6848-4AEE-9FDB-2A4DE93C5C09}" type="slidenum">
              <a:rPr lang="en-IN" smtClean="0"/>
              <a:t>‹#›</a:t>
            </a:fld>
            <a:endParaRPr lang="en-IN"/>
          </a:p>
        </p:txBody>
      </p:sp>
    </p:spTree>
    <p:extLst>
      <p:ext uri="{BB962C8B-B14F-4D97-AF65-F5344CB8AC3E}">
        <p14:creationId xmlns:p14="http://schemas.microsoft.com/office/powerpoint/2010/main" val="266408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DE2B17-C336-4C52-A1FA-827497DC64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D895D4-9E2F-4419-8AF8-19F8679D10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A95820-B8F0-4635-99CE-547322E97F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FA66B0-CE37-4355-ADA2-60FB5B659872}" type="datetimeFigureOut">
              <a:rPr lang="en-IN" smtClean="0"/>
              <a:t>02-12-2020</a:t>
            </a:fld>
            <a:endParaRPr lang="en-IN"/>
          </a:p>
        </p:txBody>
      </p:sp>
      <p:sp>
        <p:nvSpPr>
          <p:cNvPr id="5" name="Footer Placeholder 4">
            <a:extLst>
              <a:ext uri="{FF2B5EF4-FFF2-40B4-BE49-F238E27FC236}">
                <a16:creationId xmlns:a16="http://schemas.microsoft.com/office/drawing/2014/main" id="{E58C55BF-3FF7-405A-8811-351BF9D5A3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2C45662-3F27-4C23-B884-59241FCBC8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3627E5-6848-4AEE-9FDB-2A4DE93C5C09}" type="slidenum">
              <a:rPr lang="en-IN" smtClean="0"/>
              <a:t>‹#›</a:t>
            </a:fld>
            <a:endParaRPr lang="en-IN"/>
          </a:p>
        </p:txBody>
      </p:sp>
    </p:spTree>
    <p:extLst>
      <p:ext uri="{BB962C8B-B14F-4D97-AF65-F5344CB8AC3E}">
        <p14:creationId xmlns:p14="http://schemas.microsoft.com/office/powerpoint/2010/main" val="2232448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7CFE48A-D953-43F5-AC87-9A905E6F8A40}"/>
              </a:ext>
            </a:extLst>
          </p:cNvPr>
          <p:cNvSpPr>
            <a:spLocks noGrp="1"/>
          </p:cNvSpPr>
          <p:nvPr>
            <p:ph type="subTitle" idx="1"/>
          </p:nvPr>
        </p:nvSpPr>
        <p:spPr>
          <a:xfrm>
            <a:off x="1412033" y="466532"/>
            <a:ext cx="9144000" cy="5654350"/>
          </a:xfrm>
        </p:spPr>
        <p:txBody>
          <a:bodyPr>
            <a:normAutofit fontScale="62500" lnSpcReduction="20000"/>
          </a:bodyPr>
          <a:lstStyle/>
          <a:p>
            <a:pPr algn="l"/>
            <a:r>
              <a:rPr lang="en-US"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 Characteristics of Clean Data and Messy Data</a:t>
            </a:r>
          </a:p>
          <a:p>
            <a:pPr algn="l"/>
            <a:r>
              <a:rPr lang="en-US" dirty="0">
                <a:latin typeface="Times New Roman" panose="02020603050405020304" pitchFamily="18" charset="0"/>
                <a:cs typeface="Times New Roman" panose="02020603050405020304" pitchFamily="18" charset="0"/>
              </a:rPr>
              <a:t>What exactly is clean data? Clean data is accurate, complete, and in a format that is ready to analyze. Characteristics of clean data include data that are:</a:t>
            </a:r>
          </a:p>
          <a:p>
            <a:pPr algn="l"/>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Free of duplicate rows/values</a:t>
            </a:r>
          </a:p>
          <a:p>
            <a:pPr algn="l"/>
            <a:r>
              <a:rPr lang="en-US" dirty="0">
                <a:latin typeface="Times New Roman" panose="02020603050405020304" pitchFamily="18" charset="0"/>
                <a:cs typeface="Times New Roman" panose="02020603050405020304" pitchFamily="18" charset="0"/>
              </a:rPr>
              <a:t>Error-free (e.g. free of misspellings)</a:t>
            </a:r>
          </a:p>
          <a:p>
            <a:pPr algn="l"/>
            <a:r>
              <a:rPr lang="en-US" dirty="0">
                <a:latin typeface="Times New Roman" panose="02020603050405020304" pitchFamily="18" charset="0"/>
                <a:cs typeface="Times New Roman" panose="02020603050405020304" pitchFamily="18" charset="0"/>
              </a:rPr>
              <a:t>Relevant (e.g. free of special characters)</a:t>
            </a:r>
          </a:p>
          <a:p>
            <a:pPr algn="l"/>
            <a:r>
              <a:rPr lang="en-US" dirty="0">
                <a:latin typeface="Times New Roman" panose="02020603050405020304" pitchFamily="18" charset="0"/>
                <a:cs typeface="Times New Roman" panose="02020603050405020304" pitchFamily="18" charset="0"/>
              </a:rPr>
              <a:t>The appropriate data type for analysis</a:t>
            </a:r>
          </a:p>
          <a:p>
            <a:pPr algn="l"/>
            <a:r>
              <a:rPr lang="en-US" dirty="0">
                <a:latin typeface="Times New Roman" panose="02020603050405020304" pitchFamily="18" charset="0"/>
                <a:cs typeface="Times New Roman" panose="02020603050405020304" pitchFamily="18" charset="0"/>
              </a:rPr>
              <a:t>Free of outliers (or only contain outliers have been identified/understood), and</a:t>
            </a:r>
          </a:p>
          <a:p>
            <a:pPr algn="l"/>
            <a:r>
              <a:rPr lang="en-US" dirty="0">
                <a:latin typeface="Times New Roman" panose="02020603050405020304" pitchFamily="18" charset="0"/>
                <a:cs typeface="Times New Roman" panose="02020603050405020304" pitchFamily="18" charset="0"/>
              </a:rPr>
              <a:t>Follows a “tidy data” structure</a:t>
            </a:r>
          </a:p>
          <a:p>
            <a:pPr algn="l"/>
            <a:r>
              <a:rPr lang="en-US" b="1" dirty="0">
                <a:latin typeface="Times New Roman" panose="02020603050405020304" pitchFamily="18" charset="0"/>
                <a:cs typeface="Times New Roman" panose="02020603050405020304" pitchFamily="18" charset="0"/>
              </a:rPr>
              <a:t>Common symptoms of messy data include data that contain:</a:t>
            </a:r>
          </a:p>
          <a:p>
            <a:pPr algn="l"/>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Special characters (e.g. commas in numeric values)</a:t>
            </a:r>
          </a:p>
          <a:p>
            <a:pPr algn="l"/>
            <a:r>
              <a:rPr lang="en-US" dirty="0">
                <a:latin typeface="Times New Roman" panose="02020603050405020304" pitchFamily="18" charset="0"/>
                <a:cs typeface="Times New Roman" panose="02020603050405020304" pitchFamily="18" charset="0"/>
              </a:rPr>
              <a:t>Numeric values stored as text/character data types</a:t>
            </a:r>
          </a:p>
          <a:p>
            <a:pPr algn="l"/>
            <a:r>
              <a:rPr lang="en-US" dirty="0">
                <a:latin typeface="Times New Roman" panose="02020603050405020304" pitchFamily="18" charset="0"/>
                <a:cs typeface="Times New Roman" panose="02020603050405020304" pitchFamily="18" charset="0"/>
              </a:rPr>
              <a:t>Duplicate rows</a:t>
            </a:r>
          </a:p>
          <a:p>
            <a:pPr algn="l"/>
            <a:r>
              <a:rPr lang="en-US" dirty="0">
                <a:latin typeface="Times New Roman" panose="02020603050405020304" pitchFamily="18" charset="0"/>
                <a:cs typeface="Times New Roman" panose="02020603050405020304" pitchFamily="18" charset="0"/>
              </a:rPr>
              <a:t>Misspellings</a:t>
            </a:r>
          </a:p>
          <a:p>
            <a:pPr algn="l"/>
            <a:r>
              <a:rPr lang="en-US" dirty="0">
                <a:latin typeface="Times New Roman" panose="02020603050405020304" pitchFamily="18" charset="0"/>
                <a:cs typeface="Times New Roman" panose="02020603050405020304" pitchFamily="18" charset="0"/>
              </a:rPr>
              <a:t>Inaccuracies</a:t>
            </a:r>
          </a:p>
          <a:p>
            <a:pPr algn="l"/>
            <a:r>
              <a:rPr lang="en-US" dirty="0">
                <a:latin typeface="Times New Roman" panose="02020603050405020304" pitchFamily="18" charset="0"/>
                <a:cs typeface="Times New Roman" panose="02020603050405020304" pitchFamily="18" charset="0"/>
              </a:rPr>
              <a:t>White space</a:t>
            </a:r>
          </a:p>
          <a:p>
            <a:pPr algn="l"/>
            <a:r>
              <a:rPr lang="en-US" dirty="0">
                <a:latin typeface="Times New Roman" panose="02020603050405020304" pitchFamily="18" charset="0"/>
                <a:cs typeface="Times New Roman" panose="02020603050405020304" pitchFamily="18" charset="0"/>
              </a:rPr>
              <a:t>Missing data</a:t>
            </a:r>
          </a:p>
          <a:p>
            <a:pPr algn="l"/>
            <a:r>
              <a:rPr lang="en-US" dirty="0">
                <a:latin typeface="Times New Roman" panose="02020603050405020304" pitchFamily="18" charset="0"/>
                <a:cs typeface="Times New Roman" panose="02020603050405020304" pitchFamily="18" charset="0"/>
              </a:rPr>
              <a:t>Zeros instead of null values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033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AA546-1989-4C2A-BD15-CC87F12F43E5}"/>
              </a:ext>
            </a:extLst>
          </p:cNvPr>
          <p:cNvSpPr>
            <a:spLocks noGrp="1"/>
          </p:cNvSpPr>
          <p:nvPr>
            <p:ph type="title"/>
          </p:nvPr>
        </p:nvSpPr>
        <p:spPr/>
        <p:txBody>
          <a:bodyPr/>
          <a:lstStyle/>
          <a:p>
            <a:r>
              <a:rPr lang="en-IN" dirty="0"/>
              <a:t>Histogram</a:t>
            </a:r>
            <a:br>
              <a:rPr lang="en-IN" dirty="0"/>
            </a:br>
            <a:endParaRPr lang="en-IN" dirty="0"/>
          </a:p>
        </p:txBody>
      </p:sp>
      <p:sp>
        <p:nvSpPr>
          <p:cNvPr id="3" name="Content Placeholder 2">
            <a:extLst>
              <a:ext uri="{FF2B5EF4-FFF2-40B4-BE49-F238E27FC236}">
                <a16:creationId xmlns:a16="http://schemas.microsoft.com/office/drawing/2014/main" id="{801FE31A-2BB6-41EC-9B0C-4682BBC6B17C}"/>
              </a:ext>
            </a:extLst>
          </p:cNvPr>
          <p:cNvSpPr>
            <a:spLocks noGrp="1"/>
          </p:cNvSpPr>
          <p:nvPr>
            <p:ph idx="1"/>
          </p:nvPr>
        </p:nvSpPr>
        <p:spPr/>
        <p:txBody>
          <a:bodyPr>
            <a:normAutofit lnSpcReduction="10000"/>
          </a:bodyPr>
          <a:lstStyle/>
          <a:p>
            <a:pPr marL="0" indent="0">
              <a:buNone/>
            </a:pPr>
            <a:r>
              <a:rPr lang="en-US" dirty="0"/>
              <a:t>The histogram is very useful in visualizing the overall distribution of a numeric column. We can determine if the distribution of data is normal or bi-modal or unimodal or any other kind of distribution of interest. We can also use Histograms to figure out if there are outliers in the particular numerical column under study. In order to plot a histogram for any particular column we need to use the code shown below:</a:t>
            </a:r>
          </a:p>
          <a:p>
            <a:pPr marL="0" indent="0">
              <a:buNone/>
            </a:pPr>
            <a:endParaRPr lang="en-US" dirty="0"/>
          </a:p>
          <a:p>
            <a:pPr marL="0" indent="0">
              <a:buNone/>
            </a:pPr>
            <a:r>
              <a:rPr lang="en-US" dirty="0" err="1"/>
              <a:t>install.packages</a:t>
            </a:r>
            <a:r>
              <a:rPr lang="en-US" dirty="0"/>
              <a:t>(“</a:t>
            </a:r>
            <a:r>
              <a:rPr lang="en-US" dirty="0" err="1"/>
              <a:t>plyr</a:t>
            </a:r>
            <a:r>
              <a:rPr lang="en-US" dirty="0"/>
              <a:t>”)</a:t>
            </a:r>
          </a:p>
          <a:p>
            <a:pPr marL="0" indent="0">
              <a:buNone/>
            </a:pPr>
            <a:r>
              <a:rPr lang="en-US" dirty="0"/>
              <a:t>library(</a:t>
            </a:r>
            <a:r>
              <a:rPr lang="en-US" dirty="0" err="1"/>
              <a:t>plyr</a:t>
            </a:r>
            <a:r>
              <a:rPr lang="en-US" dirty="0"/>
              <a:t>)</a:t>
            </a:r>
          </a:p>
          <a:p>
            <a:pPr marL="0" indent="0">
              <a:buNone/>
            </a:pPr>
            <a:r>
              <a:rPr lang="en-US" dirty="0"/>
              <a:t>hist(</a:t>
            </a:r>
            <a:r>
              <a:rPr lang="en-US" dirty="0" err="1"/>
              <a:t>data$Dist_Taxi</a:t>
            </a:r>
            <a:r>
              <a:rPr lang="en-US" dirty="0"/>
              <a:t>)</a:t>
            </a:r>
            <a:endParaRPr lang="en-IN" dirty="0"/>
          </a:p>
        </p:txBody>
      </p:sp>
    </p:spTree>
    <p:extLst>
      <p:ext uri="{BB962C8B-B14F-4D97-AF65-F5344CB8AC3E}">
        <p14:creationId xmlns:p14="http://schemas.microsoft.com/office/powerpoint/2010/main" val="2771930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C8C262A-9700-41A4-864E-A0C522515D87}"/>
              </a:ext>
            </a:extLst>
          </p:cNvPr>
          <p:cNvPicPr>
            <a:picLocks noGrp="1" noChangeAspect="1"/>
          </p:cNvPicPr>
          <p:nvPr>
            <p:ph idx="1"/>
          </p:nvPr>
        </p:nvPicPr>
        <p:blipFill>
          <a:blip r:embed="rId2"/>
          <a:stretch>
            <a:fillRect/>
          </a:stretch>
        </p:blipFill>
        <p:spPr>
          <a:xfrm>
            <a:off x="2761862" y="1866123"/>
            <a:ext cx="6072576" cy="3721084"/>
          </a:xfrm>
          <a:prstGeom prst="rect">
            <a:avLst/>
          </a:prstGeom>
        </p:spPr>
      </p:pic>
    </p:spTree>
    <p:extLst>
      <p:ext uri="{BB962C8B-B14F-4D97-AF65-F5344CB8AC3E}">
        <p14:creationId xmlns:p14="http://schemas.microsoft.com/office/powerpoint/2010/main" val="2469194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FCE3C6-07C4-4F29-8A32-483921BC1CAF}"/>
              </a:ext>
            </a:extLst>
          </p:cNvPr>
          <p:cNvSpPr>
            <a:spLocks noGrp="1"/>
          </p:cNvSpPr>
          <p:nvPr>
            <p:ph idx="1"/>
          </p:nvPr>
        </p:nvSpPr>
        <p:spPr/>
        <p:txBody>
          <a:bodyPr/>
          <a:lstStyle/>
          <a:p>
            <a:pPr marL="0" indent="0">
              <a:buNone/>
            </a:pPr>
            <a:r>
              <a:rPr lang="en-US" dirty="0" err="1"/>
              <a:t>BoxPlot</a:t>
            </a:r>
            <a:endParaRPr lang="en-US" dirty="0"/>
          </a:p>
          <a:p>
            <a:pPr marL="0" indent="0">
              <a:buNone/>
            </a:pPr>
            <a:r>
              <a:rPr lang="en-US" dirty="0"/>
              <a:t>Boxplots are super useful because it shows you the median, along with the first, second and third quartiles. </a:t>
            </a:r>
            <a:r>
              <a:rPr lang="en-US" dirty="0" err="1"/>
              <a:t>BoxPlots</a:t>
            </a:r>
            <a:r>
              <a:rPr lang="en-US" dirty="0"/>
              <a:t> are the best way of spotting outliers in your data frame. In order to visualize a box plot we need to use the code shown below:</a:t>
            </a:r>
            <a:endParaRPr lang="en-IN" dirty="0"/>
          </a:p>
        </p:txBody>
      </p:sp>
    </p:spTree>
    <p:extLst>
      <p:ext uri="{BB962C8B-B14F-4D97-AF65-F5344CB8AC3E}">
        <p14:creationId xmlns:p14="http://schemas.microsoft.com/office/powerpoint/2010/main" val="3820433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6FFD2-A9DF-4C27-8797-68E6307E6D76}"/>
              </a:ext>
            </a:extLst>
          </p:cNvPr>
          <p:cNvSpPr>
            <a:spLocks noGrp="1"/>
          </p:cNvSpPr>
          <p:nvPr>
            <p:ph type="title"/>
          </p:nvPr>
        </p:nvSpPr>
        <p:spPr/>
        <p:txBody>
          <a:bodyPr>
            <a:normAutofit fontScale="90000"/>
          </a:bodyPr>
          <a:lstStyle/>
          <a:p>
            <a:br>
              <a:rPr lang="en-IN" dirty="0"/>
            </a:br>
            <a:br>
              <a:rPr lang="en-IN" dirty="0"/>
            </a:br>
            <a:r>
              <a:rPr lang="en-IN" dirty="0"/>
              <a:t>boxplot(</a:t>
            </a:r>
            <a:r>
              <a:rPr lang="en-IN" dirty="0" err="1"/>
              <a:t>data$Dist_Taxi</a:t>
            </a:r>
            <a:r>
              <a:rPr lang="en-IN" dirty="0"/>
              <a:t>)</a:t>
            </a:r>
            <a:br>
              <a:rPr lang="en-IN" dirty="0"/>
            </a:br>
            <a:br>
              <a:rPr lang="en-IN" dirty="0"/>
            </a:br>
            <a:endParaRPr lang="en-IN" dirty="0"/>
          </a:p>
        </p:txBody>
      </p:sp>
      <p:pic>
        <p:nvPicPr>
          <p:cNvPr id="4" name="Content Placeholder 3">
            <a:extLst>
              <a:ext uri="{FF2B5EF4-FFF2-40B4-BE49-F238E27FC236}">
                <a16:creationId xmlns:a16="http://schemas.microsoft.com/office/drawing/2014/main" id="{0233DA6B-E830-4237-A69F-0F22E3817174}"/>
              </a:ext>
            </a:extLst>
          </p:cNvPr>
          <p:cNvPicPr>
            <a:picLocks noGrp="1" noChangeAspect="1"/>
          </p:cNvPicPr>
          <p:nvPr>
            <p:ph idx="1"/>
          </p:nvPr>
        </p:nvPicPr>
        <p:blipFill>
          <a:blip r:embed="rId2"/>
          <a:stretch>
            <a:fillRect/>
          </a:stretch>
        </p:blipFill>
        <p:spPr>
          <a:xfrm>
            <a:off x="3405187" y="2901156"/>
            <a:ext cx="5381625" cy="2200275"/>
          </a:xfrm>
          <a:prstGeom prst="rect">
            <a:avLst/>
          </a:prstGeom>
        </p:spPr>
      </p:pic>
    </p:spTree>
    <p:extLst>
      <p:ext uri="{BB962C8B-B14F-4D97-AF65-F5344CB8AC3E}">
        <p14:creationId xmlns:p14="http://schemas.microsoft.com/office/powerpoint/2010/main" val="1857145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DAEE3-40CE-40EC-A0F5-9C24CB1BA2EF}"/>
              </a:ext>
            </a:extLst>
          </p:cNvPr>
          <p:cNvSpPr>
            <a:spLocks noGrp="1"/>
          </p:cNvSpPr>
          <p:nvPr>
            <p:ph type="title"/>
          </p:nvPr>
        </p:nvSpPr>
        <p:spPr/>
        <p:txBody>
          <a:bodyPr/>
          <a:lstStyle/>
          <a:p>
            <a:r>
              <a:rPr lang="en-US" dirty="0"/>
              <a:t>STEP 3: Correcting the errors!</a:t>
            </a:r>
            <a:endParaRPr lang="en-IN" dirty="0"/>
          </a:p>
        </p:txBody>
      </p:sp>
      <p:sp>
        <p:nvSpPr>
          <p:cNvPr id="3" name="Content Placeholder 2">
            <a:extLst>
              <a:ext uri="{FF2B5EF4-FFF2-40B4-BE49-F238E27FC236}">
                <a16:creationId xmlns:a16="http://schemas.microsoft.com/office/drawing/2014/main" id="{976AEAE4-295E-4F4C-B996-F646A710AB0F}"/>
              </a:ext>
            </a:extLst>
          </p:cNvPr>
          <p:cNvSpPr>
            <a:spLocks noGrp="1"/>
          </p:cNvSpPr>
          <p:nvPr>
            <p:ph idx="1"/>
          </p:nvPr>
        </p:nvSpPr>
        <p:spPr>
          <a:xfrm>
            <a:off x="838200" y="1825625"/>
            <a:ext cx="10515600" cy="3735420"/>
          </a:xfrm>
        </p:spPr>
        <p:txBody>
          <a:bodyPr>
            <a:normAutofit/>
          </a:bodyPr>
          <a:lstStyle/>
          <a:p>
            <a:pPr marL="0" indent="0">
              <a:buNone/>
            </a:pPr>
            <a:r>
              <a:rPr lang="en-US" dirty="0"/>
              <a:t>This step focuses on the methods that you can use to correct all the errors that you have seen.</a:t>
            </a:r>
          </a:p>
          <a:p>
            <a:pPr marL="0" indent="0">
              <a:buNone/>
            </a:pPr>
            <a:r>
              <a:rPr lang="en-US" dirty="0"/>
              <a:t>If we want to change the name of our data frame we can do so using the code shown below:</a:t>
            </a:r>
          </a:p>
          <a:p>
            <a:pPr marL="0" indent="0">
              <a:buNone/>
            </a:pPr>
            <a:endParaRPr lang="en-US" dirty="0"/>
          </a:p>
          <a:p>
            <a:pPr marL="0" indent="0">
              <a:buNone/>
            </a:pPr>
            <a:r>
              <a:rPr lang="it-IT" dirty="0"/>
              <a:t>data$carpet_area&lt;-data$Carpet</a:t>
            </a:r>
          </a:p>
          <a:p>
            <a:pPr marL="0" indent="0">
              <a:buNone/>
            </a:pPr>
            <a:r>
              <a:rPr lang="en-US" dirty="0"/>
              <a:t>In the code above we renamed the Carpet column as “</a:t>
            </a:r>
            <a:r>
              <a:rPr lang="en-US" dirty="0" err="1"/>
              <a:t>Carpet_area</a:t>
            </a:r>
            <a:r>
              <a:rPr lang="en-US" dirty="0"/>
              <a:t>”.</a:t>
            </a:r>
          </a:p>
          <a:p>
            <a:pPr marL="0" indent="0">
              <a:buNone/>
            </a:pPr>
            <a:endParaRPr lang="en-IN" dirty="0"/>
          </a:p>
        </p:txBody>
      </p:sp>
    </p:spTree>
    <p:extLst>
      <p:ext uri="{BB962C8B-B14F-4D97-AF65-F5344CB8AC3E}">
        <p14:creationId xmlns:p14="http://schemas.microsoft.com/office/powerpoint/2010/main" val="3637741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C759A3-9881-4943-8234-D8D51218AB19}"/>
              </a:ext>
            </a:extLst>
          </p:cNvPr>
          <p:cNvSpPr>
            <a:spLocks noGrp="1"/>
          </p:cNvSpPr>
          <p:nvPr>
            <p:ph idx="1"/>
          </p:nvPr>
        </p:nvSpPr>
        <p:spPr>
          <a:xfrm>
            <a:off x="838200" y="653143"/>
            <a:ext cx="10515600" cy="5523820"/>
          </a:xfrm>
        </p:spPr>
        <p:txBody>
          <a:bodyPr/>
          <a:lstStyle/>
          <a:p>
            <a:pPr marL="0" indent="0">
              <a:buNone/>
            </a:pPr>
            <a:endParaRPr lang="en-US" dirty="0"/>
          </a:p>
          <a:p>
            <a:pPr marL="0" indent="0">
              <a:buNone/>
            </a:pPr>
            <a:r>
              <a:rPr lang="en-US" dirty="0"/>
              <a:t>Sometimes columns have an incorrect type associated with them. For example, a column containing text elements stored as a numeric column. In such a case we can change the type of column by using the code shown below:</a:t>
            </a:r>
          </a:p>
          <a:p>
            <a:pPr marL="0" indent="0">
              <a:buNone/>
            </a:pPr>
            <a:endParaRPr lang="en-US" dirty="0"/>
          </a:p>
          <a:p>
            <a:pPr marL="0" indent="0">
              <a:buNone/>
            </a:pPr>
            <a:r>
              <a:rPr lang="en-IN" dirty="0" err="1"/>
              <a:t>data$Dist_Taxi</a:t>
            </a:r>
            <a:r>
              <a:rPr lang="en-IN" dirty="0"/>
              <a:t>&lt;-</a:t>
            </a:r>
            <a:r>
              <a:rPr lang="en-IN" dirty="0" err="1"/>
              <a:t>as.character</a:t>
            </a:r>
            <a:r>
              <a:rPr lang="en-IN" dirty="0"/>
              <a:t>(</a:t>
            </a:r>
            <a:r>
              <a:rPr lang="en-IN" dirty="0" err="1"/>
              <a:t>data$Dist_Taxi</a:t>
            </a:r>
            <a:r>
              <a:rPr lang="en-IN" dirty="0"/>
              <a:t>)</a:t>
            </a:r>
          </a:p>
          <a:p>
            <a:pPr marL="0" indent="0">
              <a:buNone/>
            </a:pPr>
            <a:r>
              <a:rPr lang="en-IN" dirty="0"/>
              <a:t>class(</a:t>
            </a:r>
            <a:r>
              <a:rPr lang="en-IN" dirty="0" err="1"/>
              <a:t>data$Dist_Taxi</a:t>
            </a:r>
            <a:r>
              <a:rPr lang="en-IN" dirty="0"/>
              <a:t>)</a:t>
            </a:r>
          </a:p>
        </p:txBody>
      </p:sp>
    </p:spTree>
    <p:extLst>
      <p:ext uri="{BB962C8B-B14F-4D97-AF65-F5344CB8AC3E}">
        <p14:creationId xmlns:p14="http://schemas.microsoft.com/office/powerpoint/2010/main" val="197130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136E75-D237-423C-9324-11EFB97D6C73}"/>
              </a:ext>
            </a:extLst>
          </p:cNvPr>
          <p:cNvSpPr>
            <a:spLocks noGrp="1"/>
          </p:cNvSpPr>
          <p:nvPr>
            <p:ph idx="1"/>
          </p:nvPr>
        </p:nvSpPr>
        <p:spPr>
          <a:xfrm>
            <a:off x="838200" y="279918"/>
            <a:ext cx="10515600" cy="5897045"/>
          </a:xfrm>
        </p:spPr>
        <p:txBody>
          <a:bodyPr>
            <a:normAutofit fontScale="92500" lnSpcReduction="20000"/>
          </a:bodyPr>
          <a:lstStyle/>
          <a:p>
            <a:pPr marL="0" indent="0">
              <a:buNone/>
            </a:pPr>
            <a:r>
              <a:rPr lang="en-US" dirty="0"/>
              <a:t>“character”</a:t>
            </a:r>
          </a:p>
          <a:p>
            <a:endParaRPr lang="en-US" dirty="0"/>
          </a:p>
          <a:p>
            <a:pPr marL="0" indent="0">
              <a:buNone/>
            </a:pPr>
            <a:r>
              <a:rPr lang="en-US" dirty="0"/>
              <a:t>There are a wide array of type conversions you can carry out in R. They are listed  below.</a:t>
            </a:r>
          </a:p>
          <a:p>
            <a:pPr marL="0" indent="0">
              <a:buNone/>
            </a:pPr>
            <a:endParaRPr lang="en-US" dirty="0"/>
          </a:p>
          <a:p>
            <a:pPr marL="0" indent="0">
              <a:buNone/>
            </a:pPr>
            <a:r>
              <a:rPr lang="en-US" dirty="0" err="1"/>
              <a:t>as.character</a:t>
            </a:r>
            <a:r>
              <a:rPr lang="en-US" dirty="0"/>
              <a:t>()</a:t>
            </a:r>
          </a:p>
          <a:p>
            <a:pPr marL="0" indent="0">
              <a:buNone/>
            </a:pPr>
            <a:endParaRPr lang="en-US" dirty="0"/>
          </a:p>
          <a:p>
            <a:pPr marL="0" indent="0">
              <a:buNone/>
            </a:pPr>
            <a:r>
              <a:rPr lang="en-US" dirty="0" err="1"/>
              <a:t>as.numeric</a:t>
            </a:r>
            <a:r>
              <a:rPr lang="en-US" dirty="0"/>
              <a:t>()</a:t>
            </a:r>
          </a:p>
          <a:p>
            <a:pPr marL="0" indent="0">
              <a:buNone/>
            </a:pPr>
            <a:endParaRPr lang="en-US" dirty="0"/>
          </a:p>
          <a:p>
            <a:pPr marL="0" indent="0">
              <a:buNone/>
            </a:pPr>
            <a:r>
              <a:rPr lang="en-US" dirty="0" err="1"/>
              <a:t>as.integer</a:t>
            </a:r>
            <a:r>
              <a:rPr lang="en-US" dirty="0"/>
              <a:t>()</a:t>
            </a:r>
          </a:p>
          <a:p>
            <a:pPr marL="0" indent="0">
              <a:buNone/>
            </a:pPr>
            <a:endParaRPr lang="en-US" dirty="0"/>
          </a:p>
          <a:p>
            <a:pPr marL="0" indent="0">
              <a:buNone/>
            </a:pPr>
            <a:r>
              <a:rPr lang="en-US" dirty="0" err="1"/>
              <a:t>as.logical</a:t>
            </a:r>
            <a:r>
              <a:rPr lang="en-US" dirty="0"/>
              <a:t>()</a:t>
            </a:r>
          </a:p>
          <a:p>
            <a:pPr marL="0" indent="0">
              <a:buNone/>
            </a:pPr>
            <a:endParaRPr lang="en-US" dirty="0"/>
          </a:p>
          <a:p>
            <a:pPr marL="0" indent="0">
              <a:buNone/>
            </a:pPr>
            <a:r>
              <a:rPr lang="en-US" dirty="0" err="1"/>
              <a:t>as.factor</a:t>
            </a:r>
            <a:r>
              <a:rPr lang="en-US" dirty="0"/>
              <a:t>()</a:t>
            </a:r>
          </a:p>
          <a:p>
            <a:pPr marL="0" indent="0">
              <a:buNone/>
            </a:pPr>
            <a:endParaRPr lang="en-US" dirty="0"/>
          </a:p>
        </p:txBody>
      </p:sp>
    </p:spTree>
    <p:extLst>
      <p:ext uri="{BB962C8B-B14F-4D97-AF65-F5344CB8AC3E}">
        <p14:creationId xmlns:p14="http://schemas.microsoft.com/office/powerpoint/2010/main" val="2936555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879507-7A67-4A11-BEDA-62944D859B41}"/>
              </a:ext>
            </a:extLst>
          </p:cNvPr>
          <p:cNvSpPr>
            <a:spLocks noGrp="1"/>
          </p:cNvSpPr>
          <p:nvPr>
            <p:ph idx="1"/>
          </p:nvPr>
        </p:nvSpPr>
        <p:spPr>
          <a:xfrm>
            <a:off x="838200" y="858416"/>
            <a:ext cx="10515600" cy="5318547"/>
          </a:xfrm>
        </p:spPr>
        <p:txBody>
          <a:bodyPr>
            <a:normAutofit/>
          </a:bodyPr>
          <a:lstStyle/>
          <a:p>
            <a:r>
              <a:rPr lang="en-US" dirty="0"/>
              <a:t>String manipulation in R comes in handy when you are working with datasets that have a lot of text based elements.</a:t>
            </a:r>
          </a:p>
          <a:p>
            <a:pPr marL="0" indent="0">
              <a:buNone/>
            </a:pPr>
            <a:endParaRPr lang="en-IN" dirty="0"/>
          </a:p>
          <a:p>
            <a:pPr marL="0" indent="0">
              <a:buNone/>
            </a:pPr>
            <a:r>
              <a:rPr lang="en-IN" dirty="0"/>
              <a:t>#Making all uppercase</a:t>
            </a:r>
          </a:p>
          <a:p>
            <a:pPr marL="0" indent="0">
              <a:buNone/>
            </a:pPr>
            <a:endParaRPr lang="en-IN" dirty="0"/>
          </a:p>
          <a:p>
            <a:pPr marL="0" indent="0">
              <a:buNone/>
            </a:pPr>
            <a:r>
              <a:rPr lang="en-IN" dirty="0" err="1"/>
              <a:t>data$Parking</a:t>
            </a:r>
            <a:r>
              <a:rPr lang="en-IN" dirty="0"/>
              <a:t>&lt;-</a:t>
            </a:r>
            <a:r>
              <a:rPr lang="en-IN" dirty="0" err="1"/>
              <a:t>toupper</a:t>
            </a:r>
            <a:r>
              <a:rPr lang="en-IN" dirty="0"/>
              <a:t>(</a:t>
            </a:r>
            <a:r>
              <a:rPr lang="en-IN" dirty="0" err="1"/>
              <a:t>data$Parking</a:t>
            </a:r>
            <a:r>
              <a:rPr lang="en-IN" dirty="0"/>
              <a:t>)</a:t>
            </a:r>
          </a:p>
          <a:p>
            <a:pPr marL="0" indent="0">
              <a:buNone/>
            </a:pPr>
            <a:endParaRPr lang="en-IN" dirty="0"/>
          </a:p>
          <a:p>
            <a:pPr marL="0" indent="0">
              <a:buNone/>
            </a:pPr>
            <a:r>
              <a:rPr lang="en-IN" dirty="0"/>
              <a:t>#Making all Lowercase</a:t>
            </a:r>
          </a:p>
          <a:p>
            <a:pPr marL="0" indent="0">
              <a:buNone/>
            </a:pPr>
            <a:endParaRPr lang="en-IN" dirty="0"/>
          </a:p>
          <a:p>
            <a:pPr marL="0" indent="0">
              <a:buNone/>
            </a:pPr>
            <a:r>
              <a:rPr lang="en-IN" dirty="0" err="1"/>
              <a:t>data$Parking</a:t>
            </a:r>
            <a:r>
              <a:rPr lang="en-IN" dirty="0"/>
              <a:t>&lt;-</a:t>
            </a:r>
            <a:r>
              <a:rPr lang="en-IN" dirty="0" err="1"/>
              <a:t>toupper</a:t>
            </a:r>
            <a:r>
              <a:rPr lang="en-IN" dirty="0"/>
              <a:t>(</a:t>
            </a:r>
            <a:r>
              <a:rPr lang="en-IN" dirty="0" err="1"/>
              <a:t>data$Parking</a:t>
            </a:r>
            <a:r>
              <a:rPr lang="en-IN" dirty="0"/>
              <a:t>)</a:t>
            </a:r>
          </a:p>
        </p:txBody>
      </p:sp>
    </p:spTree>
    <p:extLst>
      <p:ext uri="{BB962C8B-B14F-4D97-AF65-F5344CB8AC3E}">
        <p14:creationId xmlns:p14="http://schemas.microsoft.com/office/powerpoint/2010/main" val="226623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3C6216-9516-48B2-A56C-EBA09F426B42}"/>
              </a:ext>
            </a:extLst>
          </p:cNvPr>
          <p:cNvSpPr>
            <a:spLocks noGrp="1"/>
          </p:cNvSpPr>
          <p:nvPr>
            <p:ph idx="1"/>
          </p:nvPr>
        </p:nvSpPr>
        <p:spPr>
          <a:xfrm>
            <a:off x="1192763" y="1253331"/>
            <a:ext cx="10515600" cy="4351338"/>
          </a:xfrm>
        </p:spPr>
        <p:txBody>
          <a:bodyPr/>
          <a:lstStyle/>
          <a:p>
            <a:pPr marL="0" indent="0">
              <a:buNone/>
            </a:pPr>
            <a:r>
              <a:rPr lang="en-US" dirty="0"/>
              <a:t>If we want to trim the whitespaces in the next under a column we need to use the code shown below:</a:t>
            </a:r>
          </a:p>
          <a:p>
            <a:pPr marL="0" indent="0">
              <a:buNone/>
            </a:pPr>
            <a:endParaRPr lang="en-US" dirty="0"/>
          </a:p>
          <a:p>
            <a:pPr marL="0" indent="0">
              <a:buNone/>
            </a:pPr>
            <a:r>
              <a:rPr lang="en-US" dirty="0"/>
              <a:t>#Installing and loading the required packages</a:t>
            </a:r>
          </a:p>
          <a:p>
            <a:pPr marL="0" indent="0">
              <a:buNone/>
            </a:pPr>
            <a:endParaRPr lang="en-US" dirty="0"/>
          </a:p>
          <a:p>
            <a:pPr marL="0" indent="0">
              <a:buNone/>
            </a:pPr>
            <a:r>
              <a:rPr lang="en-US" dirty="0" err="1"/>
              <a:t>install.packages</a:t>
            </a:r>
            <a:r>
              <a:rPr lang="en-US" dirty="0"/>
              <a:t>(“</a:t>
            </a:r>
            <a:r>
              <a:rPr lang="en-US" dirty="0" err="1"/>
              <a:t>stringr</a:t>
            </a:r>
            <a:r>
              <a:rPr lang="en-US" dirty="0"/>
              <a:t>”)</a:t>
            </a:r>
          </a:p>
          <a:p>
            <a:pPr marL="0" indent="0">
              <a:buNone/>
            </a:pPr>
            <a:r>
              <a:rPr lang="en-US" dirty="0"/>
              <a:t>library(</a:t>
            </a:r>
            <a:r>
              <a:rPr lang="en-US" dirty="0" err="1"/>
              <a:t>stringr</a:t>
            </a:r>
            <a:r>
              <a:rPr lang="en-US" dirty="0"/>
              <a:t>)</a:t>
            </a:r>
            <a:endParaRPr lang="en-IN" dirty="0"/>
          </a:p>
        </p:txBody>
      </p:sp>
    </p:spTree>
    <p:extLst>
      <p:ext uri="{BB962C8B-B14F-4D97-AF65-F5344CB8AC3E}">
        <p14:creationId xmlns:p14="http://schemas.microsoft.com/office/powerpoint/2010/main" val="275676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A51333-ACC7-4904-9079-477490D8CDA6}"/>
              </a:ext>
            </a:extLst>
          </p:cNvPr>
          <p:cNvSpPr>
            <a:spLocks noGrp="1"/>
          </p:cNvSpPr>
          <p:nvPr>
            <p:ph idx="1"/>
          </p:nvPr>
        </p:nvSpPr>
        <p:spPr>
          <a:xfrm>
            <a:off x="838200" y="587829"/>
            <a:ext cx="10515600" cy="5589134"/>
          </a:xfrm>
        </p:spPr>
        <p:txBody>
          <a:bodyPr>
            <a:normAutofit fontScale="62500" lnSpcReduction="20000"/>
          </a:bodyPr>
          <a:lstStyle/>
          <a:p>
            <a:pPr marL="0" indent="0">
              <a:buNone/>
            </a:pPr>
            <a:r>
              <a:rPr lang="en-US" dirty="0"/>
              <a:t>#Trimming all whitespaces</a:t>
            </a:r>
          </a:p>
          <a:p>
            <a:pPr marL="0" indent="0">
              <a:buNone/>
            </a:pPr>
            <a:endParaRPr lang="en-US" dirty="0"/>
          </a:p>
          <a:p>
            <a:pPr marL="0" indent="0">
              <a:buNone/>
            </a:pPr>
            <a:r>
              <a:rPr lang="en-US" dirty="0" err="1"/>
              <a:t>data$Dist_Taxi</a:t>
            </a:r>
            <a:r>
              <a:rPr lang="en-US" dirty="0"/>
              <a:t>&lt;-</a:t>
            </a:r>
            <a:r>
              <a:rPr lang="en-US" dirty="0" err="1"/>
              <a:t>str_trim</a:t>
            </a:r>
            <a:r>
              <a:rPr lang="en-US" dirty="0"/>
              <a:t>(</a:t>
            </a:r>
            <a:r>
              <a:rPr lang="en-US" dirty="0" err="1"/>
              <a:t>data$Dist_Taxi</a:t>
            </a:r>
            <a:r>
              <a:rPr lang="en-US" dirty="0"/>
              <a:t>)</a:t>
            </a:r>
          </a:p>
          <a:p>
            <a:pPr marL="0" indent="0">
              <a:buNone/>
            </a:pPr>
            <a:endParaRPr lang="en-US" dirty="0"/>
          </a:p>
          <a:p>
            <a:pPr marL="0" indent="0">
              <a:buNone/>
            </a:pPr>
            <a:r>
              <a:rPr lang="en-US" dirty="0"/>
              <a:t>If we want to replace a particular word or letter under a column we can do so using the code below:</a:t>
            </a:r>
          </a:p>
          <a:p>
            <a:pPr marL="0" indent="0">
              <a:buNone/>
            </a:pPr>
            <a:endParaRPr lang="en-US" dirty="0"/>
          </a:p>
          <a:p>
            <a:pPr marL="0" indent="0">
              <a:buNone/>
            </a:pPr>
            <a:r>
              <a:rPr lang="en-US" dirty="0"/>
              <a:t>#Replacing “Not Provided” with “Not Available”</a:t>
            </a:r>
          </a:p>
          <a:p>
            <a:pPr marL="0" indent="0">
              <a:buNone/>
            </a:pPr>
            <a:endParaRPr lang="en-US" dirty="0"/>
          </a:p>
          <a:p>
            <a:pPr marL="0" indent="0">
              <a:buNone/>
            </a:pPr>
            <a:r>
              <a:rPr lang="en-US" dirty="0" err="1"/>
              <a:t>data$Parking</a:t>
            </a:r>
            <a:r>
              <a:rPr lang="en-US" dirty="0"/>
              <a:t>&lt;-</a:t>
            </a:r>
            <a:r>
              <a:rPr lang="en-US" dirty="0" err="1"/>
              <a:t>str_replace</a:t>
            </a:r>
            <a:r>
              <a:rPr lang="en-US" dirty="0"/>
              <a:t>(</a:t>
            </a:r>
            <a:r>
              <a:rPr lang="en-US" dirty="0" err="1"/>
              <a:t>data$Parking</a:t>
            </a:r>
            <a:r>
              <a:rPr lang="en-US" dirty="0"/>
              <a:t>,”Not </a:t>
            </a:r>
            <a:r>
              <a:rPr lang="en-US" dirty="0" err="1"/>
              <a:t>Provided”,”Not</a:t>
            </a:r>
            <a:r>
              <a:rPr lang="en-US" dirty="0"/>
              <a:t> Available”)</a:t>
            </a:r>
          </a:p>
          <a:p>
            <a:pPr marL="0" indent="0">
              <a:buNone/>
            </a:pPr>
            <a:endParaRPr lang="en-US" dirty="0"/>
          </a:p>
          <a:p>
            <a:pPr marL="0" indent="0">
              <a:buNone/>
            </a:pPr>
            <a:r>
              <a:rPr lang="en-US" dirty="0"/>
              <a:t>In order to replace the outliers with the summary statistics like median the following code is used.</a:t>
            </a:r>
          </a:p>
          <a:p>
            <a:pPr marL="0" indent="0">
              <a:buNone/>
            </a:pPr>
            <a:endParaRPr lang="en-US" dirty="0"/>
          </a:p>
          <a:p>
            <a:pPr marL="0" indent="0">
              <a:buNone/>
            </a:pPr>
            <a:r>
              <a:rPr lang="en-US" dirty="0"/>
              <a:t>#Replacing the outliers of a particular column with median</a:t>
            </a:r>
          </a:p>
          <a:p>
            <a:pPr marL="0" indent="0">
              <a:buNone/>
            </a:pPr>
            <a:endParaRPr lang="en-US" dirty="0"/>
          </a:p>
          <a:p>
            <a:pPr marL="0" indent="0">
              <a:buNone/>
            </a:pPr>
            <a:r>
              <a:rPr lang="en-US" dirty="0"/>
              <a:t>vec1&lt;-</a:t>
            </a:r>
            <a:r>
              <a:rPr lang="en-US" dirty="0" err="1"/>
              <a:t>boxplot.stats</a:t>
            </a:r>
            <a:r>
              <a:rPr lang="en-US" dirty="0"/>
              <a:t>(</a:t>
            </a:r>
            <a:r>
              <a:rPr lang="en-US" dirty="0" err="1"/>
              <a:t>data$Dist_Taxi</a:t>
            </a:r>
            <a:r>
              <a:rPr lang="en-US" dirty="0"/>
              <a:t>)$out;</a:t>
            </a:r>
          </a:p>
          <a:p>
            <a:pPr marL="0" indent="0">
              <a:buNone/>
            </a:pPr>
            <a:endParaRPr lang="en-US" dirty="0"/>
          </a:p>
          <a:p>
            <a:pPr marL="0" indent="0">
              <a:buNone/>
            </a:pPr>
            <a:r>
              <a:rPr lang="en-US" dirty="0" err="1"/>
              <a:t>data$Dist_Taxi</a:t>
            </a:r>
            <a:r>
              <a:rPr lang="en-US" dirty="0"/>
              <a:t>[</a:t>
            </a:r>
            <a:r>
              <a:rPr lang="en-US" dirty="0" err="1"/>
              <a:t>data$Dist_Taxi</a:t>
            </a:r>
            <a:r>
              <a:rPr lang="en-US" dirty="0"/>
              <a:t> %in% vec1]&lt;-median(</a:t>
            </a:r>
            <a:r>
              <a:rPr lang="en-US" dirty="0" err="1"/>
              <a:t>data$Dist_Taxi</a:t>
            </a:r>
            <a:r>
              <a:rPr lang="en-US" dirty="0"/>
              <a:t>)</a:t>
            </a:r>
            <a:endParaRPr lang="en-IN" dirty="0"/>
          </a:p>
        </p:txBody>
      </p:sp>
    </p:spTree>
    <p:extLst>
      <p:ext uri="{BB962C8B-B14F-4D97-AF65-F5344CB8AC3E}">
        <p14:creationId xmlns:p14="http://schemas.microsoft.com/office/powerpoint/2010/main" val="2396725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879AAB-68D6-4CE9-8D03-C04426301924}"/>
              </a:ext>
            </a:extLst>
          </p:cNvPr>
          <p:cNvSpPr>
            <a:spLocks noGrp="1"/>
          </p:cNvSpPr>
          <p:nvPr>
            <p:ph idx="1"/>
          </p:nvPr>
        </p:nvSpPr>
        <p:spPr/>
        <p:txBody>
          <a:bodyPr/>
          <a:lstStyle/>
          <a:p>
            <a:pPr algn="l" fontAlgn="base"/>
            <a:r>
              <a:rPr lang="en-US" b="0" i="0" dirty="0">
                <a:solidFill>
                  <a:srgbClr val="000000"/>
                </a:solidFill>
                <a:effectLst/>
                <a:latin typeface="PT Serif"/>
              </a:rPr>
              <a:t>Data Cleaning is the process of transforming raw data into consistent data that can be analyzed. It is aimed at improving the content of statistical statements based on the data as well as their reliability. Data cleaning may profoundly influence the statistical statements based on the data.</a:t>
            </a:r>
          </a:p>
          <a:p>
            <a:pPr algn="l" fontAlgn="base"/>
            <a:r>
              <a:rPr lang="en-US" b="0" i="0" dirty="0">
                <a:solidFill>
                  <a:srgbClr val="000000"/>
                </a:solidFill>
                <a:effectLst/>
                <a:latin typeface="PT Serif"/>
              </a:rPr>
              <a:t>R has a set of comprehensive tools that are specifically designed to clean data in an effective and comprehensive manner.</a:t>
            </a:r>
          </a:p>
          <a:p>
            <a:endParaRPr lang="en-IN" dirty="0"/>
          </a:p>
        </p:txBody>
      </p:sp>
    </p:spTree>
    <p:extLst>
      <p:ext uri="{BB962C8B-B14F-4D97-AF65-F5344CB8AC3E}">
        <p14:creationId xmlns:p14="http://schemas.microsoft.com/office/powerpoint/2010/main" val="13765309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9D29E-3B51-4358-9D86-CDA64B641D60}"/>
              </a:ext>
            </a:extLst>
          </p:cNvPr>
          <p:cNvSpPr>
            <a:spLocks noGrp="1"/>
          </p:cNvSpPr>
          <p:nvPr>
            <p:ph idx="1"/>
          </p:nvPr>
        </p:nvSpPr>
        <p:spPr/>
        <p:txBody>
          <a:bodyPr/>
          <a:lstStyle/>
          <a:p>
            <a:pPr marL="0" indent="0">
              <a:buNone/>
            </a:pPr>
            <a:r>
              <a:rPr lang="en-US" dirty="0"/>
              <a:t>#Checking for missing values in the entire </a:t>
            </a:r>
            <a:r>
              <a:rPr lang="en-US" dirty="0" err="1"/>
              <a:t>dataframe</a:t>
            </a:r>
            <a:endParaRPr lang="en-US" dirty="0"/>
          </a:p>
          <a:p>
            <a:pPr marL="0" indent="0">
              <a:buNone/>
            </a:pPr>
            <a:endParaRPr lang="en-US" dirty="0"/>
          </a:p>
          <a:p>
            <a:pPr marL="0" indent="0">
              <a:buNone/>
            </a:pPr>
            <a:r>
              <a:rPr lang="en-US" dirty="0"/>
              <a:t>any(is.na(data))</a:t>
            </a:r>
          </a:p>
          <a:p>
            <a:endParaRPr lang="en-IN" dirty="0"/>
          </a:p>
        </p:txBody>
      </p:sp>
    </p:spTree>
    <p:extLst>
      <p:ext uri="{BB962C8B-B14F-4D97-AF65-F5344CB8AC3E}">
        <p14:creationId xmlns:p14="http://schemas.microsoft.com/office/powerpoint/2010/main" val="1856218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9019F5-C5A2-45AB-B2D7-0ADF790B46D0}"/>
              </a:ext>
            </a:extLst>
          </p:cNvPr>
          <p:cNvSpPr>
            <a:spLocks noGrp="1"/>
          </p:cNvSpPr>
          <p:nvPr>
            <p:ph idx="1"/>
          </p:nvPr>
        </p:nvSpPr>
        <p:spPr/>
        <p:txBody>
          <a:bodyPr/>
          <a:lstStyle/>
          <a:p>
            <a:pPr marL="0" indent="0">
              <a:buNone/>
            </a:pPr>
            <a:r>
              <a:rPr lang="en-US" dirty="0"/>
              <a:t>#Checking for the total number of missing values in the entire </a:t>
            </a:r>
            <a:r>
              <a:rPr lang="en-US" dirty="0" err="1"/>
              <a:t>dataframe</a:t>
            </a:r>
            <a:endParaRPr lang="en-US" dirty="0"/>
          </a:p>
          <a:p>
            <a:pPr marL="0" indent="0">
              <a:buNone/>
            </a:pPr>
            <a:endParaRPr lang="en-US" dirty="0"/>
          </a:p>
          <a:p>
            <a:pPr marL="0" indent="0">
              <a:buNone/>
            </a:pPr>
            <a:r>
              <a:rPr lang="en-US" dirty="0"/>
              <a:t>sum(is.na(data))</a:t>
            </a:r>
          </a:p>
          <a:p>
            <a:endParaRPr lang="en-IN" dirty="0"/>
          </a:p>
        </p:txBody>
      </p:sp>
    </p:spTree>
    <p:extLst>
      <p:ext uri="{BB962C8B-B14F-4D97-AF65-F5344CB8AC3E}">
        <p14:creationId xmlns:p14="http://schemas.microsoft.com/office/powerpoint/2010/main" val="1931040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FBF487-5740-41CF-AF82-93433836A12B}"/>
              </a:ext>
            </a:extLst>
          </p:cNvPr>
          <p:cNvSpPr>
            <a:spLocks noGrp="1"/>
          </p:cNvSpPr>
          <p:nvPr>
            <p:ph idx="1"/>
          </p:nvPr>
        </p:nvSpPr>
        <p:spPr/>
        <p:txBody>
          <a:bodyPr/>
          <a:lstStyle/>
          <a:p>
            <a:pPr marL="0" indent="0">
              <a:buNone/>
            </a:pPr>
            <a:r>
              <a:rPr lang="en-US" dirty="0"/>
              <a:t>#Checking for the total number of missing values in a particular column</a:t>
            </a:r>
          </a:p>
          <a:p>
            <a:pPr marL="0" indent="0">
              <a:buNone/>
            </a:pPr>
            <a:endParaRPr lang="en-US" dirty="0"/>
          </a:p>
          <a:p>
            <a:pPr marL="0" indent="0">
              <a:buNone/>
            </a:pPr>
            <a:r>
              <a:rPr lang="en-US" dirty="0"/>
              <a:t>sum(is.na(</a:t>
            </a:r>
            <a:r>
              <a:rPr lang="en-US" dirty="0" err="1"/>
              <a:t>data$Dist_Taxi</a:t>
            </a:r>
            <a:r>
              <a:rPr lang="en-US" dirty="0"/>
              <a:t>))</a:t>
            </a:r>
          </a:p>
          <a:p>
            <a:endParaRPr lang="en-IN" dirty="0"/>
          </a:p>
        </p:txBody>
      </p:sp>
    </p:spTree>
    <p:extLst>
      <p:ext uri="{BB962C8B-B14F-4D97-AF65-F5344CB8AC3E}">
        <p14:creationId xmlns:p14="http://schemas.microsoft.com/office/powerpoint/2010/main" val="1712012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BB7285-8DE3-41B7-A977-B3D08881913D}"/>
              </a:ext>
            </a:extLst>
          </p:cNvPr>
          <p:cNvSpPr>
            <a:spLocks noGrp="1"/>
          </p:cNvSpPr>
          <p:nvPr>
            <p:ph idx="1"/>
          </p:nvPr>
        </p:nvSpPr>
        <p:spPr/>
        <p:txBody>
          <a:bodyPr/>
          <a:lstStyle/>
          <a:p>
            <a:pPr marL="0" indent="0">
              <a:buNone/>
            </a:pPr>
            <a:r>
              <a:rPr lang="en-US" dirty="0"/>
              <a:t>#Eliminating missing values completely from the entire </a:t>
            </a:r>
            <a:r>
              <a:rPr lang="en-US" dirty="0" err="1"/>
              <a:t>dataframe</a:t>
            </a:r>
            <a:endParaRPr lang="en-US" dirty="0"/>
          </a:p>
          <a:p>
            <a:pPr marL="0" indent="0">
              <a:buNone/>
            </a:pPr>
            <a:endParaRPr lang="en-US" dirty="0"/>
          </a:p>
          <a:p>
            <a:pPr marL="0" indent="0">
              <a:buNone/>
            </a:pPr>
            <a:r>
              <a:rPr lang="en-US" dirty="0" err="1"/>
              <a:t>na.omit</a:t>
            </a:r>
            <a:r>
              <a:rPr lang="en-US" dirty="0"/>
              <a:t>(data)</a:t>
            </a:r>
          </a:p>
          <a:p>
            <a:endParaRPr lang="en-IN" dirty="0"/>
          </a:p>
        </p:txBody>
      </p:sp>
    </p:spTree>
    <p:extLst>
      <p:ext uri="{BB962C8B-B14F-4D97-AF65-F5344CB8AC3E}">
        <p14:creationId xmlns:p14="http://schemas.microsoft.com/office/powerpoint/2010/main" val="1883950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F3D481-520E-4859-90EC-F205475F186F}"/>
              </a:ext>
            </a:extLst>
          </p:cNvPr>
          <p:cNvSpPr>
            <a:spLocks noGrp="1"/>
          </p:cNvSpPr>
          <p:nvPr>
            <p:ph idx="1"/>
          </p:nvPr>
        </p:nvSpPr>
        <p:spPr>
          <a:xfrm>
            <a:off x="838200" y="0"/>
            <a:ext cx="10515600" cy="6746033"/>
          </a:xfrm>
        </p:spPr>
        <p:txBody>
          <a:bodyPr>
            <a:noAutofit/>
          </a:bodyPr>
          <a:lstStyle/>
          <a:p>
            <a:pPr marL="0" indent="0">
              <a:lnSpc>
                <a:spcPct val="100000"/>
              </a:lnSpc>
              <a:spcBef>
                <a:spcPts val="0"/>
              </a:spcBef>
              <a:buNone/>
            </a:pPr>
            <a:r>
              <a:rPr lang="en-US" sz="1000" dirty="0"/>
              <a:t>#</a:t>
            </a:r>
            <a:r>
              <a:rPr lang="en-US" sz="1800" dirty="0"/>
              <a:t>Checking for missing values in the entire </a:t>
            </a:r>
            <a:r>
              <a:rPr lang="en-US" sz="1800" dirty="0" err="1"/>
              <a:t>dataframe</a:t>
            </a:r>
            <a:endParaRPr lang="en-US" sz="1800" dirty="0"/>
          </a:p>
          <a:p>
            <a:pPr marL="0" indent="0">
              <a:lnSpc>
                <a:spcPct val="100000"/>
              </a:lnSpc>
              <a:spcBef>
                <a:spcPts val="0"/>
              </a:spcBef>
              <a:buNone/>
            </a:pPr>
            <a:endParaRPr lang="en-US" sz="1800" dirty="0"/>
          </a:p>
          <a:p>
            <a:pPr marL="0" indent="0">
              <a:lnSpc>
                <a:spcPct val="100000"/>
              </a:lnSpc>
              <a:spcBef>
                <a:spcPts val="0"/>
              </a:spcBef>
              <a:buNone/>
            </a:pPr>
            <a:r>
              <a:rPr lang="en-US" sz="1800" dirty="0"/>
              <a:t>any(is.na(data))</a:t>
            </a:r>
          </a:p>
          <a:p>
            <a:pPr marL="0" indent="0">
              <a:lnSpc>
                <a:spcPct val="100000"/>
              </a:lnSpc>
              <a:spcBef>
                <a:spcPts val="0"/>
              </a:spcBef>
              <a:buNone/>
            </a:pPr>
            <a:endParaRPr lang="en-US" sz="1800" dirty="0"/>
          </a:p>
          <a:p>
            <a:pPr marL="0" indent="0">
              <a:lnSpc>
                <a:spcPct val="100000"/>
              </a:lnSpc>
              <a:spcBef>
                <a:spcPts val="0"/>
              </a:spcBef>
              <a:buNone/>
            </a:pPr>
            <a:r>
              <a:rPr lang="en-US" sz="1800" dirty="0"/>
              <a:t>#Checking for the total number of missing values in the entire </a:t>
            </a:r>
            <a:r>
              <a:rPr lang="en-US" sz="1800" dirty="0" err="1"/>
              <a:t>dataframe</a:t>
            </a:r>
            <a:endParaRPr lang="en-US" sz="1800" dirty="0"/>
          </a:p>
          <a:p>
            <a:pPr marL="0" indent="0">
              <a:lnSpc>
                <a:spcPct val="100000"/>
              </a:lnSpc>
              <a:spcBef>
                <a:spcPts val="0"/>
              </a:spcBef>
              <a:buNone/>
            </a:pPr>
            <a:endParaRPr lang="en-US" sz="1800" dirty="0"/>
          </a:p>
          <a:p>
            <a:pPr marL="0" indent="0">
              <a:lnSpc>
                <a:spcPct val="100000"/>
              </a:lnSpc>
              <a:spcBef>
                <a:spcPts val="0"/>
              </a:spcBef>
              <a:buNone/>
            </a:pPr>
            <a:r>
              <a:rPr lang="en-US" sz="1800" dirty="0"/>
              <a:t>sum(is.na(data))</a:t>
            </a:r>
          </a:p>
          <a:p>
            <a:pPr marL="0" indent="0">
              <a:lnSpc>
                <a:spcPct val="100000"/>
              </a:lnSpc>
              <a:spcBef>
                <a:spcPts val="0"/>
              </a:spcBef>
              <a:buNone/>
            </a:pPr>
            <a:endParaRPr lang="en-US" sz="1800" dirty="0"/>
          </a:p>
          <a:p>
            <a:pPr marL="0" indent="0">
              <a:lnSpc>
                <a:spcPct val="100000"/>
              </a:lnSpc>
              <a:spcBef>
                <a:spcPts val="0"/>
              </a:spcBef>
              <a:buNone/>
            </a:pPr>
            <a:r>
              <a:rPr lang="en-US" sz="1800" dirty="0"/>
              <a:t>#Checking for the total number of missing values in a particular column</a:t>
            </a:r>
          </a:p>
          <a:p>
            <a:pPr marL="0" indent="0">
              <a:lnSpc>
                <a:spcPct val="100000"/>
              </a:lnSpc>
              <a:spcBef>
                <a:spcPts val="0"/>
              </a:spcBef>
              <a:buNone/>
            </a:pPr>
            <a:endParaRPr lang="en-US" sz="1800" dirty="0"/>
          </a:p>
          <a:p>
            <a:pPr marL="0" indent="0">
              <a:lnSpc>
                <a:spcPct val="100000"/>
              </a:lnSpc>
              <a:spcBef>
                <a:spcPts val="0"/>
              </a:spcBef>
              <a:buNone/>
            </a:pPr>
            <a:r>
              <a:rPr lang="en-US" sz="1800" dirty="0"/>
              <a:t>sum(is.na(</a:t>
            </a:r>
            <a:r>
              <a:rPr lang="en-US" sz="1800" dirty="0" err="1"/>
              <a:t>data$Dist_Taxi</a:t>
            </a:r>
            <a:r>
              <a:rPr lang="en-US" sz="1800" dirty="0"/>
              <a:t>))</a:t>
            </a:r>
          </a:p>
          <a:p>
            <a:pPr marL="0" indent="0">
              <a:lnSpc>
                <a:spcPct val="100000"/>
              </a:lnSpc>
              <a:spcBef>
                <a:spcPts val="0"/>
              </a:spcBef>
              <a:buNone/>
            </a:pPr>
            <a:endParaRPr lang="en-US" sz="1800" dirty="0"/>
          </a:p>
          <a:p>
            <a:pPr marL="0" indent="0">
              <a:lnSpc>
                <a:spcPct val="100000"/>
              </a:lnSpc>
              <a:spcBef>
                <a:spcPts val="0"/>
              </a:spcBef>
              <a:buNone/>
            </a:pPr>
            <a:r>
              <a:rPr lang="en-US" sz="1800" dirty="0"/>
              <a:t>#Eliminating missing values completely from the entire </a:t>
            </a:r>
            <a:r>
              <a:rPr lang="en-US" sz="1800" dirty="0" err="1"/>
              <a:t>dataframe</a:t>
            </a:r>
            <a:endParaRPr lang="en-US" sz="1800" dirty="0"/>
          </a:p>
          <a:p>
            <a:pPr marL="0" indent="0">
              <a:lnSpc>
                <a:spcPct val="100000"/>
              </a:lnSpc>
              <a:spcBef>
                <a:spcPts val="0"/>
              </a:spcBef>
              <a:buNone/>
            </a:pPr>
            <a:endParaRPr lang="en-US" sz="1800" dirty="0"/>
          </a:p>
          <a:p>
            <a:pPr marL="0" indent="0">
              <a:lnSpc>
                <a:spcPct val="100000"/>
              </a:lnSpc>
              <a:spcBef>
                <a:spcPts val="0"/>
              </a:spcBef>
              <a:buNone/>
            </a:pPr>
            <a:r>
              <a:rPr lang="en-US" sz="1800" dirty="0" err="1"/>
              <a:t>na.omit</a:t>
            </a:r>
            <a:r>
              <a:rPr lang="en-US" sz="1800" dirty="0"/>
              <a:t>(data)</a:t>
            </a:r>
          </a:p>
          <a:p>
            <a:pPr marL="0" indent="0">
              <a:lnSpc>
                <a:spcPct val="100000"/>
              </a:lnSpc>
              <a:spcBef>
                <a:spcPts val="0"/>
              </a:spcBef>
              <a:buNone/>
            </a:pPr>
            <a:endParaRPr lang="en-US" sz="1800" dirty="0"/>
          </a:p>
          <a:p>
            <a:pPr marL="0" indent="0">
              <a:lnSpc>
                <a:spcPct val="100000"/>
              </a:lnSpc>
              <a:spcBef>
                <a:spcPts val="0"/>
              </a:spcBef>
              <a:buNone/>
            </a:pPr>
            <a:r>
              <a:rPr lang="en-US" sz="1800" dirty="0"/>
              <a:t>#Eliminating missing values completely from a particular column</a:t>
            </a:r>
          </a:p>
          <a:p>
            <a:pPr marL="0" indent="0">
              <a:lnSpc>
                <a:spcPct val="100000"/>
              </a:lnSpc>
              <a:spcBef>
                <a:spcPts val="0"/>
              </a:spcBef>
              <a:buNone/>
            </a:pPr>
            <a:endParaRPr lang="en-US" sz="1800" dirty="0"/>
          </a:p>
          <a:p>
            <a:pPr marL="0" indent="0">
              <a:lnSpc>
                <a:spcPct val="100000"/>
              </a:lnSpc>
              <a:spcBef>
                <a:spcPts val="0"/>
              </a:spcBef>
              <a:buNone/>
            </a:pPr>
            <a:r>
              <a:rPr lang="en-US" sz="1800" dirty="0" err="1"/>
              <a:t>na.omit</a:t>
            </a:r>
            <a:r>
              <a:rPr lang="en-US" sz="1800" dirty="0"/>
              <a:t>(</a:t>
            </a:r>
            <a:r>
              <a:rPr lang="en-US" sz="1800" dirty="0" err="1"/>
              <a:t>data$Dist_Taxi</a:t>
            </a:r>
            <a:r>
              <a:rPr lang="en-US" sz="1800" dirty="0"/>
              <a:t>)</a:t>
            </a:r>
          </a:p>
          <a:p>
            <a:pPr marL="0" indent="0">
              <a:lnSpc>
                <a:spcPct val="100000"/>
              </a:lnSpc>
              <a:spcBef>
                <a:spcPts val="0"/>
              </a:spcBef>
              <a:buNone/>
            </a:pPr>
            <a:endParaRPr lang="en-US" sz="1800" dirty="0"/>
          </a:p>
          <a:p>
            <a:pPr marL="0" indent="0">
              <a:lnSpc>
                <a:spcPct val="100000"/>
              </a:lnSpc>
              <a:spcBef>
                <a:spcPts val="0"/>
              </a:spcBef>
              <a:buNone/>
            </a:pPr>
            <a:r>
              <a:rPr lang="en-US" sz="1800" dirty="0"/>
              <a:t>#Replacing the NA’s in the entire </a:t>
            </a:r>
            <a:r>
              <a:rPr lang="en-US" sz="1800" dirty="0" err="1"/>
              <a:t>dataframe</a:t>
            </a:r>
            <a:r>
              <a:rPr lang="en-US" sz="1800" dirty="0"/>
              <a:t> with ‘0’s</a:t>
            </a:r>
          </a:p>
          <a:p>
            <a:pPr marL="0" indent="0">
              <a:lnSpc>
                <a:spcPct val="100000"/>
              </a:lnSpc>
              <a:spcBef>
                <a:spcPts val="0"/>
              </a:spcBef>
              <a:buNone/>
            </a:pPr>
            <a:endParaRPr lang="en-US" sz="1800" dirty="0"/>
          </a:p>
          <a:p>
            <a:pPr marL="0" indent="0">
              <a:lnSpc>
                <a:spcPct val="100000"/>
              </a:lnSpc>
              <a:spcBef>
                <a:spcPts val="0"/>
              </a:spcBef>
              <a:buNone/>
            </a:pPr>
            <a:r>
              <a:rPr lang="en-US" sz="1800" dirty="0"/>
              <a:t>data[is.na(data)]&lt;- 0</a:t>
            </a:r>
          </a:p>
          <a:p>
            <a:pPr marL="0" indent="0">
              <a:lnSpc>
                <a:spcPct val="100000"/>
              </a:lnSpc>
              <a:spcBef>
                <a:spcPts val="0"/>
              </a:spcBef>
              <a:buNone/>
            </a:pPr>
            <a:endParaRPr lang="en-US" sz="1000" dirty="0"/>
          </a:p>
        </p:txBody>
      </p:sp>
    </p:spTree>
    <p:extLst>
      <p:ext uri="{BB962C8B-B14F-4D97-AF65-F5344CB8AC3E}">
        <p14:creationId xmlns:p14="http://schemas.microsoft.com/office/powerpoint/2010/main" val="3993848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F3D481-520E-4859-90EC-F205475F186F}"/>
              </a:ext>
            </a:extLst>
          </p:cNvPr>
          <p:cNvSpPr>
            <a:spLocks noGrp="1"/>
          </p:cNvSpPr>
          <p:nvPr>
            <p:ph idx="1"/>
          </p:nvPr>
        </p:nvSpPr>
        <p:spPr>
          <a:xfrm>
            <a:off x="838200" y="0"/>
            <a:ext cx="10515600" cy="6746033"/>
          </a:xfrm>
        </p:spPr>
        <p:txBody>
          <a:bodyPr>
            <a:noAutofit/>
          </a:bodyPr>
          <a:lstStyle/>
          <a:p>
            <a:pPr marL="0" indent="0">
              <a:lnSpc>
                <a:spcPct val="100000"/>
              </a:lnSpc>
              <a:spcBef>
                <a:spcPts val="0"/>
              </a:spcBef>
              <a:buNone/>
            </a:pPr>
            <a:endParaRPr lang="en-US" sz="1000" dirty="0"/>
          </a:p>
          <a:p>
            <a:pPr marL="0" indent="0">
              <a:lnSpc>
                <a:spcPct val="100000"/>
              </a:lnSpc>
              <a:spcBef>
                <a:spcPts val="0"/>
              </a:spcBef>
              <a:buNone/>
            </a:pPr>
            <a:r>
              <a:rPr lang="en-US" sz="1400" dirty="0"/>
              <a:t>#Replacing the NA’s in a particular column with ‘0’s</a:t>
            </a:r>
          </a:p>
          <a:p>
            <a:pPr marL="0" indent="0">
              <a:lnSpc>
                <a:spcPct val="100000"/>
              </a:lnSpc>
              <a:spcBef>
                <a:spcPts val="0"/>
              </a:spcBef>
              <a:buNone/>
            </a:pPr>
            <a:endParaRPr lang="en-US" sz="1400" dirty="0"/>
          </a:p>
          <a:p>
            <a:pPr marL="0" indent="0">
              <a:lnSpc>
                <a:spcPct val="100000"/>
              </a:lnSpc>
              <a:spcBef>
                <a:spcPts val="0"/>
              </a:spcBef>
              <a:buNone/>
            </a:pPr>
            <a:r>
              <a:rPr lang="en-US" sz="1400" dirty="0" err="1"/>
              <a:t>data$Dist_Taxi</a:t>
            </a:r>
            <a:r>
              <a:rPr lang="en-US" sz="1400" dirty="0"/>
              <a:t>[is.na(</a:t>
            </a:r>
            <a:r>
              <a:rPr lang="en-US" sz="1400" dirty="0" err="1"/>
              <a:t>data$Dist_Taxi</a:t>
            </a:r>
            <a:r>
              <a:rPr lang="en-US" sz="1400" dirty="0"/>
              <a:t>)]&lt;-0</a:t>
            </a:r>
          </a:p>
          <a:p>
            <a:pPr marL="0" indent="0">
              <a:lnSpc>
                <a:spcPct val="100000"/>
              </a:lnSpc>
              <a:spcBef>
                <a:spcPts val="0"/>
              </a:spcBef>
              <a:buNone/>
            </a:pPr>
            <a:endParaRPr lang="en-US" sz="1400" dirty="0"/>
          </a:p>
          <a:p>
            <a:pPr marL="0" indent="0">
              <a:lnSpc>
                <a:spcPct val="100000"/>
              </a:lnSpc>
              <a:spcBef>
                <a:spcPts val="0"/>
              </a:spcBef>
              <a:buNone/>
            </a:pPr>
            <a:r>
              <a:rPr lang="en-US" sz="1400" dirty="0"/>
              <a:t>#Replacing the NA’s in a particular column with a summary statistics like median</a:t>
            </a:r>
          </a:p>
          <a:p>
            <a:pPr marL="0" indent="0">
              <a:lnSpc>
                <a:spcPct val="100000"/>
              </a:lnSpc>
              <a:spcBef>
                <a:spcPts val="0"/>
              </a:spcBef>
              <a:buNone/>
            </a:pPr>
            <a:endParaRPr lang="en-US" sz="1400" dirty="0"/>
          </a:p>
          <a:p>
            <a:pPr marL="0" indent="0">
              <a:lnSpc>
                <a:spcPct val="100000"/>
              </a:lnSpc>
              <a:spcBef>
                <a:spcPts val="0"/>
              </a:spcBef>
              <a:buNone/>
            </a:pPr>
            <a:r>
              <a:rPr lang="en-US" sz="1400" dirty="0" err="1"/>
              <a:t>data$Dist_Taxi</a:t>
            </a:r>
            <a:r>
              <a:rPr lang="en-US" sz="1400" dirty="0"/>
              <a:t>[is.na(</a:t>
            </a:r>
            <a:r>
              <a:rPr lang="en-US" sz="1400" dirty="0" err="1"/>
              <a:t>data$Dist_Taxi</a:t>
            </a:r>
            <a:r>
              <a:rPr lang="en-US" sz="1400" dirty="0"/>
              <a:t>)]&lt;-median(</a:t>
            </a:r>
            <a:r>
              <a:rPr lang="en-US" sz="1400" dirty="0" err="1"/>
              <a:t>data$Dist_Taxi</a:t>
            </a:r>
            <a:r>
              <a:rPr lang="en-US" sz="1400" dirty="0"/>
              <a:t>)</a:t>
            </a:r>
          </a:p>
          <a:p>
            <a:pPr marL="0" indent="0">
              <a:lnSpc>
                <a:spcPct val="100000"/>
              </a:lnSpc>
              <a:spcBef>
                <a:spcPts val="0"/>
              </a:spcBef>
              <a:buNone/>
            </a:pPr>
            <a:endParaRPr lang="en-US" sz="1400" dirty="0"/>
          </a:p>
          <a:p>
            <a:pPr marL="0" indent="0">
              <a:lnSpc>
                <a:spcPct val="100000"/>
              </a:lnSpc>
              <a:spcBef>
                <a:spcPts val="0"/>
              </a:spcBef>
              <a:buNone/>
            </a:pPr>
            <a:r>
              <a:rPr lang="en-US" sz="1400" dirty="0"/>
              <a:t>Suppose we want to unite two columns in our data frame we can do so using the code shown below:</a:t>
            </a:r>
          </a:p>
          <a:p>
            <a:pPr marL="0" indent="0">
              <a:lnSpc>
                <a:spcPct val="100000"/>
              </a:lnSpc>
              <a:spcBef>
                <a:spcPts val="0"/>
              </a:spcBef>
              <a:buNone/>
            </a:pPr>
            <a:endParaRPr lang="en-US" sz="1400" dirty="0"/>
          </a:p>
          <a:p>
            <a:pPr marL="0" indent="0">
              <a:lnSpc>
                <a:spcPct val="100000"/>
              </a:lnSpc>
              <a:spcBef>
                <a:spcPts val="0"/>
              </a:spcBef>
              <a:buNone/>
            </a:pPr>
            <a:r>
              <a:rPr lang="en-US" sz="1400" dirty="0"/>
              <a:t>#Installing and loading the required package</a:t>
            </a:r>
          </a:p>
          <a:p>
            <a:pPr marL="0" indent="0">
              <a:lnSpc>
                <a:spcPct val="100000"/>
              </a:lnSpc>
              <a:spcBef>
                <a:spcPts val="0"/>
              </a:spcBef>
              <a:buNone/>
            </a:pPr>
            <a:endParaRPr lang="en-US" sz="1400" dirty="0"/>
          </a:p>
          <a:p>
            <a:pPr marL="0" indent="0">
              <a:lnSpc>
                <a:spcPct val="100000"/>
              </a:lnSpc>
              <a:spcBef>
                <a:spcPts val="0"/>
              </a:spcBef>
              <a:buNone/>
            </a:pPr>
            <a:r>
              <a:rPr lang="en-US" sz="1400" dirty="0" err="1"/>
              <a:t>install.packages</a:t>
            </a:r>
            <a:r>
              <a:rPr lang="en-US" sz="1400" dirty="0"/>
              <a:t>(“</a:t>
            </a:r>
            <a:r>
              <a:rPr lang="en-US" sz="1400" dirty="0" err="1"/>
              <a:t>tidyr</a:t>
            </a:r>
            <a:r>
              <a:rPr lang="en-US" sz="1400" dirty="0"/>
              <a:t>”)</a:t>
            </a:r>
          </a:p>
          <a:p>
            <a:pPr marL="0" indent="0">
              <a:lnSpc>
                <a:spcPct val="100000"/>
              </a:lnSpc>
              <a:spcBef>
                <a:spcPts val="0"/>
              </a:spcBef>
              <a:buNone/>
            </a:pPr>
            <a:endParaRPr lang="en-US" sz="1400" dirty="0"/>
          </a:p>
          <a:p>
            <a:pPr marL="0" indent="0">
              <a:lnSpc>
                <a:spcPct val="100000"/>
              </a:lnSpc>
              <a:spcBef>
                <a:spcPts val="0"/>
              </a:spcBef>
              <a:buNone/>
            </a:pPr>
            <a:r>
              <a:rPr lang="en-US" sz="1400" dirty="0"/>
              <a:t>library(</a:t>
            </a:r>
            <a:r>
              <a:rPr lang="en-US" sz="1400" dirty="0" err="1"/>
              <a:t>tidyr</a:t>
            </a:r>
            <a:r>
              <a:rPr lang="en-US" sz="1400" dirty="0"/>
              <a:t>)</a:t>
            </a:r>
          </a:p>
          <a:p>
            <a:pPr marL="0" indent="0">
              <a:lnSpc>
                <a:spcPct val="100000"/>
              </a:lnSpc>
              <a:spcBef>
                <a:spcPts val="0"/>
              </a:spcBef>
              <a:buNone/>
            </a:pPr>
            <a:endParaRPr lang="en-US" sz="1400" dirty="0"/>
          </a:p>
          <a:p>
            <a:pPr marL="0" indent="0">
              <a:lnSpc>
                <a:spcPct val="100000"/>
              </a:lnSpc>
              <a:spcBef>
                <a:spcPts val="0"/>
              </a:spcBef>
              <a:buNone/>
            </a:pPr>
            <a:r>
              <a:rPr lang="en-US" sz="1400" dirty="0"/>
              <a:t>data1&lt;-unite(data = </a:t>
            </a:r>
            <a:r>
              <a:rPr lang="en-US" sz="1400" dirty="0" err="1"/>
              <a:t>data,col</a:t>
            </a:r>
            <a:r>
              <a:rPr lang="en-US" sz="1400" dirty="0"/>
              <a:t> = </a:t>
            </a:r>
            <a:r>
              <a:rPr lang="en-US" sz="1400" dirty="0" err="1"/>
              <a:t>city_category_with_parking,City_Category,Parking</a:t>
            </a:r>
            <a:r>
              <a:rPr lang="en-US" sz="1400" dirty="0"/>
              <a:t>)</a:t>
            </a:r>
          </a:p>
          <a:p>
            <a:pPr marL="0" indent="0">
              <a:lnSpc>
                <a:spcPct val="100000"/>
              </a:lnSpc>
              <a:spcBef>
                <a:spcPts val="0"/>
              </a:spcBef>
              <a:buNone/>
            </a:pPr>
            <a:endParaRPr lang="en-US" sz="1400" dirty="0"/>
          </a:p>
          <a:p>
            <a:pPr marL="0" indent="0">
              <a:lnSpc>
                <a:spcPct val="100000"/>
              </a:lnSpc>
              <a:spcBef>
                <a:spcPts val="0"/>
              </a:spcBef>
              <a:buNone/>
            </a:pPr>
            <a:r>
              <a:rPr lang="en-US" sz="1400" dirty="0"/>
              <a:t>View(data1)</a:t>
            </a:r>
          </a:p>
          <a:p>
            <a:pPr marL="0" indent="0">
              <a:lnSpc>
                <a:spcPct val="100000"/>
              </a:lnSpc>
              <a:spcBef>
                <a:spcPts val="0"/>
              </a:spcBef>
              <a:buNone/>
            </a:pPr>
            <a:endParaRPr lang="en-US" sz="1400" dirty="0"/>
          </a:p>
          <a:p>
            <a:pPr marL="0" indent="0">
              <a:lnSpc>
                <a:spcPct val="100000"/>
              </a:lnSpc>
              <a:spcBef>
                <a:spcPts val="0"/>
              </a:spcBef>
              <a:buNone/>
            </a:pPr>
            <a:r>
              <a:rPr lang="en-US" sz="1400" dirty="0"/>
              <a:t>The unite() function takes 4 arguments – The data frame, the new column name, the first column and the second column name that you want to unite.</a:t>
            </a:r>
          </a:p>
          <a:p>
            <a:pPr marL="0" indent="0">
              <a:lnSpc>
                <a:spcPct val="100000"/>
              </a:lnSpc>
              <a:spcBef>
                <a:spcPts val="0"/>
              </a:spcBef>
              <a:buNone/>
            </a:pPr>
            <a:endParaRPr lang="en-US" sz="1400" dirty="0"/>
          </a:p>
          <a:p>
            <a:pPr marL="0" indent="0">
              <a:lnSpc>
                <a:spcPct val="100000"/>
              </a:lnSpc>
              <a:spcBef>
                <a:spcPts val="0"/>
              </a:spcBef>
              <a:buNone/>
            </a:pPr>
            <a:r>
              <a:rPr lang="en-US" sz="1400" dirty="0"/>
              <a:t>Conversely we can also separate a column as shown below:</a:t>
            </a:r>
          </a:p>
          <a:p>
            <a:pPr marL="0" indent="0">
              <a:lnSpc>
                <a:spcPct val="100000"/>
              </a:lnSpc>
              <a:spcBef>
                <a:spcPts val="0"/>
              </a:spcBef>
              <a:buNone/>
            </a:pPr>
            <a:endParaRPr lang="en-US" sz="1400" dirty="0"/>
          </a:p>
          <a:p>
            <a:pPr marL="0" indent="0">
              <a:lnSpc>
                <a:spcPct val="100000"/>
              </a:lnSpc>
              <a:spcBef>
                <a:spcPts val="0"/>
              </a:spcBef>
              <a:buNone/>
            </a:pPr>
            <a:r>
              <a:rPr lang="en-US" sz="1400" dirty="0"/>
              <a:t>data2&lt;-separate(data = data1,city_category_with_parking,c(“</a:t>
            </a:r>
            <a:r>
              <a:rPr lang="en-US" sz="1400" dirty="0" err="1"/>
              <a:t>City_Category”,”Parking</a:t>
            </a:r>
            <a:r>
              <a:rPr lang="en-US" sz="1400" dirty="0"/>
              <a:t>”), </a:t>
            </a:r>
            <a:r>
              <a:rPr lang="en-US" sz="1400" dirty="0" err="1"/>
              <a:t>sep</a:t>
            </a:r>
            <a:r>
              <a:rPr lang="en-US" sz="1400" dirty="0"/>
              <a:t> = “-“)</a:t>
            </a:r>
          </a:p>
          <a:p>
            <a:pPr marL="0" indent="0">
              <a:lnSpc>
                <a:spcPct val="100000"/>
              </a:lnSpc>
              <a:spcBef>
                <a:spcPts val="0"/>
              </a:spcBef>
              <a:buNone/>
            </a:pPr>
            <a:endParaRPr lang="en-US" sz="1400" dirty="0"/>
          </a:p>
          <a:p>
            <a:pPr marL="0" indent="0">
              <a:lnSpc>
                <a:spcPct val="100000"/>
              </a:lnSpc>
              <a:spcBef>
                <a:spcPts val="0"/>
              </a:spcBef>
              <a:buNone/>
            </a:pPr>
            <a:r>
              <a:rPr lang="en-US" sz="1400" dirty="0"/>
              <a:t>View(data2)</a:t>
            </a:r>
          </a:p>
          <a:p>
            <a:pPr marL="0" indent="0">
              <a:lnSpc>
                <a:spcPct val="100000"/>
              </a:lnSpc>
              <a:spcBef>
                <a:spcPts val="0"/>
              </a:spcBef>
              <a:buNone/>
            </a:pPr>
            <a:endParaRPr lang="en-US" sz="1400" dirty="0"/>
          </a:p>
          <a:p>
            <a:pPr marL="0" indent="0">
              <a:lnSpc>
                <a:spcPct val="100000"/>
              </a:lnSpc>
              <a:spcBef>
                <a:spcPts val="0"/>
              </a:spcBef>
              <a:buNone/>
            </a:pPr>
            <a:r>
              <a:rPr lang="en-US" sz="1400" dirty="0"/>
              <a:t>The separate() function takes 4 arguments – The data frame, the column that we want to separate, the names of the new columns and the indicator at which we want the column to be separated at.</a:t>
            </a:r>
          </a:p>
          <a:p>
            <a:pPr marL="0" indent="0">
              <a:lnSpc>
                <a:spcPct val="100000"/>
              </a:lnSpc>
              <a:spcBef>
                <a:spcPts val="0"/>
              </a:spcBef>
              <a:buNone/>
            </a:pPr>
            <a:endParaRPr lang="en-US" sz="1400" dirty="0"/>
          </a:p>
          <a:p>
            <a:pPr marL="0" indent="0">
              <a:lnSpc>
                <a:spcPct val="100000"/>
              </a:lnSpc>
              <a:spcBef>
                <a:spcPts val="0"/>
              </a:spcBef>
              <a:buNone/>
            </a:pPr>
            <a:r>
              <a:rPr lang="en-US" sz="1400" dirty="0"/>
              <a:t>steps 1 to 3 above  gives you a relatively clean dataset. Always keep exploring new ways that you can clean your data and never stop exploring.</a:t>
            </a:r>
            <a:endParaRPr lang="en-IN" sz="1400" dirty="0"/>
          </a:p>
        </p:txBody>
      </p:sp>
    </p:spTree>
    <p:extLst>
      <p:ext uri="{BB962C8B-B14F-4D97-AF65-F5344CB8AC3E}">
        <p14:creationId xmlns:p14="http://schemas.microsoft.com/office/powerpoint/2010/main" val="10363080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CC401-F003-439E-BC6B-5E57E630537B}"/>
              </a:ext>
            </a:extLst>
          </p:cNvPr>
          <p:cNvSpPr>
            <a:spLocks noGrp="1"/>
          </p:cNvSpPr>
          <p:nvPr>
            <p:ph type="title"/>
          </p:nvPr>
        </p:nvSpPr>
        <p:spPr>
          <a:xfrm>
            <a:off x="838200" y="365126"/>
            <a:ext cx="10515600" cy="539944"/>
          </a:xfrm>
        </p:spPr>
        <p:txBody>
          <a:bodyPr>
            <a:normAutofit fontScale="90000"/>
          </a:bodyPr>
          <a:lstStyle/>
          <a:p>
            <a:br>
              <a:rPr lang="en-IN" dirty="0"/>
            </a:br>
            <a:r>
              <a:rPr lang="en-IN" dirty="0"/>
              <a:t>outliers</a:t>
            </a:r>
            <a:br>
              <a:rPr lang="en-IN" dirty="0"/>
            </a:br>
            <a:endParaRPr lang="en-IN" dirty="0"/>
          </a:p>
        </p:txBody>
      </p:sp>
      <p:sp>
        <p:nvSpPr>
          <p:cNvPr id="3" name="Content Placeholder 2">
            <a:extLst>
              <a:ext uri="{FF2B5EF4-FFF2-40B4-BE49-F238E27FC236}">
                <a16:creationId xmlns:a16="http://schemas.microsoft.com/office/drawing/2014/main" id="{04F5713F-263A-48C9-9D90-1F52271B461F}"/>
              </a:ext>
            </a:extLst>
          </p:cNvPr>
          <p:cNvSpPr>
            <a:spLocks noGrp="1"/>
          </p:cNvSpPr>
          <p:nvPr>
            <p:ph idx="1"/>
          </p:nvPr>
        </p:nvSpPr>
        <p:spPr>
          <a:xfrm>
            <a:off x="569167" y="1063690"/>
            <a:ext cx="10784633" cy="5609644"/>
          </a:xfrm>
        </p:spPr>
        <p:txBody>
          <a:bodyPr>
            <a:noAutofit/>
          </a:bodyPr>
          <a:lstStyle/>
          <a:p>
            <a:pPr marL="0" indent="0">
              <a:buNone/>
            </a:pPr>
            <a:r>
              <a:rPr lang="en-US" sz="1600" dirty="0"/>
              <a:t>An outlier is a value or an observation that is distant from other observations, that is to say, a data point that differs significantly from other data points. </a:t>
            </a:r>
            <a:r>
              <a:rPr lang="en-US" sz="1600" dirty="0" err="1"/>
              <a:t>Enderlein</a:t>
            </a:r>
            <a:r>
              <a:rPr lang="en-US" sz="1600" dirty="0"/>
              <a:t> (1987) goes even further as the author considers outliers as values that deviate so much from other observations one might suppose a different underlying sampling mechanism.</a:t>
            </a:r>
          </a:p>
          <a:p>
            <a:pPr marL="0" indent="0">
              <a:buNone/>
            </a:pPr>
            <a:endParaRPr lang="en-US" sz="1600" dirty="0"/>
          </a:p>
          <a:p>
            <a:pPr marL="0" indent="0">
              <a:buNone/>
            </a:pPr>
            <a:r>
              <a:rPr lang="en-US" sz="1600" dirty="0"/>
              <a:t>An observation must always be compared to other observations made on the same phenomenon before actually calling it an outlier. Indeed, someone who is 200 cm tall (6’7" in US) will most likely be considered as an outlier compared to the general population, but that same person may not be considered as an outlier if we measured the height of basketball players.</a:t>
            </a:r>
          </a:p>
          <a:p>
            <a:pPr marL="0" indent="0">
              <a:buNone/>
            </a:pPr>
            <a:endParaRPr lang="en-US" sz="1600" dirty="0"/>
          </a:p>
          <a:p>
            <a:pPr marL="0" indent="0">
              <a:buNone/>
            </a:pPr>
            <a:r>
              <a:rPr lang="en-US" sz="1600" dirty="0"/>
              <a:t>An outlier may be due to the variability inherent in the observed phenomenon. For example, it is often the case that there are outliers when collecting data on salaries, as some people make much more money than the rest. Outliers can also arise due to an experimental, measurement or encoding error. For instance, a human weighting 786 kg (1733 pounds) is clearly an error when encoding the weight of the subject. Her or his weight is most probably 78.6 kg (173 pounds) or 7.86 kg (17 pounds) depending on whether weights of adults or babies have been measured.</a:t>
            </a:r>
          </a:p>
          <a:p>
            <a:pPr marL="0" indent="0">
              <a:buNone/>
            </a:pPr>
            <a:endParaRPr lang="en-US" sz="1600" dirty="0"/>
          </a:p>
          <a:p>
            <a:pPr marL="0" indent="0">
              <a:buNone/>
            </a:pPr>
            <a:r>
              <a:rPr lang="en-US" sz="1600" dirty="0"/>
              <a:t>For this reason, it sometimes makes sense to formally distinguish two classes of outliers: (</a:t>
            </a:r>
            <a:r>
              <a:rPr lang="en-US" sz="1600" dirty="0" err="1"/>
              <a:t>i</a:t>
            </a:r>
            <a:r>
              <a:rPr lang="en-US" sz="1600" dirty="0"/>
              <a:t>) extreme values and (ii) mistakes. Extreme values are statistically and philosophically more interesting, because they are possible but unlikely responses. (Thanks Felix </a:t>
            </a:r>
            <a:r>
              <a:rPr lang="en-US" sz="1600" dirty="0" err="1"/>
              <a:t>Kluxen</a:t>
            </a:r>
            <a:r>
              <a:rPr lang="en-US" sz="1600" dirty="0"/>
              <a:t> for the valuable suggestion.)</a:t>
            </a:r>
          </a:p>
          <a:p>
            <a:pPr marL="0" indent="0">
              <a:buNone/>
            </a:pPr>
            <a:endParaRPr lang="en-US" sz="1600" dirty="0"/>
          </a:p>
          <a:p>
            <a:pPr marL="0" indent="0">
              <a:buNone/>
            </a:pPr>
            <a:r>
              <a:rPr lang="en-US" sz="1600" dirty="0"/>
              <a:t>There are  several approaches to detect outliers in R, from simple techniques such as descriptive statistics (including minimum, maximum, histogram, boxplot )</a:t>
            </a:r>
            <a:endParaRPr lang="en-IN" sz="1600" dirty="0"/>
          </a:p>
        </p:txBody>
      </p:sp>
    </p:spTree>
    <p:extLst>
      <p:ext uri="{BB962C8B-B14F-4D97-AF65-F5344CB8AC3E}">
        <p14:creationId xmlns:p14="http://schemas.microsoft.com/office/powerpoint/2010/main" val="411847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DD8319C-A420-4366-90DB-8702A6CEFFF4}"/>
              </a:ext>
            </a:extLst>
          </p:cNvPr>
          <p:cNvPicPr>
            <a:picLocks noGrp="1" noChangeAspect="1"/>
          </p:cNvPicPr>
          <p:nvPr>
            <p:ph idx="1"/>
          </p:nvPr>
        </p:nvPicPr>
        <p:blipFill>
          <a:blip r:embed="rId2"/>
          <a:stretch>
            <a:fillRect/>
          </a:stretch>
        </p:blipFill>
        <p:spPr>
          <a:xfrm>
            <a:off x="3219060" y="771266"/>
            <a:ext cx="5906278" cy="4743126"/>
          </a:xfrm>
          <a:prstGeom prst="rect">
            <a:avLst/>
          </a:prstGeom>
        </p:spPr>
      </p:pic>
    </p:spTree>
    <p:extLst>
      <p:ext uri="{BB962C8B-B14F-4D97-AF65-F5344CB8AC3E}">
        <p14:creationId xmlns:p14="http://schemas.microsoft.com/office/powerpoint/2010/main" val="3382941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A5A58-E1AF-450D-BD3C-3F64DFC73417}"/>
              </a:ext>
            </a:extLst>
          </p:cNvPr>
          <p:cNvSpPr>
            <a:spLocks noGrp="1"/>
          </p:cNvSpPr>
          <p:nvPr>
            <p:ph type="title"/>
          </p:nvPr>
        </p:nvSpPr>
        <p:spPr/>
        <p:txBody>
          <a:bodyPr/>
          <a:lstStyle/>
          <a:p>
            <a:r>
              <a:rPr lang="en-US" dirty="0"/>
              <a:t>STEP 1: Initial Exploratory Analysis</a:t>
            </a:r>
            <a:br>
              <a:rPr lang="en-US" dirty="0"/>
            </a:br>
            <a:endParaRPr lang="en-IN" dirty="0"/>
          </a:p>
        </p:txBody>
      </p:sp>
      <p:sp>
        <p:nvSpPr>
          <p:cNvPr id="3" name="Content Placeholder 2">
            <a:extLst>
              <a:ext uri="{FF2B5EF4-FFF2-40B4-BE49-F238E27FC236}">
                <a16:creationId xmlns:a16="http://schemas.microsoft.com/office/drawing/2014/main" id="{BE2DBDAB-F167-41AE-9933-E61DD0C5B86E}"/>
              </a:ext>
            </a:extLst>
          </p:cNvPr>
          <p:cNvSpPr>
            <a:spLocks noGrp="1"/>
          </p:cNvSpPr>
          <p:nvPr>
            <p:ph idx="1"/>
          </p:nvPr>
        </p:nvSpPr>
        <p:spPr/>
        <p:txBody>
          <a:bodyPr>
            <a:normAutofit/>
          </a:bodyPr>
          <a:lstStyle/>
          <a:p>
            <a:endParaRPr lang="en-US" dirty="0"/>
          </a:p>
          <a:p>
            <a:r>
              <a:rPr lang="en-US" dirty="0"/>
              <a:t>The first step to the overall data cleaning process involves an initial exploration of the data frame that you have just imported into R. It is very important to understand how you can import data into R and save it as a data frame.</a:t>
            </a:r>
          </a:p>
          <a:p>
            <a:pPr marL="0" indent="0">
              <a:buNone/>
            </a:pPr>
            <a:r>
              <a:rPr lang="en-US" dirty="0" err="1"/>
              <a:t>setwd</a:t>
            </a:r>
            <a:r>
              <a:rPr lang="en-US" dirty="0"/>
              <a:t>(“C:/Users/NAGRAJ/Desktop/House Pricing“)</a:t>
            </a:r>
          </a:p>
          <a:p>
            <a:pPr marL="0" indent="0">
              <a:buNone/>
            </a:pPr>
            <a:endParaRPr lang="en-US" dirty="0"/>
          </a:p>
          <a:p>
            <a:pPr marL="0" indent="0">
              <a:buNone/>
            </a:pPr>
            <a:r>
              <a:rPr lang="en-US" dirty="0"/>
              <a:t>data&lt;-read.csv(“Regression-Analysis-House Pricing.csv“,</a:t>
            </a:r>
            <a:r>
              <a:rPr lang="en-US" dirty="0" err="1"/>
              <a:t>na.strings</a:t>
            </a:r>
            <a:r>
              <a:rPr lang="en-US" dirty="0"/>
              <a:t> = “”)</a:t>
            </a:r>
          </a:p>
        </p:txBody>
      </p:sp>
    </p:spTree>
    <p:extLst>
      <p:ext uri="{BB962C8B-B14F-4D97-AF65-F5344CB8AC3E}">
        <p14:creationId xmlns:p14="http://schemas.microsoft.com/office/powerpoint/2010/main" val="2126133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3F93426-E866-4434-8DCB-C69AC86FE774}"/>
              </a:ext>
            </a:extLst>
          </p:cNvPr>
          <p:cNvPicPr>
            <a:picLocks noGrp="1" noChangeAspect="1"/>
          </p:cNvPicPr>
          <p:nvPr>
            <p:ph idx="1"/>
          </p:nvPr>
        </p:nvPicPr>
        <p:blipFill>
          <a:blip r:embed="rId2"/>
          <a:stretch>
            <a:fillRect/>
          </a:stretch>
        </p:blipFill>
        <p:spPr>
          <a:xfrm>
            <a:off x="1231641" y="989045"/>
            <a:ext cx="8938725" cy="5187918"/>
          </a:xfrm>
          <a:prstGeom prst="rect">
            <a:avLst/>
          </a:prstGeom>
        </p:spPr>
      </p:pic>
    </p:spTree>
    <p:extLst>
      <p:ext uri="{BB962C8B-B14F-4D97-AF65-F5344CB8AC3E}">
        <p14:creationId xmlns:p14="http://schemas.microsoft.com/office/powerpoint/2010/main" val="3160877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AED488-F790-46E8-835B-1F8AEB1C7D29}"/>
              </a:ext>
            </a:extLst>
          </p:cNvPr>
          <p:cNvSpPr>
            <a:spLocks noGrp="1"/>
          </p:cNvSpPr>
          <p:nvPr>
            <p:ph idx="1"/>
          </p:nvPr>
        </p:nvSpPr>
        <p:spPr/>
        <p:txBody>
          <a:bodyPr/>
          <a:lstStyle/>
          <a:p>
            <a:pPr marL="0" indent="0">
              <a:buNone/>
            </a:pPr>
            <a:r>
              <a:rPr lang="en-US" dirty="0"/>
              <a:t>The first thing that you should do is check the class of your data frame:</a:t>
            </a:r>
          </a:p>
          <a:p>
            <a:pPr marL="0" indent="0">
              <a:buNone/>
            </a:pPr>
            <a:endParaRPr lang="en-US" dirty="0"/>
          </a:p>
          <a:p>
            <a:pPr marL="0" indent="0">
              <a:buNone/>
            </a:pPr>
            <a:r>
              <a:rPr lang="en-US" dirty="0"/>
              <a:t>class(data)</a:t>
            </a:r>
          </a:p>
          <a:p>
            <a:pPr marL="0" indent="0">
              <a:buNone/>
            </a:pPr>
            <a:endParaRPr lang="en-US" dirty="0"/>
          </a:p>
          <a:p>
            <a:pPr marL="0" indent="0">
              <a:buNone/>
            </a:pPr>
            <a:r>
              <a:rPr lang="en-US" dirty="0"/>
              <a:t>This renders an output as shown below in which we can clearly see that our dataset is saved as a data frame.</a:t>
            </a:r>
          </a:p>
          <a:p>
            <a:pPr marL="0" indent="0">
              <a:buNone/>
            </a:pPr>
            <a:endParaRPr lang="en-US" dirty="0"/>
          </a:p>
          <a:p>
            <a:pPr marL="0" indent="0">
              <a:buNone/>
            </a:pPr>
            <a:r>
              <a:rPr lang="en-US" dirty="0"/>
              <a:t>[1] “</a:t>
            </a:r>
            <a:r>
              <a:rPr lang="en-US" dirty="0" err="1"/>
              <a:t>data.frame</a:t>
            </a:r>
            <a:r>
              <a:rPr lang="en-US" dirty="0"/>
              <a:t>”</a:t>
            </a:r>
            <a:endParaRPr lang="en-IN" dirty="0"/>
          </a:p>
        </p:txBody>
      </p:sp>
    </p:spTree>
    <p:extLst>
      <p:ext uri="{BB962C8B-B14F-4D97-AF65-F5344CB8AC3E}">
        <p14:creationId xmlns:p14="http://schemas.microsoft.com/office/powerpoint/2010/main" val="1452869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65BECA-48C9-4262-B9A9-BA81472E254F}"/>
              </a:ext>
            </a:extLst>
          </p:cNvPr>
          <p:cNvSpPr>
            <a:spLocks noGrp="1"/>
          </p:cNvSpPr>
          <p:nvPr>
            <p:ph idx="1"/>
          </p:nvPr>
        </p:nvSpPr>
        <p:spPr>
          <a:xfrm>
            <a:off x="838200" y="839755"/>
            <a:ext cx="10515600" cy="5337208"/>
          </a:xfrm>
        </p:spPr>
        <p:txBody>
          <a:bodyPr>
            <a:normAutofit/>
          </a:bodyPr>
          <a:lstStyle/>
          <a:p>
            <a:pPr marL="0" indent="0">
              <a:buNone/>
            </a:pPr>
            <a:r>
              <a:rPr lang="en-US" dirty="0"/>
              <a:t>Next, we want to check the number of rows and columns the data frame has.</a:t>
            </a:r>
          </a:p>
          <a:p>
            <a:pPr marL="0" indent="0">
              <a:buNone/>
            </a:pPr>
            <a:endParaRPr lang="en-US" dirty="0"/>
          </a:p>
          <a:p>
            <a:pPr marL="0" indent="0">
              <a:buNone/>
            </a:pPr>
            <a:r>
              <a:rPr lang="en-US" dirty="0"/>
              <a:t>The code give us &amp; its result:</a:t>
            </a:r>
          </a:p>
          <a:p>
            <a:pPr marL="0" indent="0">
              <a:buNone/>
            </a:pPr>
            <a:endParaRPr lang="en-US" dirty="0"/>
          </a:p>
          <a:p>
            <a:pPr marL="0" indent="0">
              <a:buNone/>
            </a:pPr>
            <a:r>
              <a:rPr lang="en-US" dirty="0"/>
              <a:t>dim(data)</a:t>
            </a:r>
          </a:p>
          <a:p>
            <a:pPr marL="0" indent="0">
              <a:buNone/>
            </a:pPr>
            <a:endParaRPr lang="en-US" dirty="0"/>
          </a:p>
          <a:p>
            <a:pPr marL="0" indent="0">
              <a:buNone/>
            </a:pPr>
            <a:r>
              <a:rPr lang="en-US" dirty="0"/>
              <a:t>[1] 932 10</a:t>
            </a:r>
          </a:p>
          <a:p>
            <a:pPr marL="0" indent="0">
              <a:buNone/>
            </a:pPr>
            <a:endParaRPr lang="en-US" dirty="0"/>
          </a:p>
          <a:p>
            <a:pPr marL="0" indent="0">
              <a:buNone/>
            </a:pPr>
            <a:r>
              <a:rPr lang="en-US" dirty="0"/>
              <a:t>Here we can see that the data frame has 932 rows and 10 columns.</a:t>
            </a:r>
            <a:endParaRPr lang="en-IN" dirty="0"/>
          </a:p>
        </p:txBody>
      </p:sp>
    </p:spTree>
    <p:extLst>
      <p:ext uri="{BB962C8B-B14F-4D97-AF65-F5344CB8AC3E}">
        <p14:creationId xmlns:p14="http://schemas.microsoft.com/office/powerpoint/2010/main" val="833635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2BBA-E9DD-4F2E-9BE2-EC8621CCCA05}"/>
              </a:ext>
            </a:extLst>
          </p:cNvPr>
          <p:cNvSpPr>
            <a:spLocks noGrp="1"/>
          </p:cNvSpPr>
          <p:nvPr>
            <p:ph type="title"/>
          </p:nvPr>
        </p:nvSpPr>
        <p:spPr>
          <a:xfrm>
            <a:off x="838200" y="365124"/>
            <a:ext cx="10515600" cy="1678279"/>
          </a:xfrm>
        </p:spPr>
        <p:txBody>
          <a:bodyPr>
            <a:normAutofit fontScale="90000"/>
          </a:bodyPr>
          <a:lstStyle/>
          <a:p>
            <a:br>
              <a:rPr lang="en-US" sz="2000" dirty="0"/>
            </a:br>
            <a:br>
              <a:rPr lang="en-US" sz="2000" dirty="0"/>
            </a:br>
            <a:br>
              <a:rPr lang="en-US" sz="2000" dirty="0"/>
            </a:br>
            <a:br>
              <a:rPr lang="en-US" sz="2000" dirty="0"/>
            </a:br>
            <a:br>
              <a:rPr lang="en-US" sz="2000" dirty="0"/>
            </a:br>
            <a:br>
              <a:rPr lang="en-US" sz="2000" dirty="0"/>
            </a:br>
            <a:r>
              <a:rPr lang="en-US" sz="2000" dirty="0"/>
              <a:t>We can view the summary statistics for all the columns of the data frame using the code shown below:</a:t>
            </a:r>
            <a:br>
              <a:rPr lang="en-US" sz="2000" dirty="0"/>
            </a:br>
            <a:br>
              <a:rPr lang="en-US" sz="2000" dirty="0"/>
            </a:br>
            <a:r>
              <a:rPr lang="en-US" sz="2000" dirty="0"/>
              <a:t>summary(data)</a:t>
            </a:r>
            <a:br>
              <a:rPr lang="en-US" sz="2000" dirty="0"/>
            </a:br>
            <a:br>
              <a:rPr lang="en-US" sz="2000" dirty="0"/>
            </a:br>
            <a:r>
              <a:rPr lang="en-US" sz="2000" dirty="0"/>
              <a:t>This renders an output as shown below:</a:t>
            </a:r>
            <a:br>
              <a:rPr lang="en-US" sz="2000" dirty="0"/>
            </a:br>
            <a:br>
              <a:rPr lang="en-US" dirty="0"/>
            </a:br>
            <a:endParaRPr lang="en-IN" dirty="0"/>
          </a:p>
        </p:txBody>
      </p:sp>
      <p:pic>
        <p:nvPicPr>
          <p:cNvPr id="4" name="Content Placeholder 3">
            <a:extLst>
              <a:ext uri="{FF2B5EF4-FFF2-40B4-BE49-F238E27FC236}">
                <a16:creationId xmlns:a16="http://schemas.microsoft.com/office/drawing/2014/main" id="{ECACEFAA-8C32-49CD-B82A-7EAF81A5C731}"/>
              </a:ext>
            </a:extLst>
          </p:cNvPr>
          <p:cNvPicPr>
            <a:picLocks noGrp="1" noChangeAspect="1"/>
          </p:cNvPicPr>
          <p:nvPr>
            <p:ph idx="1"/>
          </p:nvPr>
        </p:nvPicPr>
        <p:blipFill>
          <a:blip r:embed="rId2"/>
          <a:stretch>
            <a:fillRect/>
          </a:stretch>
        </p:blipFill>
        <p:spPr>
          <a:xfrm>
            <a:off x="2302036" y="2407299"/>
            <a:ext cx="6505575" cy="3657599"/>
          </a:xfrm>
          <a:prstGeom prst="rect">
            <a:avLst/>
          </a:prstGeom>
        </p:spPr>
      </p:pic>
    </p:spTree>
    <p:extLst>
      <p:ext uri="{BB962C8B-B14F-4D97-AF65-F5344CB8AC3E}">
        <p14:creationId xmlns:p14="http://schemas.microsoft.com/office/powerpoint/2010/main" val="3104694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E292C-6F8D-401E-A832-E9A205130BAE}"/>
              </a:ext>
            </a:extLst>
          </p:cNvPr>
          <p:cNvSpPr>
            <a:spLocks noGrp="1"/>
          </p:cNvSpPr>
          <p:nvPr>
            <p:ph type="title"/>
          </p:nvPr>
        </p:nvSpPr>
        <p:spPr/>
        <p:txBody>
          <a:bodyPr>
            <a:normAutofit fontScale="90000"/>
          </a:bodyPr>
          <a:lstStyle/>
          <a:p>
            <a:br>
              <a:rPr lang="en-US" dirty="0"/>
            </a:br>
            <a:r>
              <a:rPr lang="en-US" dirty="0"/>
              <a:t>STEP 2: Visual Exploratory Analysis</a:t>
            </a:r>
            <a:br>
              <a:rPr lang="en-US" dirty="0"/>
            </a:br>
            <a:br>
              <a:rPr lang="en-US" dirty="0"/>
            </a:br>
            <a:endParaRPr lang="en-IN" dirty="0"/>
          </a:p>
        </p:txBody>
      </p:sp>
      <p:sp>
        <p:nvSpPr>
          <p:cNvPr id="3" name="Content Placeholder 2">
            <a:extLst>
              <a:ext uri="{FF2B5EF4-FFF2-40B4-BE49-F238E27FC236}">
                <a16:creationId xmlns:a16="http://schemas.microsoft.com/office/drawing/2014/main" id="{443BA1C0-EB4B-471E-A909-AA82EC38EAD8}"/>
              </a:ext>
            </a:extLst>
          </p:cNvPr>
          <p:cNvSpPr>
            <a:spLocks noGrp="1"/>
          </p:cNvSpPr>
          <p:nvPr>
            <p:ph idx="1"/>
          </p:nvPr>
        </p:nvSpPr>
        <p:spPr/>
        <p:txBody>
          <a:bodyPr/>
          <a:lstStyle/>
          <a:p>
            <a:pPr marL="0" indent="0">
              <a:buNone/>
            </a:pPr>
            <a:r>
              <a:rPr lang="en-US" dirty="0"/>
              <a:t>There are 2 types of plots that you should use during your cleaning process –</a:t>
            </a:r>
          </a:p>
          <a:p>
            <a:pPr marL="0" indent="0">
              <a:buNone/>
            </a:pPr>
            <a:r>
              <a:rPr lang="en-US" dirty="0"/>
              <a:t>The Histogram and </a:t>
            </a:r>
          </a:p>
          <a:p>
            <a:pPr marL="0" indent="0">
              <a:buNone/>
            </a:pPr>
            <a:r>
              <a:rPr lang="en-US" dirty="0"/>
              <a:t>the </a:t>
            </a:r>
            <a:r>
              <a:rPr lang="en-US" dirty="0" err="1"/>
              <a:t>BoxPlot</a:t>
            </a:r>
            <a:endParaRPr lang="en-IN" dirty="0"/>
          </a:p>
        </p:txBody>
      </p:sp>
    </p:spTree>
    <p:extLst>
      <p:ext uri="{BB962C8B-B14F-4D97-AF65-F5344CB8AC3E}">
        <p14:creationId xmlns:p14="http://schemas.microsoft.com/office/powerpoint/2010/main" val="1837902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1827</Words>
  <Application>Microsoft Office PowerPoint</Application>
  <PresentationFormat>Widescreen</PresentationFormat>
  <Paragraphs>190</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PT Serif</vt:lpstr>
      <vt:lpstr>Times New Roman</vt:lpstr>
      <vt:lpstr>Office Theme</vt:lpstr>
      <vt:lpstr>PowerPoint Presentation</vt:lpstr>
      <vt:lpstr>PowerPoint Presentation</vt:lpstr>
      <vt:lpstr>PowerPoint Presentation</vt:lpstr>
      <vt:lpstr>STEP 1: Initial Exploratory Analysis </vt:lpstr>
      <vt:lpstr>PowerPoint Presentation</vt:lpstr>
      <vt:lpstr>PowerPoint Presentation</vt:lpstr>
      <vt:lpstr>PowerPoint Presentation</vt:lpstr>
      <vt:lpstr>      We can view the summary statistics for all the columns of the data frame using the code shown below:  summary(data)  This renders an output as shown below:  </vt:lpstr>
      <vt:lpstr> STEP 2: Visual Exploratory Analysis  </vt:lpstr>
      <vt:lpstr>Histogram </vt:lpstr>
      <vt:lpstr>PowerPoint Presentation</vt:lpstr>
      <vt:lpstr>PowerPoint Presentation</vt:lpstr>
      <vt:lpstr>  boxplot(data$Dist_Taxi)  </vt:lpstr>
      <vt:lpstr>STEP 3: Correcting the errors!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outliers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nikita thakkar</dc:creator>
  <cp:lastModifiedBy>nikita thakkar</cp:lastModifiedBy>
  <cp:revision>1</cp:revision>
  <dcterms:created xsi:type="dcterms:W3CDTF">2020-11-24T06:00:22Z</dcterms:created>
  <dcterms:modified xsi:type="dcterms:W3CDTF">2020-12-02T05:44:59Z</dcterms:modified>
</cp:coreProperties>
</file>