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392B9186-CE4F-461C-ACCD-6BF1D2140FCE}"/>
    <pc:docChg chg="custSel addSld modSld">
      <pc:chgData name="nikita thakkar" userId="6fbd4281ef4c2541" providerId="LiveId" clId="{392B9186-CE4F-461C-ACCD-6BF1D2140FCE}" dt="2020-11-25T05:26:35.033" v="12" actId="27636"/>
      <pc:docMkLst>
        <pc:docMk/>
      </pc:docMkLst>
      <pc:sldChg chg="modSp mod">
        <pc:chgData name="nikita thakkar" userId="6fbd4281ef4c2541" providerId="LiveId" clId="{392B9186-CE4F-461C-ACCD-6BF1D2140FCE}" dt="2020-11-25T05:24:05.812" v="0" actId="27636"/>
        <pc:sldMkLst>
          <pc:docMk/>
          <pc:sldMk cId="0" sldId="272"/>
        </pc:sldMkLst>
        <pc:spChg chg="mod">
          <ac:chgData name="nikita thakkar" userId="6fbd4281ef4c2541" providerId="LiveId" clId="{392B9186-CE4F-461C-ACCD-6BF1D2140FCE}" dt="2020-11-25T05:24:05.812" v="0" actId="27636"/>
          <ac:spMkLst>
            <pc:docMk/>
            <pc:sldMk cId="0" sldId="272"/>
            <ac:spMk id="3" creationId="{00000000-0000-0000-0000-000000000000}"/>
          </ac:spMkLst>
        </pc:spChg>
      </pc:sldChg>
      <pc:sldChg chg="modSp mod">
        <pc:chgData name="nikita thakkar" userId="6fbd4281ef4c2541" providerId="LiveId" clId="{392B9186-CE4F-461C-ACCD-6BF1D2140FCE}" dt="2020-11-25T05:24:05.824" v="1" actId="27636"/>
        <pc:sldMkLst>
          <pc:docMk/>
          <pc:sldMk cId="0" sldId="276"/>
        </pc:sldMkLst>
        <pc:spChg chg="mod">
          <ac:chgData name="nikita thakkar" userId="6fbd4281ef4c2541" providerId="LiveId" clId="{392B9186-CE4F-461C-ACCD-6BF1D2140FCE}" dt="2020-11-25T05:24:05.824" v="1" actId="27636"/>
          <ac:spMkLst>
            <pc:docMk/>
            <pc:sldMk cId="0" sldId="276"/>
            <ac:spMk id="3" creationId="{00000000-0000-0000-0000-000000000000}"/>
          </ac:spMkLst>
        </pc:spChg>
      </pc:sldChg>
      <pc:sldChg chg="modSp mod">
        <pc:chgData name="nikita thakkar" userId="6fbd4281ef4c2541" providerId="LiveId" clId="{392B9186-CE4F-461C-ACCD-6BF1D2140FCE}" dt="2020-11-25T05:24:05.841" v="2" actId="27636"/>
        <pc:sldMkLst>
          <pc:docMk/>
          <pc:sldMk cId="0" sldId="278"/>
        </pc:sldMkLst>
        <pc:spChg chg="mod">
          <ac:chgData name="nikita thakkar" userId="6fbd4281ef4c2541" providerId="LiveId" clId="{392B9186-CE4F-461C-ACCD-6BF1D2140FCE}" dt="2020-11-25T05:24:05.841" v="2" actId="27636"/>
          <ac:spMkLst>
            <pc:docMk/>
            <pc:sldMk cId="0" sldId="278"/>
            <ac:spMk id="3" creationId="{00000000-0000-0000-0000-000000000000}"/>
          </ac:spMkLst>
        </pc:spChg>
      </pc:sldChg>
      <pc:sldChg chg="modSp mod">
        <pc:chgData name="nikita thakkar" userId="6fbd4281ef4c2541" providerId="LiveId" clId="{392B9186-CE4F-461C-ACCD-6BF1D2140FCE}" dt="2020-11-25T05:24:05.851" v="3" actId="27636"/>
        <pc:sldMkLst>
          <pc:docMk/>
          <pc:sldMk cId="0" sldId="280"/>
        </pc:sldMkLst>
        <pc:spChg chg="mod">
          <ac:chgData name="nikita thakkar" userId="6fbd4281ef4c2541" providerId="LiveId" clId="{392B9186-CE4F-461C-ACCD-6BF1D2140FCE}" dt="2020-11-25T05:24:05.851" v="3" actId="27636"/>
          <ac:spMkLst>
            <pc:docMk/>
            <pc:sldMk cId="0" sldId="280"/>
            <ac:spMk id="3" creationId="{00000000-0000-0000-0000-000000000000}"/>
          </ac:spMkLst>
        </pc:spChg>
      </pc:sldChg>
      <pc:sldChg chg="delSp">
        <pc:chgData name="nikita thakkar" userId="6fbd4281ef4c2541" providerId="LiveId" clId="{392B9186-CE4F-461C-ACCD-6BF1D2140FCE}" dt="2020-11-25T05:26:27.149" v="4"/>
        <pc:sldMkLst>
          <pc:docMk/>
          <pc:sldMk cId="0" sldId="282"/>
        </pc:sldMkLst>
        <pc:picChg chg="del">
          <ac:chgData name="nikita thakkar" userId="6fbd4281ef4c2541" providerId="LiveId" clId="{392B9186-CE4F-461C-ACCD-6BF1D2140FCE}" dt="2020-11-25T05:26:27.149" v="4"/>
          <ac:picMkLst>
            <pc:docMk/>
            <pc:sldMk cId="0" sldId="282"/>
            <ac:picMk id="2" creationId="{97BECF34-3CB4-4AC9-8801-383595A481F3}"/>
          </ac:picMkLst>
        </pc:picChg>
      </pc:sldChg>
      <pc:sldChg chg="modSp add mod">
        <pc:chgData name="nikita thakkar" userId="6fbd4281ef4c2541" providerId="LiveId" clId="{392B9186-CE4F-461C-ACCD-6BF1D2140FCE}" dt="2020-11-25T05:26:34.949" v="6" actId="27636"/>
        <pc:sldMkLst>
          <pc:docMk/>
          <pc:sldMk cId="0" sldId="283"/>
        </pc:sldMkLst>
        <pc:spChg chg="mod">
          <ac:chgData name="nikita thakkar" userId="6fbd4281ef4c2541" providerId="LiveId" clId="{392B9186-CE4F-461C-ACCD-6BF1D2140FCE}" dt="2020-11-25T05:26:34.949" v="6" actId="27636"/>
          <ac:spMkLst>
            <pc:docMk/>
            <pc:sldMk cId="0" sldId="283"/>
            <ac:spMk id="3" creationId="{00000000-0000-0000-0000-000000000000}"/>
          </ac:spMkLst>
        </pc:spChg>
      </pc:sldChg>
      <pc:sldChg chg="add">
        <pc:chgData name="nikita thakkar" userId="6fbd4281ef4c2541" providerId="LiveId" clId="{392B9186-CE4F-461C-ACCD-6BF1D2140FCE}" dt="2020-11-25T05:26:34.904" v="5"/>
        <pc:sldMkLst>
          <pc:docMk/>
          <pc:sldMk cId="0" sldId="284"/>
        </pc:sldMkLst>
      </pc:sldChg>
      <pc:sldChg chg="add">
        <pc:chgData name="nikita thakkar" userId="6fbd4281ef4c2541" providerId="LiveId" clId="{392B9186-CE4F-461C-ACCD-6BF1D2140FCE}" dt="2020-11-25T05:26:34.904" v="5"/>
        <pc:sldMkLst>
          <pc:docMk/>
          <pc:sldMk cId="0" sldId="285"/>
        </pc:sldMkLst>
      </pc:sldChg>
      <pc:sldChg chg="modSp add mod">
        <pc:chgData name="nikita thakkar" userId="6fbd4281ef4c2541" providerId="LiveId" clId="{392B9186-CE4F-461C-ACCD-6BF1D2140FCE}" dt="2020-11-25T05:26:34.973" v="7" actId="27636"/>
        <pc:sldMkLst>
          <pc:docMk/>
          <pc:sldMk cId="0" sldId="286"/>
        </pc:sldMkLst>
        <pc:spChg chg="mod">
          <ac:chgData name="nikita thakkar" userId="6fbd4281ef4c2541" providerId="LiveId" clId="{392B9186-CE4F-461C-ACCD-6BF1D2140FCE}" dt="2020-11-25T05:26:34.973" v="7" actId="27636"/>
          <ac:spMkLst>
            <pc:docMk/>
            <pc:sldMk cId="0" sldId="286"/>
            <ac:spMk id="3" creationId="{00000000-0000-0000-0000-000000000000}"/>
          </ac:spMkLst>
        </pc:spChg>
      </pc:sldChg>
      <pc:sldChg chg="modSp add mod">
        <pc:chgData name="nikita thakkar" userId="6fbd4281ef4c2541" providerId="LiveId" clId="{392B9186-CE4F-461C-ACCD-6BF1D2140FCE}" dt="2020-11-25T05:26:34.982" v="8" actId="27636"/>
        <pc:sldMkLst>
          <pc:docMk/>
          <pc:sldMk cId="0" sldId="287"/>
        </pc:sldMkLst>
        <pc:spChg chg="mod">
          <ac:chgData name="nikita thakkar" userId="6fbd4281ef4c2541" providerId="LiveId" clId="{392B9186-CE4F-461C-ACCD-6BF1D2140FCE}" dt="2020-11-25T05:26:34.982" v="8" actId="27636"/>
          <ac:spMkLst>
            <pc:docMk/>
            <pc:sldMk cId="0" sldId="287"/>
            <ac:spMk id="3" creationId="{00000000-0000-0000-0000-000000000000}"/>
          </ac:spMkLst>
        </pc:spChg>
      </pc:sldChg>
      <pc:sldChg chg="modSp add mod">
        <pc:chgData name="nikita thakkar" userId="6fbd4281ef4c2541" providerId="LiveId" clId="{392B9186-CE4F-461C-ACCD-6BF1D2140FCE}" dt="2020-11-25T05:26:34.992" v="9" actId="27636"/>
        <pc:sldMkLst>
          <pc:docMk/>
          <pc:sldMk cId="0" sldId="288"/>
        </pc:sldMkLst>
        <pc:spChg chg="mod">
          <ac:chgData name="nikita thakkar" userId="6fbd4281ef4c2541" providerId="LiveId" clId="{392B9186-CE4F-461C-ACCD-6BF1D2140FCE}" dt="2020-11-25T05:26:34.992" v="9" actId="27636"/>
          <ac:spMkLst>
            <pc:docMk/>
            <pc:sldMk cId="0" sldId="288"/>
            <ac:spMk id="3" creationId="{00000000-0000-0000-0000-000000000000}"/>
          </ac:spMkLst>
        </pc:spChg>
      </pc:sldChg>
      <pc:sldChg chg="add">
        <pc:chgData name="nikita thakkar" userId="6fbd4281ef4c2541" providerId="LiveId" clId="{392B9186-CE4F-461C-ACCD-6BF1D2140FCE}" dt="2020-11-25T05:26:34.904" v="5"/>
        <pc:sldMkLst>
          <pc:docMk/>
          <pc:sldMk cId="0" sldId="289"/>
        </pc:sldMkLst>
      </pc:sldChg>
      <pc:sldChg chg="add">
        <pc:chgData name="nikita thakkar" userId="6fbd4281ef4c2541" providerId="LiveId" clId="{392B9186-CE4F-461C-ACCD-6BF1D2140FCE}" dt="2020-11-25T05:26:34.904" v="5"/>
        <pc:sldMkLst>
          <pc:docMk/>
          <pc:sldMk cId="0" sldId="290"/>
        </pc:sldMkLst>
      </pc:sldChg>
      <pc:sldChg chg="modSp add mod">
        <pc:chgData name="nikita thakkar" userId="6fbd4281ef4c2541" providerId="LiveId" clId="{392B9186-CE4F-461C-ACCD-6BF1D2140FCE}" dt="2020-11-25T05:26:35" v="10" actId="27636"/>
        <pc:sldMkLst>
          <pc:docMk/>
          <pc:sldMk cId="0" sldId="291"/>
        </pc:sldMkLst>
        <pc:spChg chg="mod">
          <ac:chgData name="nikita thakkar" userId="6fbd4281ef4c2541" providerId="LiveId" clId="{392B9186-CE4F-461C-ACCD-6BF1D2140FCE}" dt="2020-11-25T05:26:35" v="10" actId="27636"/>
          <ac:spMkLst>
            <pc:docMk/>
            <pc:sldMk cId="0" sldId="291"/>
            <ac:spMk id="3" creationId="{00000000-0000-0000-0000-000000000000}"/>
          </ac:spMkLst>
        </pc:spChg>
      </pc:sldChg>
      <pc:sldChg chg="add">
        <pc:chgData name="nikita thakkar" userId="6fbd4281ef4c2541" providerId="LiveId" clId="{392B9186-CE4F-461C-ACCD-6BF1D2140FCE}" dt="2020-11-25T05:26:34.904" v="5"/>
        <pc:sldMkLst>
          <pc:docMk/>
          <pc:sldMk cId="0" sldId="292"/>
        </pc:sldMkLst>
      </pc:sldChg>
      <pc:sldChg chg="add">
        <pc:chgData name="nikita thakkar" userId="6fbd4281ef4c2541" providerId="LiveId" clId="{392B9186-CE4F-461C-ACCD-6BF1D2140FCE}" dt="2020-11-25T05:26:34.904" v="5"/>
        <pc:sldMkLst>
          <pc:docMk/>
          <pc:sldMk cId="0" sldId="293"/>
        </pc:sldMkLst>
      </pc:sldChg>
      <pc:sldChg chg="add">
        <pc:chgData name="nikita thakkar" userId="6fbd4281ef4c2541" providerId="LiveId" clId="{392B9186-CE4F-461C-ACCD-6BF1D2140FCE}" dt="2020-11-25T05:26:34.904" v="5"/>
        <pc:sldMkLst>
          <pc:docMk/>
          <pc:sldMk cId="0" sldId="294"/>
        </pc:sldMkLst>
      </pc:sldChg>
      <pc:sldChg chg="modSp add mod">
        <pc:chgData name="nikita thakkar" userId="6fbd4281ef4c2541" providerId="LiveId" clId="{392B9186-CE4F-461C-ACCD-6BF1D2140FCE}" dt="2020-11-25T05:26:35.017" v="11" actId="27636"/>
        <pc:sldMkLst>
          <pc:docMk/>
          <pc:sldMk cId="0" sldId="295"/>
        </pc:sldMkLst>
        <pc:spChg chg="mod">
          <ac:chgData name="nikita thakkar" userId="6fbd4281ef4c2541" providerId="LiveId" clId="{392B9186-CE4F-461C-ACCD-6BF1D2140FCE}" dt="2020-11-25T05:26:35.017" v="11" actId="27636"/>
          <ac:spMkLst>
            <pc:docMk/>
            <pc:sldMk cId="0" sldId="295"/>
            <ac:spMk id="3" creationId="{00000000-0000-0000-0000-000000000000}"/>
          </ac:spMkLst>
        </pc:spChg>
      </pc:sldChg>
      <pc:sldChg chg="add">
        <pc:chgData name="nikita thakkar" userId="6fbd4281ef4c2541" providerId="LiveId" clId="{392B9186-CE4F-461C-ACCD-6BF1D2140FCE}" dt="2020-11-25T05:26:34.904" v="5"/>
        <pc:sldMkLst>
          <pc:docMk/>
          <pc:sldMk cId="0" sldId="296"/>
        </pc:sldMkLst>
      </pc:sldChg>
      <pc:sldChg chg="add">
        <pc:chgData name="nikita thakkar" userId="6fbd4281ef4c2541" providerId="LiveId" clId="{392B9186-CE4F-461C-ACCD-6BF1D2140FCE}" dt="2020-11-25T05:26:34.904" v="5"/>
        <pc:sldMkLst>
          <pc:docMk/>
          <pc:sldMk cId="0" sldId="297"/>
        </pc:sldMkLst>
      </pc:sldChg>
      <pc:sldChg chg="add">
        <pc:chgData name="nikita thakkar" userId="6fbd4281ef4c2541" providerId="LiveId" clId="{392B9186-CE4F-461C-ACCD-6BF1D2140FCE}" dt="2020-11-25T05:26:34.904" v="5"/>
        <pc:sldMkLst>
          <pc:docMk/>
          <pc:sldMk cId="0" sldId="298"/>
        </pc:sldMkLst>
      </pc:sldChg>
      <pc:sldChg chg="modSp add mod">
        <pc:chgData name="nikita thakkar" userId="6fbd4281ef4c2541" providerId="LiveId" clId="{392B9186-CE4F-461C-ACCD-6BF1D2140FCE}" dt="2020-11-25T05:26:35.033" v="12" actId="27636"/>
        <pc:sldMkLst>
          <pc:docMk/>
          <pc:sldMk cId="0" sldId="299"/>
        </pc:sldMkLst>
        <pc:spChg chg="mod">
          <ac:chgData name="nikita thakkar" userId="6fbd4281ef4c2541" providerId="LiveId" clId="{392B9186-CE4F-461C-ACCD-6BF1D2140FCE}" dt="2020-11-25T05:26:35.033" v="12" actId="27636"/>
          <ac:spMkLst>
            <pc:docMk/>
            <pc:sldMk cId="0" sldId="299"/>
            <ac:spMk id="3" creationId="{00000000-0000-0000-0000-000000000000}"/>
          </ac:spMkLst>
        </pc:spChg>
      </pc:sldChg>
      <pc:sldChg chg="add">
        <pc:chgData name="nikita thakkar" userId="6fbd4281ef4c2541" providerId="LiveId" clId="{392B9186-CE4F-461C-ACCD-6BF1D2140FCE}" dt="2020-11-25T05:26:34.904" v="5"/>
        <pc:sldMkLst>
          <pc:docMk/>
          <pc:sldMk cId="0"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9247-CEA1-4B9E-9A6A-08E6FB42D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C585A3-20DE-416C-B585-BBCAF46B0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96785-0F77-4911-A6EF-1E0CA3959485}"/>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5" name="Footer Placeholder 4">
            <a:extLst>
              <a:ext uri="{FF2B5EF4-FFF2-40B4-BE49-F238E27FC236}">
                <a16:creationId xmlns:a16="http://schemas.microsoft.com/office/drawing/2014/main" id="{C1B050EA-55FA-48F6-AD5A-BBAFE8538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5E5A7F-FA10-4B63-8DE7-4134B33313FE}"/>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269112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D9CA-F962-404C-9A9D-9A1DA9CA87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1B7FAD-CE2E-4AAD-8AAE-86D3259C7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1C4AA-D965-40CF-ADAC-F43EB436E921}"/>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5" name="Footer Placeholder 4">
            <a:extLst>
              <a:ext uri="{FF2B5EF4-FFF2-40B4-BE49-F238E27FC236}">
                <a16:creationId xmlns:a16="http://schemas.microsoft.com/office/drawing/2014/main" id="{2096C86F-6A53-4F2A-9767-7BBA52CB31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BF299C-0770-416B-86E6-770D0E28885A}"/>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37772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D1CCFD-C9F0-4C35-8C7A-801D8E770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429C44-7870-4007-BA18-C30688CA98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44244-B2B6-4AEC-8EEC-A4A3EFD399CB}"/>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5" name="Footer Placeholder 4">
            <a:extLst>
              <a:ext uri="{FF2B5EF4-FFF2-40B4-BE49-F238E27FC236}">
                <a16:creationId xmlns:a16="http://schemas.microsoft.com/office/drawing/2014/main" id="{02EAA406-07A6-4DD6-A085-85299E0C8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7DA7F-6014-43A5-924A-90C5CCB29A4C}"/>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408929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074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476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945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5203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6594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7791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1155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9143-3186-4BC4-ABA4-7391DA6CA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FD2F94-BB33-4ABD-86FA-180B1B35F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7D309-0DE1-4F7A-8BD2-0B116B50F415}"/>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5" name="Footer Placeholder 4">
            <a:extLst>
              <a:ext uri="{FF2B5EF4-FFF2-40B4-BE49-F238E27FC236}">
                <a16:creationId xmlns:a16="http://schemas.microsoft.com/office/drawing/2014/main" id="{F527605F-1997-4C0A-945A-A68891C27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6291B-69E8-485C-8C38-FC18E5D3F963}"/>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500404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26498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0218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061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D040-471F-4D1D-B7AA-E6874DCBA1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461972-C821-455D-A7B3-AFF27CAE0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73200-F42E-4D02-B634-E1A995CCE5CE}"/>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5" name="Footer Placeholder 4">
            <a:extLst>
              <a:ext uri="{FF2B5EF4-FFF2-40B4-BE49-F238E27FC236}">
                <a16:creationId xmlns:a16="http://schemas.microsoft.com/office/drawing/2014/main" id="{B6C5568C-B0DD-45AB-ABCF-DBCD9F328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5692A-7A85-46BC-91ED-61B1654C7402}"/>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36706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C3A1-A17C-4309-8ABC-92AC4E172B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8BE3E3-549C-420C-A506-5785DBBC9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FC1091-894F-45A5-8D24-7322303DA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763535-9924-45CD-A3EE-968E724955F5}"/>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6" name="Footer Placeholder 5">
            <a:extLst>
              <a:ext uri="{FF2B5EF4-FFF2-40B4-BE49-F238E27FC236}">
                <a16:creationId xmlns:a16="http://schemas.microsoft.com/office/drawing/2014/main" id="{1122E5DE-9DAB-46E5-BCA6-3BD27157F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BD500-66B8-4C2C-A7EB-1C5ECC9A5895}"/>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12175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F9F0-02F2-41F2-8810-C402BD18B5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B56A63-152D-4134-87F5-B7248FD48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D28C1-7902-4BA7-A82C-2B7949F09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13D854-7B45-49E0-A562-8688458B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80E34-4D17-4A95-ACD2-6273F37E8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8185D0-D62F-4BC9-A498-AB9E6100A481}"/>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8" name="Footer Placeholder 7">
            <a:extLst>
              <a:ext uri="{FF2B5EF4-FFF2-40B4-BE49-F238E27FC236}">
                <a16:creationId xmlns:a16="http://schemas.microsoft.com/office/drawing/2014/main" id="{57823E9B-AF14-4861-9130-0D97615B7B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68FC5B-7659-49E5-B894-417855EF57C4}"/>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366712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A68A-9FAF-4C27-9710-F97C9EB521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2D7382-4E75-42F4-A47F-09607BCD3522}"/>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4" name="Footer Placeholder 3">
            <a:extLst>
              <a:ext uri="{FF2B5EF4-FFF2-40B4-BE49-F238E27FC236}">
                <a16:creationId xmlns:a16="http://schemas.microsoft.com/office/drawing/2014/main" id="{B61E3B90-F598-4CA3-91DF-149B5D7927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63A83B-F30E-47EE-8F04-CADF1D28C97A}"/>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380075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2EB22-B94B-45E5-9EA5-51B8844F9E9F}"/>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3" name="Footer Placeholder 2">
            <a:extLst>
              <a:ext uri="{FF2B5EF4-FFF2-40B4-BE49-F238E27FC236}">
                <a16:creationId xmlns:a16="http://schemas.microsoft.com/office/drawing/2014/main" id="{4A3B3055-97A7-4A8F-9073-0C84E2EC35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5A3348-356E-4DF0-BE06-29E3070CD33E}"/>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44464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FA51-84FC-46C5-B89A-E813CB1DD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FA9678-FC27-4451-9BCE-ADEEAFCD3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4FCA9B-C90C-4365-824C-F52FD55A0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F69CD-8EFC-4A96-BEE8-62D1AB0A09D7}"/>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6" name="Footer Placeholder 5">
            <a:extLst>
              <a:ext uri="{FF2B5EF4-FFF2-40B4-BE49-F238E27FC236}">
                <a16:creationId xmlns:a16="http://schemas.microsoft.com/office/drawing/2014/main" id="{2DA00B60-40DA-4C1A-8AF7-B33D8FA352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AF2295-0E68-4E5E-8036-DBBC22250DC2}"/>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16133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D32F-6935-4DD4-A927-F2889A3E0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53A6FF-3112-4050-8482-E7F8F2017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65A557-BC8C-4757-8118-A2D303D6F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80A01-4AC5-4023-9911-1EBD718B9F40}"/>
              </a:ext>
            </a:extLst>
          </p:cNvPr>
          <p:cNvSpPr>
            <a:spLocks noGrp="1"/>
          </p:cNvSpPr>
          <p:nvPr>
            <p:ph type="dt" sz="half" idx="10"/>
          </p:nvPr>
        </p:nvSpPr>
        <p:spPr/>
        <p:txBody>
          <a:bodyPr/>
          <a:lstStyle/>
          <a:p>
            <a:fld id="{2DF5FE2D-8FAD-45C4-BC16-E4B900865C83}" type="datetimeFigureOut">
              <a:rPr lang="en-IN" smtClean="0"/>
              <a:t>25-11-2020</a:t>
            </a:fld>
            <a:endParaRPr lang="en-IN"/>
          </a:p>
        </p:txBody>
      </p:sp>
      <p:sp>
        <p:nvSpPr>
          <p:cNvPr id="6" name="Footer Placeholder 5">
            <a:extLst>
              <a:ext uri="{FF2B5EF4-FFF2-40B4-BE49-F238E27FC236}">
                <a16:creationId xmlns:a16="http://schemas.microsoft.com/office/drawing/2014/main" id="{C6BB64AF-6C61-4F7A-BEB9-BAFC811506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219AE-D8EC-4CC0-A8D3-94DC884116DA}"/>
              </a:ext>
            </a:extLst>
          </p:cNvPr>
          <p:cNvSpPr>
            <a:spLocks noGrp="1"/>
          </p:cNvSpPr>
          <p:nvPr>
            <p:ph type="sldNum" sz="quarter" idx="12"/>
          </p:nvPr>
        </p:nvSpPr>
        <p:spPr/>
        <p:txBody>
          <a:bodyPr/>
          <a:lstStyle/>
          <a:p>
            <a:fld id="{1AF50404-7437-4B21-BF6D-12D1C8FA7D0C}" type="slidenum">
              <a:rPr lang="en-IN" smtClean="0"/>
              <a:t>‹#›</a:t>
            </a:fld>
            <a:endParaRPr lang="en-IN"/>
          </a:p>
        </p:txBody>
      </p:sp>
    </p:spTree>
    <p:extLst>
      <p:ext uri="{BB962C8B-B14F-4D97-AF65-F5344CB8AC3E}">
        <p14:creationId xmlns:p14="http://schemas.microsoft.com/office/powerpoint/2010/main" val="413513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EFA688-A26E-4E2A-8775-6CF2E2A5D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D760DA-6A10-4D1B-A4F7-505291385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73074-4D8E-4108-8812-D031069F96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5FE2D-8FAD-45C4-BC16-E4B900865C83}" type="datetimeFigureOut">
              <a:rPr lang="en-IN" smtClean="0"/>
              <a:t>25-11-2020</a:t>
            </a:fld>
            <a:endParaRPr lang="en-IN"/>
          </a:p>
        </p:txBody>
      </p:sp>
      <p:sp>
        <p:nvSpPr>
          <p:cNvPr id="5" name="Footer Placeholder 4">
            <a:extLst>
              <a:ext uri="{FF2B5EF4-FFF2-40B4-BE49-F238E27FC236}">
                <a16:creationId xmlns:a16="http://schemas.microsoft.com/office/drawing/2014/main" id="{3A844367-8B10-4484-9C94-4FF9B105D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8E6EB1-2DB8-4710-B757-C5348E0B7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50404-7437-4B21-BF6D-12D1C8FA7D0C}" type="slidenum">
              <a:rPr lang="en-IN" smtClean="0"/>
              <a:t>‹#›</a:t>
            </a:fld>
            <a:endParaRPr lang="en-IN"/>
          </a:p>
        </p:txBody>
      </p:sp>
    </p:spTree>
    <p:extLst>
      <p:ext uri="{BB962C8B-B14F-4D97-AF65-F5344CB8AC3E}">
        <p14:creationId xmlns:p14="http://schemas.microsoft.com/office/powerpoint/2010/main" val="147938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33061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a:t>Flow Control Statements</a:t>
            </a:r>
            <a:endParaRPr lang="en-US" dirty="0"/>
          </a:p>
          <a:p>
            <a:pPr>
              <a:buNone/>
            </a:pPr>
            <a:r>
              <a:rPr lang="en-US" dirty="0"/>
              <a:t>Flow control statements play a very important role as they allow you to control the flow of execution of a script inside a function. The most commonly used flow control statements are represented in the below image: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0"/>
            <a:ext cx="8229600" cy="4800600"/>
          </a:xfrm>
        </p:spPr>
        <p:txBody>
          <a:bodyPr>
            <a:normAutofit fontScale="77500" lnSpcReduction="20000"/>
          </a:bodyPr>
          <a:lstStyle/>
          <a:p>
            <a:r>
              <a:rPr lang="en-US" dirty="0"/>
              <a:t>Below is an example of switch statement in R. Try running this example in R Studio.</a:t>
            </a:r>
          </a:p>
          <a:p>
            <a:pPr fontAlgn="base">
              <a:buNone/>
            </a:pPr>
            <a:r>
              <a:rPr lang="en-US" dirty="0" err="1"/>
              <a:t>vtr</a:t>
            </a:r>
            <a:r>
              <a:rPr lang="en-US" dirty="0"/>
              <a:t> &lt;- c(150,200,250,300,350,400)</a:t>
            </a:r>
          </a:p>
          <a:p>
            <a:pPr fontAlgn="base">
              <a:buNone/>
            </a:pPr>
            <a:r>
              <a:rPr lang="en-US" dirty="0"/>
              <a:t>option &lt;-"mean"</a:t>
            </a:r>
          </a:p>
          <a:p>
            <a:pPr fontAlgn="base">
              <a:buNone/>
            </a:pPr>
            <a:r>
              <a:rPr lang="en-US" dirty="0"/>
              <a:t>Switch</a:t>
            </a:r>
          </a:p>
          <a:p>
            <a:pPr fontAlgn="base">
              <a:buNone/>
            </a:pPr>
            <a:r>
              <a:rPr lang="en-US" dirty="0"/>
              <a:t>(option,</a:t>
            </a:r>
          </a:p>
          <a:p>
            <a:pPr fontAlgn="base">
              <a:buNone/>
            </a:pPr>
            <a:r>
              <a:rPr lang="en-US" dirty="0"/>
              <a:t>         "mean" = print(mean(</a:t>
            </a:r>
            <a:r>
              <a:rPr lang="en-US" dirty="0" err="1"/>
              <a:t>vtr</a:t>
            </a:r>
            <a:r>
              <a:rPr lang="en-US" dirty="0"/>
              <a:t>)),</a:t>
            </a:r>
          </a:p>
          <a:p>
            <a:pPr fontAlgn="base">
              <a:buNone/>
            </a:pPr>
            <a:r>
              <a:rPr lang="en-US" dirty="0"/>
              <a:t>          "mode" = print(mode((</a:t>
            </a:r>
            <a:r>
              <a:rPr lang="en-US" dirty="0" err="1"/>
              <a:t>vtr</a:t>
            </a:r>
            <a:r>
              <a:rPr lang="en-US" dirty="0"/>
              <a:t>))),</a:t>
            </a:r>
          </a:p>
          <a:p>
            <a:pPr fontAlgn="base">
              <a:buNone/>
            </a:pPr>
            <a:r>
              <a:rPr lang="en-US" dirty="0"/>
              <a:t>          "median" = print(median((</a:t>
            </a:r>
            <a:r>
              <a:rPr lang="en-US" dirty="0" err="1"/>
              <a:t>vtr</a:t>
            </a:r>
            <a:r>
              <a:rPr lang="en-US" dirty="0"/>
              <a:t>)))</a:t>
            </a:r>
          </a:p>
          <a:p>
            <a:pPr fontAlgn="base">
              <a:buNone/>
            </a:pPr>
            <a:r>
              <a:rPr lang="en-US" dirty="0"/>
              <a:t>)</a:t>
            </a:r>
          </a:p>
          <a:p>
            <a:r>
              <a:rPr lang="en-US" dirty="0"/>
              <a:t>Output : </a:t>
            </a:r>
          </a:p>
          <a:p>
            <a:r>
              <a:rPr lang="en-US" dirty="0"/>
              <a:t>[1] 275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Loop Statements</a:t>
            </a:r>
            <a:endParaRPr lang="en-US" dirty="0"/>
          </a:p>
          <a:p>
            <a:r>
              <a:rPr lang="en-US" dirty="0"/>
              <a:t>Loops help you to repeat certain set of actions so that you don’t have to perform them repeatedly. Imagine you need to perform an operation 10 times, if you start writing the code for each time, the length of the program increases and it would be difficult for you to understand it later. But at the same time by using a loop, if I write the same statement inside a loop, it saves time and makes easier for code readability. It also gets more optimized with respect to code efficiency.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Control-1.png"/>
          <p:cNvPicPr>
            <a:picLocks noGrp="1" noChangeAspect="1"/>
          </p:cNvPicPr>
          <p:nvPr>
            <p:ph idx="1"/>
          </p:nvPr>
        </p:nvPicPr>
        <p:blipFill>
          <a:blip r:embed="rId2"/>
          <a:stretch>
            <a:fillRect/>
          </a:stretch>
        </p:blipFill>
        <p:spPr>
          <a:xfrm>
            <a:off x="1981200" y="2129259"/>
            <a:ext cx="8229600" cy="346784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 the above image, ‘</a:t>
            </a:r>
            <a:r>
              <a:rPr lang="en-US" i="1" dirty="0"/>
              <a:t>repeat’</a:t>
            </a:r>
            <a:r>
              <a:rPr lang="en-US" dirty="0"/>
              <a:t> and ‘</a:t>
            </a:r>
            <a:r>
              <a:rPr lang="en-US" i="1" dirty="0"/>
              <a:t>while</a:t>
            </a:r>
            <a:r>
              <a:rPr lang="en-US" dirty="0"/>
              <a:t>‘ statements help you to execute a certain set of rules until the condition is true but’ </a:t>
            </a:r>
            <a:r>
              <a:rPr lang="en-US" i="1" dirty="0"/>
              <a:t>for’</a:t>
            </a:r>
            <a:r>
              <a:rPr lang="en-US" dirty="0"/>
              <a:t> is a loop statement that is used when you know how many times you want to repeat a block of statement. Now, if you know that you want to repeat it for 10 times, then you will go with ‘for’ statement but if you are not sure about how many times you want the code to be repeated, you will go with ‘repeat’ or ‘while’ loop.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Let’s discuss each one of them with examples.</a:t>
            </a:r>
          </a:p>
          <a:p>
            <a:r>
              <a:rPr lang="en-US" b="1" dirty="0"/>
              <a:t>Repeat</a:t>
            </a:r>
            <a:r>
              <a:rPr lang="en-US" dirty="0"/>
              <a:t>: The repeat loop helps to execute the same set of code again and again until a stop condition is met. Refer to the below flowchart to get a better understanding: </a:t>
            </a:r>
          </a:p>
          <a:p>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peat-statement-410x300.png"/>
          <p:cNvPicPr>
            <a:picLocks noGrp="1" noChangeAspect="1"/>
          </p:cNvPicPr>
          <p:nvPr>
            <p:ph idx="1"/>
          </p:nvPr>
        </p:nvPicPr>
        <p:blipFill>
          <a:blip r:embed="rId2"/>
          <a:stretch>
            <a:fillRect/>
          </a:stretch>
        </p:blipFill>
        <p:spPr>
          <a:xfrm>
            <a:off x="2819401" y="2434431"/>
            <a:ext cx="6324599" cy="373776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the above flowchart, the code will respond in the following steps:</a:t>
            </a:r>
          </a:p>
          <a:p>
            <a:r>
              <a:rPr lang="en-US" dirty="0"/>
              <a:t>First of all it will enter and execute a set of code.</a:t>
            </a:r>
          </a:p>
          <a:p>
            <a:r>
              <a:rPr lang="en-US" dirty="0"/>
              <a:t>Next it will check the condition, if it is true it will go back and execute the same set of code again until it is meant to be false.</a:t>
            </a:r>
          </a:p>
          <a:p>
            <a:r>
              <a:rPr lang="en-US" dirty="0"/>
              <a:t>If it is found to be false, it will directly exit the loop.</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While</a:t>
            </a:r>
            <a:r>
              <a:rPr lang="en-US" dirty="0"/>
              <a:t>: The while statement also helps to execute the same set of code again and again until a stop condition is met. Refer to the below flowchart to get a better understanding: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ile-loop-414x300.png"/>
          <p:cNvPicPr>
            <a:picLocks noGrp="1" noChangeAspect="1"/>
          </p:cNvPicPr>
          <p:nvPr>
            <p:ph idx="1"/>
          </p:nvPr>
        </p:nvPicPr>
        <p:blipFill>
          <a:blip r:embed="rId2"/>
          <a:stretch>
            <a:fillRect/>
          </a:stretch>
        </p:blipFill>
        <p:spPr>
          <a:xfrm>
            <a:off x="3124200" y="1447800"/>
            <a:ext cx="6553200" cy="4419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the above flowchart, the code will respond in the following steps:</a:t>
            </a:r>
          </a:p>
          <a:p>
            <a:r>
              <a:rPr lang="en-US" dirty="0"/>
              <a:t>First of all it will check the condition.</a:t>
            </a:r>
          </a:p>
          <a:p>
            <a:r>
              <a:rPr lang="en-US" dirty="0"/>
              <a:t>If it is found to be true, it will execute the set of code.</a:t>
            </a:r>
          </a:p>
          <a:p>
            <a:r>
              <a:rPr lang="en-US" dirty="0"/>
              <a:t>Next, it again checks the condition, if its true it will execute the same code again. As soon as the condition is found to be false, it immediately exits the loop.</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png"/>
          <p:cNvPicPr>
            <a:picLocks noGrp="1" noChangeAspect="1"/>
          </p:cNvPicPr>
          <p:nvPr>
            <p:ph idx="1"/>
          </p:nvPr>
        </p:nvPicPr>
        <p:blipFill>
          <a:blip r:embed="rId2"/>
          <a:stretch>
            <a:fillRect/>
          </a:stretch>
        </p:blipFill>
        <p:spPr>
          <a:xfrm>
            <a:off x="2362200" y="1600201"/>
            <a:ext cx="7162800" cy="4525963"/>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a:t>Below is an example of while statement in R. Try running this example in R Studio.</a:t>
            </a:r>
          </a:p>
          <a:p>
            <a:pPr fontAlgn="base">
              <a:buNone/>
            </a:pPr>
            <a:r>
              <a:rPr lang="en-US" dirty="0"/>
              <a:t>x=2</a:t>
            </a:r>
          </a:p>
          <a:p>
            <a:pPr fontAlgn="base">
              <a:buNone/>
            </a:pPr>
            <a:r>
              <a:rPr lang="en-US" dirty="0"/>
              <a:t>while(x&lt;1000)</a:t>
            </a:r>
          </a:p>
          <a:p>
            <a:pPr fontAlgn="base">
              <a:buNone/>
            </a:pPr>
            <a:r>
              <a:rPr lang="en-US" dirty="0"/>
              <a:t>{</a:t>
            </a:r>
          </a:p>
          <a:p>
            <a:pPr fontAlgn="base">
              <a:buNone/>
            </a:pPr>
            <a:r>
              <a:rPr lang="en-US" dirty="0"/>
              <a:t>x=x^2</a:t>
            </a:r>
          </a:p>
          <a:p>
            <a:pPr fontAlgn="base">
              <a:buNone/>
            </a:pPr>
            <a:r>
              <a:rPr lang="en-US" dirty="0"/>
              <a:t>print(x)</a:t>
            </a:r>
          </a:p>
          <a:p>
            <a:pPr fontAlgn="base">
              <a:buNone/>
            </a:pPr>
            <a:r>
              <a:rPr lang="en-US" dirty="0"/>
              <a:t>}</a:t>
            </a:r>
          </a:p>
          <a:p>
            <a:pPr>
              <a:buNone/>
            </a:pPr>
            <a:r>
              <a:rPr lang="en-US" dirty="0"/>
              <a:t>Output:</a:t>
            </a:r>
          </a:p>
          <a:p>
            <a:pPr>
              <a:buNone/>
            </a:pPr>
            <a:r>
              <a:rPr lang="en-US" dirty="0"/>
              <a:t>Output:</a:t>
            </a:r>
          </a:p>
          <a:p>
            <a:pPr>
              <a:buNone/>
            </a:pPr>
            <a:r>
              <a:rPr lang="en-US" dirty="0"/>
              <a:t>4 </a:t>
            </a:r>
          </a:p>
          <a:p>
            <a:pPr>
              <a:buNone/>
            </a:pPr>
            <a:r>
              <a:rPr lang="en-US" dirty="0"/>
              <a:t>16</a:t>
            </a:r>
          </a:p>
          <a:p>
            <a:pPr>
              <a:buNone/>
            </a:pPr>
            <a:r>
              <a:rPr lang="en-US" dirty="0"/>
              <a:t> 256</a:t>
            </a:r>
          </a:p>
          <a:p>
            <a:pPr>
              <a:buNone/>
            </a:pPr>
            <a:r>
              <a:rPr lang="en-US" dirty="0"/>
              <a:t> 65536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So you must be wondering how these two statements differ? Let me clear your doubt!</a:t>
            </a:r>
            <a:br>
              <a:rPr lang="en-US" dirty="0"/>
            </a:br>
            <a:r>
              <a:rPr lang="en-US" dirty="0"/>
              <a:t>Here the major difference between the repeat and while statement is that it changes with respect to your condition. </a:t>
            </a:r>
            <a:r>
              <a:rPr lang="en-US" i="1" dirty="0"/>
              <a:t>While</a:t>
            </a:r>
            <a:r>
              <a:rPr lang="en-US" dirty="0"/>
              <a:t> loop basically defines when you are going to enter the loop to execute the statements and </a:t>
            </a:r>
            <a:r>
              <a:rPr lang="en-US" i="1" dirty="0"/>
              <a:t>repeat</a:t>
            </a:r>
            <a:r>
              <a:rPr lang="en-US" dirty="0"/>
              <a:t> loop defines when you leave from the loop after the execution of the statements. So these two statements are known as entry control loop and exit control loop. That’s how while and repeat statements are different.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eak-Statement-R-318x300 (1).png"/>
          <p:cNvPicPr>
            <a:picLocks noGrp="1" noChangeAspect="1"/>
          </p:cNvPicPr>
          <p:nvPr>
            <p:ph idx="1"/>
          </p:nvPr>
        </p:nvPicPr>
        <p:blipFill>
          <a:blip r:embed="rId2"/>
          <a:stretch>
            <a:fillRect/>
          </a:stretch>
        </p:blipFill>
        <p:spPr>
          <a:xfrm>
            <a:off x="3048000" y="2434431"/>
            <a:ext cx="5943600" cy="373776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For Loop: </a:t>
            </a:r>
            <a:r>
              <a:rPr lang="en-US" dirty="0"/>
              <a:t>For loops are used when you need to execute a block of code several number of times. Refer to the below flowchart to get a better understanding: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the above flowchart, the code will respond in the following steps:</a:t>
            </a:r>
          </a:p>
          <a:p>
            <a:r>
              <a:rPr lang="en-US" dirty="0"/>
              <a:t>First of all there is initialization where you specify how many times you want the loop to repeat.</a:t>
            </a:r>
          </a:p>
          <a:p>
            <a:r>
              <a:rPr lang="en-US" dirty="0"/>
              <a:t>Next, it checks the condition. If the condition is true, it will execute the set of code for the specified number of times.</a:t>
            </a:r>
          </a:p>
          <a:p>
            <a:r>
              <a:rPr lang="en-US" dirty="0"/>
              <a:t>As soon as the condition is found to be false, it immediately exits the loop.</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a:t>Below is an example of for statement in R. Try running this example in R Studio.</a:t>
            </a:r>
          </a:p>
          <a:p>
            <a:pPr fontAlgn="base">
              <a:buNone/>
            </a:pPr>
            <a:r>
              <a:rPr lang="en-US" dirty="0"/>
              <a:t>1  </a:t>
            </a:r>
            <a:r>
              <a:rPr lang="en-US" dirty="0" err="1"/>
              <a:t>vtr</a:t>
            </a:r>
            <a:r>
              <a:rPr lang="en-US" dirty="0"/>
              <a:t> &lt;- c(7,19,25,65, 45)</a:t>
            </a:r>
          </a:p>
          <a:p>
            <a:pPr fontAlgn="base">
              <a:buNone/>
            </a:pPr>
            <a:r>
              <a:rPr lang="en-US" dirty="0"/>
              <a:t> 2  for( </a:t>
            </a:r>
            <a:r>
              <a:rPr lang="en-US" dirty="0" err="1"/>
              <a:t>i</a:t>
            </a:r>
            <a:r>
              <a:rPr lang="en-US" dirty="0"/>
              <a:t> in </a:t>
            </a:r>
            <a:r>
              <a:rPr lang="en-US" dirty="0" err="1"/>
              <a:t>vtr</a:t>
            </a:r>
            <a:r>
              <a:rPr lang="en-US" dirty="0"/>
              <a:t>) {</a:t>
            </a:r>
          </a:p>
          <a:p>
            <a:pPr fontAlgn="base">
              <a:buNone/>
            </a:pPr>
            <a:r>
              <a:rPr lang="en-US" dirty="0"/>
              <a:t>3         print(</a:t>
            </a:r>
            <a:r>
              <a:rPr lang="en-US" dirty="0" err="1"/>
              <a:t>i</a:t>
            </a:r>
            <a:r>
              <a:rPr lang="en-US" dirty="0"/>
              <a:t>)</a:t>
            </a:r>
          </a:p>
          <a:p>
            <a:pPr fontAlgn="base">
              <a:buNone/>
            </a:pPr>
            <a:r>
              <a:rPr lang="en-US" dirty="0"/>
              <a:t>4    }</a:t>
            </a:r>
          </a:p>
          <a:p>
            <a:pPr fontAlgn="base">
              <a:buNone/>
            </a:pPr>
            <a:endParaRPr lang="en-US" dirty="0"/>
          </a:p>
          <a:p>
            <a:pPr>
              <a:buNone/>
            </a:pPr>
            <a:r>
              <a:rPr lang="en-US" dirty="0"/>
              <a:t>Output :</a:t>
            </a:r>
          </a:p>
          <a:p>
            <a:pPr>
              <a:buNone/>
            </a:pPr>
            <a:r>
              <a:rPr lang="en-US" dirty="0"/>
              <a:t>7 </a:t>
            </a:r>
          </a:p>
          <a:p>
            <a:pPr>
              <a:buNone/>
            </a:pPr>
            <a:r>
              <a:rPr lang="en-US" dirty="0"/>
              <a:t>19</a:t>
            </a:r>
          </a:p>
          <a:p>
            <a:pPr>
              <a:buNone/>
            </a:pPr>
            <a:r>
              <a:rPr lang="en-US" dirty="0"/>
              <a:t> 25</a:t>
            </a:r>
          </a:p>
          <a:p>
            <a:pPr>
              <a:buNone/>
            </a:pPr>
            <a:r>
              <a:rPr lang="en-US" dirty="0"/>
              <a:t> 65</a:t>
            </a:r>
          </a:p>
          <a:p>
            <a:pPr>
              <a:buNone/>
            </a:pPr>
            <a:r>
              <a:rPr lang="en-US" dirty="0"/>
              <a:t> 45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Jump Statements</a:t>
            </a:r>
            <a:endParaRPr lang="en-US" dirty="0"/>
          </a:p>
          <a:p>
            <a:r>
              <a:rPr lang="en-US" b="1" dirty="0"/>
              <a:t>Break Statement</a:t>
            </a:r>
            <a:r>
              <a:rPr lang="en-US" dirty="0"/>
              <a:t>: Break statements help to terminate the program and resumes the control to the next statement following the loop. These statements are also used in switch case. Refer to the below flowchart to get a better understanding: </a:t>
            </a:r>
          </a:p>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ng"/>
          <p:cNvPicPr>
            <a:picLocks noGrp="1" noChangeAspect="1"/>
          </p:cNvPicPr>
          <p:nvPr>
            <p:ph idx="1"/>
          </p:nvPr>
        </p:nvPicPr>
        <p:blipFill>
          <a:blip r:embed="rId2"/>
          <a:stretch>
            <a:fillRect/>
          </a:stretch>
        </p:blipFill>
        <p:spPr>
          <a:xfrm>
            <a:off x="2895600" y="1828801"/>
            <a:ext cx="6705600" cy="434339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In the above flowchart, the code will respond in the following steps:</a:t>
            </a:r>
          </a:p>
          <a:p>
            <a:r>
              <a:rPr lang="en-US" dirty="0"/>
              <a:t>First of all, it will enter the loop where it checks the condition.</a:t>
            </a:r>
          </a:p>
          <a:p>
            <a:r>
              <a:rPr lang="en-US" dirty="0"/>
              <a:t>If the loop condition is false, it directly exits the loop.</a:t>
            </a:r>
          </a:p>
          <a:p>
            <a:r>
              <a:rPr lang="en-US" dirty="0"/>
              <a:t>If the condition is true, it will then check the break condition.</a:t>
            </a:r>
          </a:p>
          <a:p>
            <a:r>
              <a:rPr lang="en-US" dirty="0"/>
              <a:t>If break condition is true, it exists from the loop.</a:t>
            </a:r>
          </a:p>
          <a:p>
            <a:r>
              <a:rPr lang="en-US" dirty="0"/>
              <a:t>If the break condition is false, then it will execute the statements that are remaining in the loop and then repeat the same steps.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a:t>Below is an example of jump statement in R. Try running this example in R Studio.</a:t>
            </a:r>
          </a:p>
          <a:p>
            <a:pPr fontAlgn="base">
              <a:buNone/>
            </a:pPr>
            <a:r>
              <a:rPr lang="en-US" dirty="0"/>
              <a:t>x &lt;- 1:5</a:t>
            </a:r>
          </a:p>
          <a:p>
            <a:pPr fontAlgn="base">
              <a:buNone/>
            </a:pPr>
            <a:r>
              <a:rPr lang="en-US" dirty="0"/>
              <a:t>for (</a:t>
            </a:r>
            <a:r>
              <a:rPr lang="en-US" dirty="0" err="1"/>
              <a:t>val</a:t>
            </a:r>
            <a:r>
              <a:rPr lang="en-US" dirty="0"/>
              <a:t> in x) {</a:t>
            </a:r>
          </a:p>
          <a:p>
            <a:pPr fontAlgn="base">
              <a:buNone/>
            </a:pPr>
            <a:r>
              <a:rPr lang="en-US" dirty="0"/>
              <a:t>if (</a:t>
            </a:r>
            <a:r>
              <a:rPr lang="en-US" dirty="0" err="1"/>
              <a:t>val</a:t>
            </a:r>
            <a:r>
              <a:rPr lang="en-US" dirty="0"/>
              <a:t> == 3){</a:t>
            </a:r>
          </a:p>
          <a:p>
            <a:pPr fontAlgn="base">
              <a:buNone/>
            </a:pPr>
            <a:r>
              <a:rPr lang="en-US" dirty="0"/>
              <a:t>break</a:t>
            </a:r>
          </a:p>
          <a:p>
            <a:pPr fontAlgn="base">
              <a:buNone/>
            </a:pPr>
            <a:r>
              <a:rPr lang="en-US" dirty="0"/>
              <a:t>}</a:t>
            </a:r>
          </a:p>
          <a:p>
            <a:pPr fontAlgn="base">
              <a:buNone/>
            </a:pPr>
            <a:r>
              <a:rPr lang="en-US" dirty="0"/>
              <a:t>print(</a:t>
            </a:r>
            <a:r>
              <a:rPr lang="en-US" dirty="0" err="1"/>
              <a:t>val</a:t>
            </a:r>
            <a:r>
              <a:rPr lang="en-US" dirty="0"/>
              <a:t>)</a:t>
            </a:r>
          </a:p>
          <a:p>
            <a:pPr fontAlgn="base">
              <a:buNone/>
            </a:pPr>
            <a:r>
              <a:rPr lang="en-US" dirty="0"/>
              <a:t>}</a:t>
            </a:r>
          </a:p>
          <a:p>
            <a:pPr>
              <a:buNone/>
            </a:pPr>
            <a:r>
              <a:rPr lang="en-US" dirty="0"/>
              <a:t>Output:</a:t>
            </a:r>
          </a:p>
          <a:p>
            <a:pPr>
              <a:buNone/>
            </a:pPr>
            <a:r>
              <a:rPr lang="en-US" dirty="0"/>
              <a:t>[1] 1 [1]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Selector Statements</a:t>
            </a:r>
            <a:br>
              <a:rPr lang="en-US" dirty="0"/>
            </a:br>
            <a:endParaRPr lang="en-US" dirty="0"/>
          </a:p>
        </p:txBody>
      </p:sp>
      <p:sp>
        <p:nvSpPr>
          <p:cNvPr id="3" name="Content Placeholder 2"/>
          <p:cNvSpPr>
            <a:spLocks noGrp="1"/>
          </p:cNvSpPr>
          <p:nvPr>
            <p:ph idx="1"/>
          </p:nvPr>
        </p:nvSpPr>
        <p:spPr/>
        <p:txBody>
          <a:bodyPr/>
          <a:lstStyle/>
          <a:p>
            <a:r>
              <a:rPr lang="en-US" b="1" dirty="0"/>
              <a:t>If control Statement</a:t>
            </a:r>
            <a:r>
              <a:rPr lang="en-US" dirty="0"/>
              <a:t>: This control statement evaluates a single condition. It is quite easy as it just has a single keyword “if” followed by the condition and then certain set of statements that needs to get executed in case it is true. Refer to the below flowchart to get a better understanding: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Next Statement</a:t>
            </a:r>
            <a:r>
              <a:rPr lang="en-US" dirty="0"/>
              <a:t>: A next statement is used when you want to skip the current iteration of the loop without terminating it. Next statement is quite similar to ‘continue’ in other programming language. Refer to the below flowchart to get a better understanding: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xt-statement-339x300.png"/>
          <p:cNvPicPr>
            <a:picLocks noGrp="1" noChangeAspect="1"/>
          </p:cNvPicPr>
          <p:nvPr>
            <p:ph idx="1"/>
          </p:nvPr>
        </p:nvPicPr>
        <p:blipFill>
          <a:blip r:embed="rId2"/>
          <a:stretch>
            <a:fillRect/>
          </a:stretch>
        </p:blipFill>
        <p:spPr>
          <a:xfrm>
            <a:off x="2819400" y="2434431"/>
            <a:ext cx="6248400" cy="3890169"/>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In the above flowchart, the code will respond in the following steps:</a:t>
            </a:r>
          </a:p>
          <a:p>
            <a:r>
              <a:rPr lang="en-US" dirty="0"/>
              <a:t>First of all, it will enter the loop where it checks the condition.</a:t>
            </a:r>
          </a:p>
          <a:p>
            <a:r>
              <a:rPr lang="en-US" dirty="0"/>
              <a:t>If the loop condition is false, it directly exits the loop.</a:t>
            </a:r>
          </a:p>
          <a:p>
            <a:r>
              <a:rPr lang="en-US" dirty="0"/>
              <a:t>If the loop condition is true, it will execute block 1 statements.</a:t>
            </a:r>
          </a:p>
          <a:p>
            <a:r>
              <a:rPr lang="en-US" dirty="0"/>
              <a:t>After that it will check for ‘next’ statement. If it is present, then the statements after that will not be executed in the same iteration of the loop.</a:t>
            </a:r>
          </a:p>
          <a:p>
            <a:r>
              <a:rPr lang="en-US" dirty="0"/>
              <a:t>If  ‘next’ statement is not present, then all the statements after that will be executed.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a:t>Below is an example of next statement in R. Try running this example in R Studio.</a:t>
            </a:r>
          </a:p>
          <a:p>
            <a:pPr fontAlgn="base">
              <a:buNone/>
            </a:pPr>
            <a:r>
              <a:rPr lang="en-US"/>
              <a:t>for(</a:t>
            </a:r>
            <a:r>
              <a:rPr lang="en-US" dirty="0" err="1"/>
              <a:t>i</a:t>
            </a:r>
            <a:r>
              <a:rPr lang="en-US" dirty="0"/>
              <a:t> in 1:15)</a:t>
            </a:r>
          </a:p>
          <a:p>
            <a:pPr fontAlgn="base">
              <a:buNone/>
            </a:pPr>
            <a:r>
              <a:rPr lang="en-US" dirty="0"/>
              <a:t> {</a:t>
            </a:r>
          </a:p>
          <a:p>
            <a:pPr fontAlgn="base">
              <a:buNone/>
            </a:pPr>
            <a:r>
              <a:rPr lang="en-US" dirty="0"/>
              <a:t> if((</a:t>
            </a:r>
            <a:r>
              <a:rPr lang="en-US" dirty="0" err="1"/>
              <a:t>i</a:t>
            </a:r>
            <a:r>
              <a:rPr lang="en-US" dirty="0"/>
              <a:t>%%2)==0) {</a:t>
            </a:r>
          </a:p>
          <a:p>
            <a:pPr fontAlgn="base">
              <a:buNone/>
            </a:pPr>
            <a:r>
              <a:rPr lang="en-US" dirty="0"/>
              <a:t> next</a:t>
            </a:r>
          </a:p>
          <a:p>
            <a:pPr fontAlgn="base">
              <a:buNone/>
            </a:pPr>
            <a:r>
              <a:rPr lang="en-US" dirty="0"/>
              <a:t> }</a:t>
            </a:r>
          </a:p>
          <a:p>
            <a:pPr fontAlgn="base">
              <a:buNone/>
            </a:pPr>
            <a:r>
              <a:rPr lang="en-US" dirty="0"/>
              <a:t> print(</a:t>
            </a:r>
            <a:r>
              <a:rPr lang="en-US" dirty="0" err="1"/>
              <a:t>i</a:t>
            </a:r>
            <a:r>
              <a:rPr lang="en-US" dirty="0"/>
              <a:t>)</a:t>
            </a:r>
          </a:p>
          <a:p>
            <a:pPr fontAlgn="base">
              <a:buNone/>
            </a:pPr>
            <a:r>
              <a:rPr lang="en-US" dirty="0"/>
              <a:t> }</a:t>
            </a:r>
          </a:p>
          <a:p>
            <a:pPr>
              <a:buNone/>
            </a:pPr>
            <a:r>
              <a:rPr lang="en-US" dirty="0"/>
              <a:t>Output :</a:t>
            </a:r>
          </a:p>
          <a:p>
            <a:pPr>
              <a:buNone/>
            </a:pPr>
            <a:r>
              <a:rPr lang="en-US" dirty="0"/>
              <a:t>1 3 5 7 9 11 13 15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f-statement-268x300.png"/>
          <p:cNvPicPr>
            <a:picLocks noGrp="1" noChangeAspect="1"/>
          </p:cNvPicPr>
          <p:nvPr>
            <p:ph idx="1"/>
          </p:nvPr>
        </p:nvPicPr>
        <p:blipFill>
          <a:blip r:embed="rId2"/>
          <a:stretch>
            <a:fillRect/>
          </a:stretch>
        </p:blipFill>
        <p:spPr>
          <a:xfrm>
            <a:off x="2590800" y="1447801"/>
            <a:ext cx="6705600" cy="48767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In this flowchart, the code will respond in the following way:</a:t>
            </a:r>
          </a:p>
          <a:p>
            <a:r>
              <a:rPr lang="en-US" dirty="0"/>
              <a:t>First of all, it will enter the loop where it checks the condition.</a:t>
            </a:r>
          </a:p>
          <a:p>
            <a:r>
              <a:rPr lang="en-US" dirty="0"/>
              <a:t>If the condition is true, conditional code or the statements written will be executed.</a:t>
            </a:r>
          </a:p>
          <a:p>
            <a:r>
              <a:rPr lang="en-US" dirty="0"/>
              <a:t>If the condition is false, the statements gets ignored.</a:t>
            </a:r>
          </a:p>
          <a:p>
            <a:pPr>
              <a:buNone/>
            </a:pPr>
            <a:r>
              <a:rPr lang="en-US" dirty="0"/>
              <a:t>Below is an example of </a:t>
            </a:r>
            <a:r>
              <a:rPr lang="en-US" i="1" dirty="0"/>
              <a:t>if</a:t>
            </a:r>
            <a:r>
              <a:rPr lang="en-US" dirty="0"/>
              <a:t> control statement in R. Try running this example in R Studio</a:t>
            </a:r>
          </a:p>
          <a:p>
            <a:pPr>
              <a:buNone/>
            </a:pPr>
            <a:r>
              <a:rPr lang="en-US" dirty="0"/>
              <a:t>        X =2</a:t>
            </a:r>
          </a:p>
          <a:p>
            <a:pPr fontAlgn="base">
              <a:buNone/>
            </a:pPr>
            <a:r>
              <a:rPr lang="en-US" dirty="0"/>
              <a:t>     repeat {</a:t>
            </a:r>
          </a:p>
          <a:p>
            <a:pPr fontAlgn="base">
              <a:buNone/>
            </a:pPr>
            <a:r>
              <a:rPr lang="en-US" dirty="0"/>
              <a:t>                x= x^2</a:t>
            </a:r>
          </a:p>
          <a:p>
            <a:pPr fontAlgn="base">
              <a:buNone/>
            </a:pPr>
            <a:r>
              <a:rPr lang="en-US" dirty="0"/>
              <a:t>              print(x)</a:t>
            </a:r>
          </a:p>
          <a:p>
            <a:pPr fontAlgn="base">
              <a:buNone/>
            </a:pPr>
            <a:r>
              <a:rPr lang="en-US" dirty="0"/>
              <a:t>      if(x&gt;100) {</a:t>
            </a:r>
          </a:p>
          <a:p>
            <a:pPr fontAlgn="base">
              <a:buNone/>
            </a:pPr>
            <a:r>
              <a:rPr lang="en-US" dirty="0"/>
              <a:t>             break</a:t>
            </a:r>
          </a:p>
          <a:p>
            <a:pPr fontAlgn="base">
              <a:buNone/>
            </a:pPr>
            <a:r>
              <a:rPr lang="en-US" dirty="0"/>
              <a:t>}</a:t>
            </a:r>
          </a:p>
          <a:p>
            <a:pPr>
              <a:buNone/>
            </a:pPr>
            <a:r>
              <a:rPr lang="en-US" dirty="0"/>
              <a:t>Output : </a:t>
            </a:r>
          </a:p>
          <a:p>
            <a:pPr>
              <a:buNone/>
            </a:pPr>
            <a:r>
              <a:rPr lang="en-US" dirty="0"/>
              <a:t>[1] 4</a:t>
            </a:r>
          </a:p>
          <a:p>
            <a:pPr>
              <a:buNone/>
            </a:pPr>
            <a:r>
              <a:rPr lang="en-US" dirty="0"/>
              <a:t> [1] 16 </a:t>
            </a:r>
          </a:p>
          <a:p>
            <a:pPr>
              <a:buNone/>
            </a:pPr>
            <a:r>
              <a:rPr lang="en-US" dirty="0"/>
              <a:t>[1] 256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If Else Control Statement</a:t>
            </a:r>
            <a:r>
              <a:rPr lang="en-US" dirty="0"/>
              <a:t> : This type of control statement evaluates a group of conditions and selects the statements. Refer to the below flowchart to get a better understanding:</a:t>
            </a:r>
          </a:p>
          <a:p>
            <a:pPr marL="0" indent="0">
              <a:buNone/>
            </a:pP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f-else-statements-414x300.png"/>
          <p:cNvPicPr>
            <a:picLocks noGrp="1" noChangeAspect="1"/>
          </p:cNvPicPr>
          <p:nvPr>
            <p:ph idx="1"/>
          </p:nvPr>
        </p:nvPicPr>
        <p:blipFill>
          <a:blip r:embed="rId2"/>
          <a:stretch>
            <a:fillRect/>
          </a:stretch>
        </p:blipFill>
        <p:spPr>
          <a:xfrm>
            <a:off x="3124200" y="1905000"/>
            <a:ext cx="5334000" cy="4267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1600" b="1" dirty="0"/>
            </a:br>
            <a:br>
              <a:rPr lang="en-US" sz="1600" b="1" dirty="0"/>
            </a:br>
            <a:br>
              <a:rPr lang="en-US" sz="1600" b="1" dirty="0"/>
            </a:br>
            <a:br>
              <a:rPr lang="en-US" sz="1600" b="1" dirty="0"/>
            </a:br>
            <a:br>
              <a:rPr lang="en-US" sz="1600" b="1" dirty="0"/>
            </a:br>
            <a:br>
              <a:rPr lang="en-US" sz="1600" b="1" dirty="0"/>
            </a:br>
            <a:r>
              <a:rPr lang="en-US" sz="1600" b="1" dirty="0"/>
              <a:t>Switch Statements</a:t>
            </a:r>
            <a:r>
              <a:rPr lang="en-US" sz="1600" dirty="0"/>
              <a:t>: These control statements are basically used to compare a certain expression to a known value. Refer to the below flowchart to get a better understanding:</a:t>
            </a:r>
            <a:br>
              <a:rPr lang="en-US" sz="1600" dirty="0"/>
            </a:br>
            <a:br>
              <a:rPr lang="en-US" dirty="0"/>
            </a:br>
            <a:endParaRPr lang="en-US" dirty="0"/>
          </a:p>
        </p:txBody>
      </p:sp>
      <p:pic>
        <p:nvPicPr>
          <p:cNvPr id="4" name="Content Placeholder 3" descr="Switch-control-statements-318x300.png"/>
          <p:cNvPicPr>
            <a:picLocks noGrp="1" noChangeAspect="1"/>
          </p:cNvPicPr>
          <p:nvPr>
            <p:ph idx="1"/>
          </p:nvPr>
        </p:nvPicPr>
        <p:blipFill>
          <a:blip r:embed="rId2"/>
          <a:stretch>
            <a:fillRect/>
          </a:stretch>
        </p:blipFill>
        <p:spPr>
          <a:xfrm>
            <a:off x="3276601" y="1524000"/>
            <a:ext cx="5791199" cy="4495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In this Switch case flowchart, the code will respond in the following steps:</a:t>
            </a:r>
          </a:p>
          <a:p>
            <a:r>
              <a:rPr lang="en-US" dirty="0"/>
              <a:t>First of all it will enter the switch case which has an expression.</a:t>
            </a:r>
          </a:p>
          <a:p>
            <a:r>
              <a:rPr lang="en-US" dirty="0"/>
              <a:t>Next it will go to Case 1 condition, checks the value passed to the condition. If it is true, Statement block will execute. After that, it will break from that switch case.</a:t>
            </a:r>
          </a:p>
          <a:p>
            <a:r>
              <a:rPr lang="en-US" dirty="0"/>
              <a:t>In case it is false, then it will switch to the next case. If Case 2 condition is true, it will execute the statement and break from that case, else it will again jump to the next case.</a:t>
            </a:r>
          </a:p>
          <a:p>
            <a:r>
              <a:rPr lang="en-US" dirty="0"/>
              <a:t>Now let’s say you have not specified any case or there is some wrong input from the user, then it will go to the default case where it will print your default statement.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1649</Words>
  <Application>Microsoft Office PowerPoint</Application>
  <PresentationFormat>Widescreen</PresentationFormat>
  <Paragraphs>120</Paragraphs>
  <Slides>33</Slides>
  <Notes>0</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Arial</vt:lpstr>
      <vt:lpstr>Calibri</vt:lpstr>
      <vt:lpstr>Calibri Light</vt:lpstr>
      <vt:lpstr>Office Theme</vt:lpstr>
      <vt:lpstr>1_Office Theme</vt:lpstr>
      <vt:lpstr>PowerPoint Presentation</vt:lpstr>
      <vt:lpstr>PowerPoint Presentation</vt:lpstr>
      <vt:lpstr>Selector Statements </vt:lpstr>
      <vt:lpstr>PowerPoint Presentation</vt:lpstr>
      <vt:lpstr>PowerPoint Presentation</vt:lpstr>
      <vt:lpstr>PowerPoint Presentation</vt:lpstr>
      <vt:lpstr>PowerPoint Presentation</vt:lpstr>
      <vt:lpstr>      Switch Statements: These control statements are basically used to compare a certain expression to a known value. Refer to the below flowchart to get a better understanding: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thakkar</dc:creator>
  <cp:lastModifiedBy>nikita thakkar</cp:lastModifiedBy>
  <cp:revision>1</cp:revision>
  <dcterms:created xsi:type="dcterms:W3CDTF">2020-11-25T05:24:02Z</dcterms:created>
  <dcterms:modified xsi:type="dcterms:W3CDTF">2020-11-25T05:28:15Z</dcterms:modified>
</cp:coreProperties>
</file>