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2" r:id="rId3"/>
    <p:sldId id="283" r:id="rId4"/>
    <p:sldId id="284" r:id="rId5"/>
    <p:sldId id="285" r:id="rId6"/>
    <p:sldId id="286" r:id="rId7"/>
    <p:sldId id="287" r:id="rId8"/>
    <p:sldId id="288" r:id="rId9"/>
    <p:sldId id="293" r:id="rId10"/>
    <p:sldId id="289" r:id="rId11"/>
    <p:sldId id="290"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B37099AC-D614-40AB-9555-9692AD70D6F9}"/>
    <pc:docChg chg="custSel addSld delSld modSld">
      <pc:chgData name="nikita thakkar" userId="6fbd4281ef4c2541" providerId="LiveId" clId="{B37099AC-D614-40AB-9555-9692AD70D6F9}" dt="2020-12-02T05:53:47.740" v="63" actId="478"/>
      <pc:docMkLst>
        <pc:docMk/>
      </pc:docMkLst>
      <pc:sldChg chg="addSp delSp modSp mod">
        <pc:chgData name="nikita thakkar" userId="6fbd4281ef4c2541" providerId="LiveId" clId="{B37099AC-D614-40AB-9555-9692AD70D6F9}" dt="2020-12-02T05:48:25.714" v="12" actId="14100"/>
        <pc:sldMkLst>
          <pc:docMk/>
          <pc:sldMk cId="2543424085" sldId="284"/>
        </pc:sldMkLst>
        <pc:spChg chg="mod">
          <ac:chgData name="nikita thakkar" userId="6fbd4281ef4c2541" providerId="LiveId" clId="{B37099AC-D614-40AB-9555-9692AD70D6F9}" dt="2020-12-02T05:47:54.249" v="9" actId="27636"/>
          <ac:spMkLst>
            <pc:docMk/>
            <pc:sldMk cId="2543424085" sldId="284"/>
            <ac:spMk id="2" creationId="{7B95C74F-2FE3-450E-A729-C4B024BD95FF}"/>
          </ac:spMkLst>
        </pc:spChg>
        <pc:spChg chg="mod">
          <ac:chgData name="nikita thakkar" userId="6fbd4281ef4c2541" providerId="LiveId" clId="{B37099AC-D614-40AB-9555-9692AD70D6F9}" dt="2020-12-02T05:48:25.714" v="12" actId="14100"/>
          <ac:spMkLst>
            <pc:docMk/>
            <pc:sldMk cId="2543424085" sldId="284"/>
            <ac:spMk id="3" creationId="{CABA1809-2037-4F27-AB74-25E8DFA24A7E}"/>
          </ac:spMkLst>
        </pc:spChg>
        <pc:picChg chg="add del">
          <ac:chgData name="nikita thakkar" userId="6fbd4281ef4c2541" providerId="LiveId" clId="{B37099AC-D614-40AB-9555-9692AD70D6F9}" dt="2020-12-02T05:47:28.609" v="1"/>
          <ac:picMkLst>
            <pc:docMk/>
            <pc:sldMk cId="2543424085" sldId="284"/>
            <ac:picMk id="4" creationId="{F0395737-A9BC-4E21-BAD2-A673AB724A0B}"/>
          </ac:picMkLst>
        </pc:picChg>
      </pc:sldChg>
      <pc:sldChg chg="modSp mod">
        <pc:chgData name="nikita thakkar" userId="6fbd4281ef4c2541" providerId="LiveId" clId="{B37099AC-D614-40AB-9555-9692AD70D6F9}" dt="2020-12-02T05:48:59.908" v="15" actId="6549"/>
        <pc:sldMkLst>
          <pc:docMk/>
          <pc:sldMk cId="1603488108" sldId="285"/>
        </pc:sldMkLst>
        <pc:spChg chg="mod">
          <ac:chgData name="nikita thakkar" userId="6fbd4281ef4c2541" providerId="LiveId" clId="{B37099AC-D614-40AB-9555-9692AD70D6F9}" dt="2020-12-02T05:48:51.695" v="14"/>
          <ac:spMkLst>
            <pc:docMk/>
            <pc:sldMk cId="1603488108" sldId="285"/>
            <ac:spMk id="2" creationId="{6E80FED4-48D2-4724-8DFE-B3DC21440428}"/>
          </ac:spMkLst>
        </pc:spChg>
        <pc:spChg chg="mod">
          <ac:chgData name="nikita thakkar" userId="6fbd4281ef4c2541" providerId="LiveId" clId="{B37099AC-D614-40AB-9555-9692AD70D6F9}" dt="2020-12-02T05:48:59.908" v="15" actId="6549"/>
          <ac:spMkLst>
            <pc:docMk/>
            <pc:sldMk cId="1603488108" sldId="285"/>
            <ac:spMk id="3" creationId="{AA9FB7E0-D6B0-4296-92CB-A323AD5CA435}"/>
          </ac:spMkLst>
        </pc:spChg>
      </pc:sldChg>
      <pc:sldChg chg="modSp mod">
        <pc:chgData name="nikita thakkar" userId="6fbd4281ef4c2541" providerId="LiveId" clId="{B37099AC-D614-40AB-9555-9692AD70D6F9}" dt="2020-12-02T05:49:17.719" v="20" actId="27636"/>
        <pc:sldMkLst>
          <pc:docMk/>
          <pc:sldMk cId="820625895" sldId="286"/>
        </pc:sldMkLst>
        <pc:spChg chg="mod">
          <ac:chgData name="nikita thakkar" userId="6fbd4281ef4c2541" providerId="LiveId" clId="{B37099AC-D614-40AB-9555-9692AD70D6F9}" dt="2020-12-02T05:49:17.719" v="20" actId="27636"/>
          <ac:spMkLst>
            <pc:docMk/>
            <pc:sldMk cId="820625895" sldId="286"/>
            <ac:spMk id="2" creationId="{024E7136-09CE-411F-8623-0B46A087942D}"/>
          </ac:spMkLst>
        </pc:spChg>
        <pc:spChg chg="mod">
          <ac:chgData name="nikita thakkar" userId="6fbd4281ef4c2541" providerId="LiveId" clId="{B37099AC-D614-40AB-9555-9692AD70D6F9}" dt="2020-12-02T05:49:10.795" v="17" actId="27636"/>
          <ac:spMkLst>
            <pc:docMk/>
            <pc:sldMk cId="820625895" sldId="286"/>
            <ac:spMk id="3" creationId="{12CB6BFE-1118-496E-96F7-89694C3561D0}"/>
          </ac:spMkLst>
        </pc:spChg>
      </pc:sldChg>
      <pc:sldChg chg="delSp modSp mod">
        <pc:chgData name="nikita thakkar" userId="6fbd4281ef4c2541" providerId="LiveId" clId="{B37099AC-D614-40AB-9555-9692AD70D6F9}" dt="2020-12-02T05:53:47.740" v="63" actId="478"/>
        <pc:sldMkLst>
          <pc:docMk/>
          <pc:sldMk cId="19893856" sldId="287"/>
        </pc:sldMkLst>
        <pc:spChg chg="del">
          <ac:chgData name="nikita thakkar" userId="6fbd4281ef4c2541" providerId="LiveId" clId="{B37099AC-D614-40AB-9555-9692AD70D6F9}" dt="2020-12-02T05:53:47.740" v="63" actId="478"/>
          <ac:spMkLst>
            <pc:docMk/>
            <pc:sldMk cId="19893856" sldId="287"/>
            <ac:spMk id="2" creationId="{C1A2516A-BFA5-47E8-8369-60EBEE417357}"/>
          </ac:spMkLst>
        </pc:spChg>
        <pc:spChg chg="mod">
          <ac:chgData name="nikita thakkar" userId="6fbd4281ef4c2541" providerId="LiveId" clId="{B37099AC-D614-40AB-9555-9692AD70D6F9}" dt="2020-12-02T05:49:48.591" v="23" actId="20577"/>
          <ac:spMkLst>
            <pc:docMk/>
            <pc:sldMk cId="19893856" sldId="287"/>
            <ac:spMk id="3" creationId="{BC2758BD-97EB-4022-B0A1-DC5689E4BC96}"/>
          </ac:spMkLst>
        </pc:spChg>
      </pc:sldChg>
      <pc:sldChg chg="addSp modSp mod">
        <pc:chgData name="nikita thakkar" userId="6fbd4281ef4c2541" providerId="LiveId" clId="{B37099AC-D614-40AB-9555-9692AD70D6F9}" dt="2020-12-02T05:51:04.355" v="42" actId="14100"/>
        <pc:sldMkLst>
          <pc:docMk/>
          <pc:sldMk cId="3430321025" sldId="288"/>
        </pc:sldMkLst>
        <pc:spChg chg="mod">
          <ac:chgData name="nikita thakkar" userId="6fbd4281ef4c2541" providerId="LiveId" clId="{B37099AC-D614-40AB-9555-9692AD70D6F9}" dt="2020-12-02T05:49:57.422" v="26"/>
          <ac:spMkLst>
            <pc:docMk/>
            <pc:sldMk cId="3430321025" sldId="288"/>
            <ac:spMk id="2" creationId="{79B5E23B-2E28-4A74-96BE-9745D8960258}"/>
          </ac:spMkLst>
        </pc:spChg>
        <pc:spChg chg="mod">
          <ac:chgData name="nikita thakkar" userId="6fbd4281ef4c2541" providerId="LiveId" clId="{B37099AC-D614-40AB-9555-9692AD70D6F9}" dt="2020-12-02T05:50:47.452" v="38" actId="27636"/>
          <ac:spMkLst>
            <pc:docMk/>
            <pc:sldMk cId="3430321025" sldId="288"/>
            <ac:spMk id="3" creationId="{447BBCBD-CEEF-4D99-B555-57743D75B217}"/>
          </ac:spMkLst>
        </pc:spChg>
        <pc:picChg chg="add mod">
          <ac:chgData name="nikita thakkar" userId="6fbd4281ef4c2541" providerId="LiveId" clId="{B37099AC-D614-40AB-9555-9692AD70D6F9}" dt="2020-12-02T05:51:04.355" v="42" actId="14100"/>
          <ac:picMkLst>
            <pc:docMk/>
            <pc:sldMk cId="3430321025" sldId="288"/>
            <ac:picMk id="4" creationId="{282D6773-7930-458A-AC1F-AE554D144492}"/>
          </ac:picMkLst>
        </pc:picChg>
      </pc:sldChg>
      <pc:sldChg chg="modSp mod">
        <pc:chgData name="nikita thakkar" userId="6fbd4281ef4c2541" providerId="LiveId" clId="{B37099AC-D614-40AB-9555-9692AD70D6F9}" dt="2020-12-02T05:51:58.103" v="54" actId="255"/>
        <pc:sldMkLst>
          <pc:docMk/>
          <pc:sldMk cId="1980258343" sldId="289"/>
        </pc:sldMkLst>
        <pc:spChg chg="mod">
          <ac:chgData name="nikita thakkar" userId="6fbd4281ef4c2541" providerId="LiveId" clId="{B37099AC-D614-40AB-9555-9692AD70D6F9}" dt="2020-12-02T05:51:58.103" v="54" actId="255"/>
          <ac:spMkLst>
            <pc:docMk/>
            <pc:sldMk cId="1980258343" sldId="289"/>
            <ac:spMk id="2" creationId="{96B2F58D-0428-4546-BA4F-EFBBAC7D24FA}"/>
          </ac:spMkLst>
        </pc:spChg>
        <pc:spChg chg="mod">
          <ac:chgData name="nikita thakkar" userId="6fbd4281ef4c2541" providerId="LiveId" clId="{B37099AC-D614-40AB-9555-9692AD70D6F9}" dt="2020-12-02T05:51:47.939" v="50" actId="21"/>
          <ac:spMkLst>
            <pc:docMk/>
            <pc:sldMk cId="1980258343" sldId="289"/>
            <ac:spMk id="3" creationId="{CC0571C9-3643-4BE1-9FF6-EA9149205C5C}"/>
          </ac:spMkLst>
        </pc:spChg>
      </pc:sldChg>
      <pc:sldChg chg="modSp mod">
        <pc:chgData name="nikita thakkar" userId="6fbd4281ef4c2541" providerId="LiveId" clId="{B37099AC-D614-40AB-9555-9692AD70D6F9}" dt="2020-12-02T05:52:22.411" v="56"/>
        <pc:sldMkLst>
          <pc:docMk/>
          <pc:sldMk cId="4118127651" sldId="290"/>
        </pc:sldMkLst>
        <pc:spChg chg="mod">
          <ac:chgData name="nikita thakkar" userId="6fbd4281ef4c2541" providerId="LiveId" clId="{B37099AC-D614-40AB-9555-9692AD70D6F9}" dt="2020-12-02T05:52:22.411" v="56"/>
          <ac:spMkLst>
            <pc:docMk/>
            <pc:sldMk cId="4118127651" sldId="290"/>
            <ac:spMk id="2" creationId="{665E744E-0E08-4F50-B405-C697EAFF684F}"/>
          </ac:spMkLst>
        </pc:spChg>
        <pc:spChg chg="mod">
          <ac:chgData name="nikita thakkar" userId="6fbd4281ef4c2541" providerId="LiveId" clId="{B37099AC-D614-40AB-9555-9692AD70D6F9}" dt="2020-12-02T05:52:20.090" v="55" actId="21"/>
          <ac:spMkLst>
            <pc:docMk/>
            <pc:sldMk cId="4118127651" sldId="290"/>
            <ac:spMk id="3" creationId="{D3360BEC-127C-40D5-AFBD-B694E59695B1}"/>
          </ac:spMkLst>
        </pc:spChg>
      </pc:sldChg>
      <pc:sldChg chg="del">
        <pc:chgData name="nikita thakkar" userId="6fbd4281ef4c2541" providerId="LiveId" clId="{B37099AC-D614-40AB-9555-9692AD70D6F9}" dt="2020-12-02T05:52:39.993" v="57" actId="47"/>
        <pc:sldMkLst>
          <pc:docMk/>
          <pc:sldMk cId="368177208" sldId="291"/>
        </pc:sldMkLst>
      </pc:sldChg>
      <pc:sldChg chg="modSp mod">
        <pc:chgData name="nikita thakkar" userId="6fbd4281ef4c2541" providerId="LiveId" clId="{B37099AC-D614-40AB-9555-9692AD70D6F9}" dt="2020-12-02T05:52:54.284" v="61"/>
        <pc:sldMkLst>
          <pc:docMk/>
          <pc:sldMk cId="998256326" sldId="292"/>
        </pc:sldMkLst>
        <pc:spChg chg="mod">
          <ac:chgData name="nikita thakkar" userId="6fbd4281ef4c2541" providerId="LiveId" clId="{B37099AC-D614-40AB-9555-9692AD70D6F9}" dt="2020-12-02T05:52:54.284" v="61"/>
          <ac:spMkLst>
            <pc:docMk/>
            <pc:sldMk cId="998256326" sldId="292"/>
            <ac:spMk id="2" creationId="{05467629-26E7-4423-A757-FA09059ADD84}"/>
          </ac:spMkLst>
        </pc:spChg>
        <pc:spChg chg="mod">
          <ac:chgData name="nikita thakkar" userId="6fbd4281ef4c2541" providerId="LiveId" clId="{B37099AC-D614-40AB-9555-9692AD70D6F9}" dt="2020-12-02T05:52:52.220" v="60" actId="27636"/>
          <ac:spMkLst>
            <pc:docMk/>
            <pc:sldMk cId="998256326" sldId="292"/>
            <ac:spMk id="3" creationId="{F032EB54-70A5-484F-A07E-0446DFFE3FB3}"/>
          </ac:spMkLst>
        </pc:spChg>
      </pc:sldChg>
      <pc:sldChg chg="delSp modSp new mod">
        <pc:chgData name="nikita thakkar" userId="6fbd4281ef4c2541" providerId="LiveId" clId="{B37099AC-D614-40AB-9555-9692AD70D6F9}" dt="2020-12-02T05:53:26.006" v="62" actId="478"/>
        <pc:sldMkLst>
          <pc:docMk/>
          <pc:sldMk cId="4056145748" sldId="293"/>
        </pc:sldMkLst>
        <pc:spChg chg="del">
          <ac:chgData name="nikita thakkar" userId="6fbd4281ef4c2541" providerId="LiveId" clId="{B37099AC-D614-40AB-9555-9692AD70D6F9}" dt="2020-12-02T05:53:26.006" v="62" actId="478"/>
          <ac:spMkLst>
            <pc:docMk/>
            <pc:sldMk cId="4056145748" sldId="293"/>
            <ac:spMk id="2" creationId="{D077F93F-210D-49EB-872E-FEE31FA4EE6A}"/>
          </ac:spMkLst>
        </pc:spChg>
        <pc:spChg chg="mod">
          <ac:chgData name="nikita thakkar" userId="6fbd4281ef4c2541" providerId="LiveId" clId="{B37099AC-D614-40AB-9555-9692AD70D6F9}" dt="2020-12-02T05:51:26.974" v="47" actId="6549"/>
          <ac:spMkLst>
            <pc:docMk/>
            <pc:sldMk cId="4056145748" sldId="293"/>
            <ac:spMk id="3" creationId="{EDA85346-B4E8-463F-A8D1-EF4100A8EA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361D-717A-464E-B256-FDB6B9A89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774823-990F-4FEB-969D-D0C8EAEC7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6246FF-50A7-4BFD-8832-D667EC0B7A36}"/>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15BF56BB-90A2-473E-9B5A-05BB87F3E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063F4-7A46-4BC6-BAF0-A8893BC69A37}"/>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349520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F47-47E6-47E5-9EA4-E582C3DB24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C6AE9-B707-4190-8E83-9ECC91DC1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DF84B-E59D-4504-8D5B-D41089CF9FB7}"/>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99E919E2-C0C6-4E15-9AD1-786C337B0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7646C-68B0-451C-9C1C-6B944069C141}"/>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13865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AC85D-5A2D-44AC-8774-F88B61948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FC67A-0901-4CA1-8EAE-BA0F57985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E4FEA-7576-4D2F-AB77-C281400BC8FE}"/>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CFB0E35F-9F44-47EF-8FD0-5F8AC67CE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89C14-7977-4D95-96D0-45D4DEDF3F16}"/>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121440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2E06-7B83-4B58-9EA7-D0B8760FA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55B74-9259-40CA-867C-42F748B5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603ECC-1D39-499E-8313-F4032640D747}"/>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3670003C-966D-4800-B42B-790C52F48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B4460-ED91-4A41-B9B1-FF350D44CB80}"/>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400593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24D2-46A5-4BFC-A14D-1ECDC53F62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4DF85D-59F2-4BEC-9DF8-18FA5A0F9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1ABB2-113C-4E4F-866B-B4F32D8C8D13}"/>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8A8B4B23-4966-420D-8AD8-6DC063BAA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F5ADB-E3E8-4F25-8334-5A0E0203818E}"/>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70217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FED0-1204-4929-AA82-0A8E8A71A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4E1D05-95FF-4E25-8E6D-C54835C9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05DFBF-8CEA-49C0-A88E-205084FE436B}"/>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C97B1184-B6FD-4A3D-A492-2F9AC4548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5524F-7369-41E9-9326-21170916645D}"/>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25919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9E74-4F30-494B-9D7B-3108F23A36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60A57-D6E4-4730-8DFC-D5FEA3C73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D9C7CB-E8B1-4D68-8B6B-38BDC9B60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0446FD-F8E7-4AE2-8EC9-5A224DEFDAAF}"/>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B781841A-5AA9-40F0-A843-F65FDEBB3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FC2FB-A03F-4913-8F6E-5FC1DE15F32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3368685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E46D-7FC5-4A5F-B226-5AF9D8D542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DC5E1B-2566-4863-986E-2BA49A6DF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854E3-97C0-41FA-8786-FB80BCA7B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C8EDC2-58D3-4AF2-8782-08E0A9559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7C4F8-E8C9-4786-A2F1-AD0344BE4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85F1A6-70BD-44DE-9E3A-1FFBFE18FF9F}"/>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8" name="Footer Placeholder 7">
            <a:extLst>
              <a:ext uri="{FF2B5EF4-FFF2-40B4-BE49-F238E27FC236}">
                <a16:creationId xmlns:a16="http://schemas.microsoft.com/office/drawing/2014/main" id="{0FEDB418-A306-4FD0-A2FC-248D665B02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ACA15-3B81-4AA2-AE9F-830838CA9E8B}"/>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320641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4E82-5785-48BC-87CF-DB8AC37A7A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A34D9B-07E9-4DC2-BF52-142D81F0D1AD}"/>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4" name="Footer Placeholder 3">
            <a:extLst>
              <a:ext uri="{FF2B5EF4-FFF2-40B4-BE49-F238E27FC236}">
                <a16:creationId xmlns:a16="http://schemas.microsoft.com/office/drawing/2014/main" id="{F1302C96-13B4-424B-A208-3F7F1DE32C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4F603-9AC7-42EB-86D3-56C7FB608BAD}"/>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757565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BDE55-3D42-42C5-8C5F-EC64AA8DBC4B}"/>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3" name="Footer Placeholder 2">
            <a:extLst>
              <a:ext uri="{FF2B5EF4-FFF2-40B4-BE49-F238E27FC236}">
                <a16:creationId xmlns:a16="http://schemas.microsoft.com/office/drawing/2014/main" id="{64EC84BF-2F74-4479-B670-571C2391CA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8A9480-47C9-4976-AAC5-57D489624BC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520971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C4B8-1A23-40F9-83EF-76C3AB6E4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BE6C4-C23F-4DF6-95ED-3DC89CE19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A8495A-15FB-4D9F-98AE-48B9CA50B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A3348-3737-434C-8817-4E2D450D39B1}"/>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BF601D29-4EFA-4806-A98B-A28A76206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375D4-83EB-4224-BB12-8D9C3814DFE6}"/>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409221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024F-25FB-48A0-85FA-4F8092621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8DA3AA-909D-4C7A-83E7-2D231EE9D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E2102-9CF8-42CF-A263-26949EE7DFDC}"/>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AC3F22B2-E260-4740-A66B-C28B837AB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51061-EF90-440A-82AD-29EE6B33D453}"/>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2404443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2206-4611-4B35-ADE9-D2ACB3770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659341-4B41-47B4-9713-AACA8C0CB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C56BB9-2756-4219-892D-8FD9535F1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0183C-650A-49C0-8F11-BF7B593A4C75}"/>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6" name="Footer Placeholder 5">
            <a:extLst>
              <a:ext uri="{FF2B5EF4-FFF2-40B4-BE49-F238E27FC236}">
                <a16:creationId xmlns:a16="http://schemas.microsoft.com/office/drawing/2014/main" id="{4D1522E8-DA5C-4806-AD35-C6094C37C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F1F66-DDB2-4964-A6AF-0019AE255AA8}"/>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397635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BFBD-ED54-4311-A47A-5C935EA2C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24224-FE94-4E30-8E14-CFB0AF629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364F2-22E4-4AFD-B273-B9B13545070E}"/>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AB97579A-0C30-49D0-A050-F1CF93076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C0C32-1EFF-4AE0-A665-83F43B18D4EE}"/>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1251400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55C6C-DFA6-478F-8202-F6D07C7A21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83EECF-79AA-4A6E-BD43-1108D18CD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F0A77-2391-428E-8A2C-3EE4D5D056C9}"/>
              </a:ext>
            </a:extLst>
          </p:cNvPr>
          <p:cNvSpPr>
            <a:spLocks noGrp="1"/>
          </p:cNvSpPr>
          <p:nvPr>
            <p:ph type="dt" sz="half" idx="10"/>
          </p:nvPr>
        </p:nvSpPr>
        <p:spPr/>
        <p:txBody>
          <a:body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839D1D9F-7E53-4081-AF02-697A034D2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73E92-9D2C-40D6-9321-B99F2D42D91B}"/>
              </a:ext>
            </a:extLst>
          </p:cNvPr>
          <p:cNvSpPr>
            <a:spLocks noGrp="1"/>
          </p:cNvSpPr>
          <p:nvPr>
            <p:ph type="sldNum" sz="quarter" idx="12"/>
          </p:nvPr>
        </p:nvSpPr>
        <p:spPr/>
        <p:txBody>
          <a:bodyPr/>
          <a:lstStyle/>
          <a:p>
            <a:fld id="{9F3627E5-6848-4AEE-9FDB-2A4DE93C5C09}" type="slidenum">
              <a:rPr lang="en-IN" smtClean="0"/>
              <a:t>‹#›</a:t>
            </a:fld>
            <a:endParaRPr lang="en-IN"/>
          </a:p>
        </p:txBody>
      </p:sp>
    </p:spTree>
    <p:extLst>
      <p:ext uri="{BB962C8B-B14F-4D97-AF65-F5344CB8AC3E}">
        <p14:creationId xmlns:p14="http://schemas.microsoft.com/office/powerpoint/2010/main" val="241295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9652-8D49-4918-9451-02E3B0287F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683464-13AE-4418-85CC-E7E91FABC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B9126-D02D-473D-939F-CF06E7F6C0EA}"/>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5C9BEA6B-C01A-441E-A3B2-BD9720767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9424F-F291-4D03-A32E-04290D33A312}"/>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325970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68FD-DD89-4C37-9C48-474222478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451A6-4CC7-4F32-AF05-F5123530A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ED96AB-4804-4AAC-B772-668827C156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024B9-6498-45C6-9136-D9191DB2171B}"/>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6" name="Footer Placeholder 5">
            <a:extLst>
              <a:ext uri="{FF2B5EF4-FFF2-40B4-BE49-F238E27FC236}">
                <a16:creationId xmlns:a16="http://schemas.microsoft.com/office/drawing/2014/main" id="{1D95606A-D786-48E3-85B7-EFBA996C1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F90B47-85EB-4D5C-A617-BE95406A0430}"/>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396354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9E3D-DA0A-4E7D-8E36-D063D19CD3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CB5FD-6DEC-4C05-9947-CF780C832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C8542-091E-4186-969E-06E2872FF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897E0F-C20B-45BA-8202-6F1486F69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F98F6-C062-49F7-A09B-36177CCC09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F92404-A378-493D-A3C3-76E2C33AB0FD}"/>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8" name="Footer Placeholder 7">
            <a:extLst>
              <a:ext uri="{FF2B5EF4-FFF2-40B4-BE49-F238E27FC236}">
                <a16:creationId xmlns:a16="http://schemas.microsoft.com/office/drawing/2014/main" id="{ED4B2C68-1449-4F2A-8205-AC70BBF1DA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E42AB4-2A5F-4FDB-800B-941BF5ACDE9B}"/>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25856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29BB-3255-48CD-BF64-100138B1D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9F86D-3789-4822-B2D7-F1A8761E43FD}"/>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4" name="Footer Placeholder 3">
            <a:extLst>
              <a:ext uri="{FF2B5EF4-FFF2-40B4-BE49-F238E27FC236}">
                <a16:creationId xmlns:a16="http://schemas.microsoft.com/office/drawing/2014/main" id="{0327A7D0-4903-40E9-B761-90962C8A0E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AE5D4-2689-4991-8A20-BE47480EB415}"/>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156026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3117-8FC8-414D-B115-DF0FA73F0CB6}"/>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3" name="Footer Placeholder 2">
            <a:extLst>
              <a:ext uri="{FF2B5EF4-FFF2-40B4-BE49-F238E27FC236}">
                <a16:creationId xmlns:a16="http://schemas.microsoft.com/office/drawing/2014/main" id="{3D87AB5C-2CA8-4561-9873-2EBDE2758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5697C1-DE9B-4A81-801C-A240E54C3B61}"/>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62004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DDAC-4F38-42D1-89AB-64186111C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6C2457-CA82-4ED6-BD73-88869EC63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AE2BC8-3C61-477A-BF17-6F5CA127F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32A56-AFAC-43FB-B85F-36FFE25639D7}"/>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6" name="Footer Placeholder 5">
            <a:extLst>
              <a:ext uri="{FF2B5EF4-FFF2-40B4-BE49-F238E27FC236}">
                <a16:creationId xmlns:a16="http://schemas.microsoft.com/office/drawing/2014/main" id="{8B2473A1-BBBF-4A59-81A6-2303D354F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E63C0-2079-4019-A238-D836953FC0B3}"/>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347725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8EF-18FB-4DEA-868C-96659D2C8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51623D-8D18-492E-B260-C386E5EFFF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675336-B530-4CA2-86E9-EDD965D7F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5E6C3-5193-40D7-9775-E161A5B180BC}"/>
              </a:ext>
            </a:extLst>
          </p:cNvPr>
          <p:cNvSpPr>
            <a:spLocks noGrp="1"/>
          </p:cNvSpPr>
          <p:nvPr>
            <p:ph type="dt" sz="half" idx="10"/>
          </p:nvPr>
        </p:nvSpPr>
        <p:spPr/>
        <p:txBody>
          <a:bodyPr/>
          <a:lstStyle/>
          <a:p>
            <a:fld id="{35F3401D-7094-4E06-A384-3EC552AD5E2A}" type="datetimeFigureOut">
              <a:rPr lang="en-IN" smtClean="0"/>
              <a:t>02-12-2020</a:t>
            </a:fld>
            <a:endParaRPr lang="en-IN"/>
          </a:p>
        </p:txBody>
      </p:sp>
      <p:sp>
        <p:nvSpPr>
          <p:cNvPr id="6" name="Footer Placeholder 5">
            <a:extLst>
              <a:ext uri="{FF2B5EF4-FFF2-40B4-BE49-F238E27FC236}">
                <a16:creationId xmlns:a16="http://schemas.microsoft.com/office/drawing/2014/main" id="{BFC2B32F-FF60-444E-9E71-3A351A0BD8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B4E11D-385B-40F7-BC9B-1EDC06F019AB}"/>
              </a:ext>
            </a:extLst>
          </p:cNvPr>
          <p:cNvSpPr>
            <a:spLocks noGrp="1"/>
          </p:cNvSpPr>
          <p:nvPr>
            <p:ph type="sldNum" sz="quarter" idx="12"/>
          </p:nvPr>
        </p:nvSpPr>
        <p:spPr/>
        <p:txBody>
          <a:bodyPr/>
          <a:lstStyle/>
          <a:p>
            <a:fld id="{C1BEFA3E-F586-499B-AA26-9CCBA5B10912}" type="slidenum">
              <a:rPr lang="en-IN" smtClean="0"/>
              <a:t>‹#›</a:t>
            </a:fld>
            <a:endParaRPr lang="en-IN"/>
          </a:p>
        </p:txBody>
      </p:sp>
    </p:spTree>
    <p:extLst>
      <p:ext uri="{BB962C8B-B14F-4D97-AF65-F5344CB8AC3E}">
        <p14:creationId xmlns:p14="http://schemas.microsoft.com/office/powerpoint/2010/main" val="130247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809B7-FA54-45D5-A9C6-98B253E28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D1A7A-2E0E-4582-B1FE-B0C02FE5E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36701-0C5B-46C5-A751-527016B49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3401D-7094-4E06-A384-3EC552AD5E2A}" type="datetimeFigureOut">
              <a:rPr lang="en-IN" smtClean="0"/>
              <a:t>02-12-2020</a:t>
            </a:fld>
            <a:endParaRPr lang="en-IN"/>
          </a:p>
        </p:txBody>
      </p:sp>
      <p:sp>
        <p:nvSpPr>
          <p:cNvPr id="5" name="Footer Placeholder 4">
            <a:extLst>
              <a:ext uri="{FF2B5EF4-FFF2-40B4-BE49-F238E27FC236}">
                <a16:creationId xmlns:a16="http://schemas.microsoft.com/office/drawing/2014/main" id="{3F062511-EDCD-494A-87A3-1D8AED7D0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996946-F045-444D-856D-ED8F5C039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EFA3E-F586-499B-AA26-9CCBA5B10912}" type="slidenum">
              <a:rPr lang="en-IN" smtClean="0"/>
              <a:t>‹#›</a:t>
            </a:fld>
            <a:endParaRPr lang="en-IN"/>
          </a:p>
        </p:txBody>
      </p:sp>
    </p:spTree>
    <p:extLst>
      <p:ext uri="{BB962C8B-B14F-4D97-AF65-F5344CB8AC3E}">
        <p14:creationId xmlns:p14="http://schemas.microsoft.com/office/powerpoint/2010/main" val="279623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E2B17-C336-4C52-A1FA-827497DC6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895D4-9E2F-4419-8AF8-19F8679D1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95820-B8F0-4635-99CE-547322E97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A66B0-CE37-4355-ADA2-60FB5B659872}" type="datetimeFigureOut">
              <a:rPr lang="en-IN" smtClean="0"/>
              <a:t>02-12-2020</a:t>
            </a:fld>
            <a:endParaRPr lang="en-IN"/>
          </a:p>
        </p:txBody>
      </p:sp>
      <p:sp>
        <p:nvSpPr>
          <p:cNvPr id="5" name="Footer Placeholder 4">
            <a:extLst>
              <a:ext uri="{FF2B5EF4-FFF2-40B4-BE49-F238E27FC236}">
                <a16:creationId xmlns:a16="http://schemas.microsoft.com/office/drawing/2014/main" id="{E58C55BF-3FF7-405A-8811-351BF9D5A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C45662-3F27-4C23-B884-59241FCBC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627E5-6848-4AEE-9FDB-2A4DE93C5C09}" type="slidenum">
              <a:rPr lang="en-IN" smtClean="0"/>
              <a:t>‹#›</a:t>
            </a:fld>
            <a:endParaRPr lang="en-IN"/>
          </a:p>
        </p:txBody>
      </p:sp>
    </p:spTree>
    <p:extLst>
      <p:ext uri="{BB962C8B-B14F-4D97-AF65-F5344CB8AC3E}">
        <p14:creationId xmlns:p14="http://schemas.microsoft.com/office/powerpoint/2010/main" val="1634944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946D-0997-4EC1-B1BB-4C90DD9AEF66}"/>
              </a:ext>
            </a:extLst>
          </p:cNvPr>
          <p:cNvSpPr>
            <a:spLocks noGrp="1"/>
          </p:cNvSpPr>
          <p:nvPr>
            <p:ph type="title"/>
          </p:nvPr>
        </p:nvSpPr>
        <p:spPr/>
        <p:txBody>
          <a:bodyPr/>
          <a:lstStyle/>
          <a:p>
            <a:r>
              <a:rPr lang="en-US" dirty="0"/>
              <a:t>Feature engineering </a:t>
            </a:r>
            <a:endParaRPr lang="en-IN" dirty="0"/>
          </a:p>
        </p:txBody>
      </p:sp>
      <p:sp>
        <p:nvSpPr>
          <p:cNvPr id="3" name="Content Placeholder 2">
            <a:extLst>
              <a:ext uri="{FF2B5EF4-FFF2-40B4-BE49-F238E27FC236}">
                <a16:creationId xmlns:a16="http://schemas.microsoft.com/office/drawing/2014/main" id="{BA7DF504-86D4-4C7F-9813-8BE0A32855D5}"/>
              </a:ext>
            </a:extLst>
          </p:cNvPr>
          <p:cNvSpPr>
            <a:spLocks noGrp="1"/>
          </p:cNvSpPr>
          <p:nvPr>
            <p:ph idx="1"/>
          </p:nvPr>
        </p:nvSpPr>
        <p:spPr/>
        <p:txBody>
          <a:bodyPr>
            <a:normAutofit/>
          </a:bodyPr>
          <a:lstStyle/>
          <a:p>
            <a:r>
              <a:rPr lang="en-US" dirty="0"/>
              <a:t>feature engineering: The process of creating new features from raw data to increase the predictive power of the learning algorithm. Engineered features should capture additional information that is not easily apparent in the original feature set.</a:t>
            </a:r>
          </a:p>
          <a:p>
            <a:r>
              <a:rPr lang="en-US" dirty="0"/>
              <a:t>Feature selection: The process of selecting the key subset of features to reduce the dimensionality of the training problem.</a:t>
            </a:r>
          </a:p>
          <a:p>
            <a:r>
              <a:rPr lang="en-US" dirty="0"/>
              <a:t>Normally feature engineering is applied first to generate additional features, and then feature selection is done to eliminate irrelevant, redundant, or highly correlated features.</a:t>
            </a:r>
          </a:p>
          <a:p>
            <a:endParaRPr lang="en-US" dirty="0"/>
          </a:p>
        </p:txBody>
      </p:sp>
    </p:spTree>
    <p:extLst>
      <p:ext uri="{BB962C8B-B14F-4D97-AF65-F5344CB8AC3E}">
        <p14:creationId xmlns:p14="http://schemas.microsoft.com/office/powerpoint/2010/main" val="56709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44E-0E08-4F50-B405-C697EAFF684F}"/>
              </a:ext>
            </a:extLst>
          </p:cNvPr>
          <p:cNvSpPr>
            <a:spLocks noGrp="1"/>
          </p:cNvSpPr>
          <p:nvPr>
            <p:ph type="title"/>
          </p:nvPr>
        </p:nvSpPr>
        <p:spPr/>
        <p:txBody>
          <a:bodyPr/>
          <a:lstStyle/>
          <a:p>
            <a:r>
              <a:rPr lang="en-IN" dirty="0"/>
              <a:t>Feature hashing</a:t>
            </a:r>
            <a:br>
              <a:rPr lang="en-IN" dirty="0"/>
            </a:br>
            <a:endParaRPr lang="en-IN" dirty="0"/>
          </a:p>
        </p:txBody>
      </p:sp>
      <p:sp>
        <p:nvSpPr>
          <p:cNvPr id="3" name="Content Placeholder 2">
            <a:extLst>
              <a:ext uri="{FF2B5EF4-FFF2-40B4-BE49-F238E27FC236}">
                <a16:creationId xmlns:a16="http://schemas.microsoft.com/office/drawing/2014/main" id="{D3360BEC-127C-40D5-AFBD-B694E59695B1}"/>
              </a:ext>
            </a:extLst>
          </p:cNvPr>
          <p:cNvSpPr>
            <a:spLocks noGrp="1"/>
          </p:cNvSpPr>
          <p:nvPr>
            <p:ph idx="1"/>
          </p:nvPr>
        </p:nvSpPr>
        <p:spPr/>
        <p:txBody>
          <a:bodyPr/>
          <a:lstStyle/>
          <a:p>
            <a:r>
              <a:rPr lang="en-US" dirty="0"/>
              <a:t>To achieve this task, a technique called feature hashing is applied to efficiently turn arbitrary text features into indices. Instead of associating each text feature (words/phrases) to a particular index, this method applies a hash function to the features and using their hash values as indices directly.</a:t>
            </a:r>
            <a:endParaRPr lang="en-IN" dirty="0"/>
          </a:p>
        </p:txBody>
      </p:sp>
    </p:spTree>
    <p:extLst>
      <p:ext uri="{BB962C8B-B14F-4D97-AF65-F5344CB8AC3E}">
        <p14:creationId xmlns:p14="http://schemas.microsoft.com/office/powerpoint/2010/main" val="41181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7629-26E7-4423-A757-FA09059ADD84}"/>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F032EB54-70A5-484F-A07E-0446DFFE3FB3}"/>
              </a:ext>
            </a:extLst>
          </p:cNvPr>
          <p:cNvSpPr>
            <a:spLocks noGrp="1"/>
          </p:cNvSpPr>
          <p:nvPr>
            <p:ph idx="1"/>
          </p:nvPr>
        </p:nvSpPr>
        <p:spPr>
          <a:xfrm>
            <a:off x="838200" y="1890940"/>
            <a:ext cx="10515600" cy="4351338"/>
          </a:xfrm>
        </p:spPr>
        <p:txBody>
          <a:bodyPr>
            <a:normAutofit fontScale="85000" lnSpcReduction="20000"/>
          </a:bodyPr>
          <a:lstStyle/>
          <a:p>
            <a:r>
              <a:rPr lang="en-US" dirty="0"/>
              <a:t>Engineered and selected features increase the efficiency of the training process, which attempts to extract the key information contained in the data. They also improve the power of these models to classify the input data accurately and to predict outcomes of interest more robustly.</a:t>
            </a:r>
          </a:p>
          <a:p>
            <a:endParaRPr lang="en-US" dirty="0"/>
          </a:p>
          <a:p>
            <a:r>
              <a:rPr lang="en-US" dirty="0"/>
              <a:t>Feature engineering and selection can also combine to make the learning more computationally tractable. It does so by enhancing and then reducing the number of features needed to calibrate or train a model. Mathematically, the selected features are a minimal set of independent variables that explain the patterns in the data and predict outcomes successfully.</a:t>
            </a:r>
          </a:p>
          <a:p>
            <a:endParaRPr lang="en-US" dirty="0"/>
          </a:p>
          <a:p>
            <a:r>
              <a:rPr lang="en-US" dirty="0"/>
              <a:t>It's not always necessarily to perform feature engineering or feature selection. It depends on the data, the algorithm selected, and the objective of the experiment.</a:t>
            </a:r>
            <a:endParaRPr lang="en-IN" dirty="0"/>
          </a:p>
        </p:txBody>
      </p:sp>
    </p:spTree>
    <p:extLst>
      <p:ext uri="{BB962C8B-B14F-4D97-AF65-F5344CB8AC3E}">
        <p14:creationId xmlns:p14="http://schemas.microsoft.com/office/powerpoint/2010/main" val="9982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9B8-3F5C-49D0-A470-86F4D649B258}"/>
              </a:ext>
            </a:extLst>
          </p:cNvPr>
          <p:cNvSpPr>
            <a:spLocks noGrp="1"/>
          </p:cNvSpPr>
          <p:nvPr>
            <p:ph type="title"/>
          </p:nvPr>
        </p:nvSpPr>
        <p:spPr/>
        <p:txBody>
          <a:bodyPr/>
          <a:lstStyle/>
          <a:p>
            <a:r>
              <a:rPr lang="en-IN" dirty="0"/>
              <a:t>What is feature engineering?</a:t>
            </a:r>
            <a:br>
              <a:rPr lang="en-IN" dirty="0"/>
            </a:br>
            <a:endParaRPr lang="en-IN" dirty="0"/>
          </a:p>
        </p:txBody>
      </p:sp>
      <p:sp>
        <p:nvSpPr>
          <p:cNvPr id="3" name="Content Placeholder 2">
            <a:extLst>
              <a:ext uri="{FF2B5EF4-FFF2-40B4-BE49-F238E27FC236}">
                <a16:creationId xmlns:a16="http://schemas.microsoft.com/office/drawing/2014/main" id="{6D52F69C-B9D0-4A7E-B163-A81096DF3D93}"/>
              </a:ext>
            </a:extLst>
          </p:cNvPr>
          <p:cNvSpPr>
            <a:spLocks noGrp="1"/>
          </p:cNvSpPr>
          <p:nvPr>
            <p:ph idx="1"/>
          </p:nvPr>
        </p:nvSpPr>
        <p:spPr/>
        <p:txBody>
          <a:bodyPr>
            <a:normAutofit fontScale="92500" lnSpcReduction="20000"/>
          </a:bodyPr>
          <a:lstStyle/>
          <a:p>
            <a:pPr marL="0" indent="0">
              <a:buNone/>
            </a:pPr>
            <a:r>
              <a:rPr lang="en-US" dirty="0"/>
              <a:t>Training data consists of a matrix composed of rows and columns. Each row in the matrix is an observation or record. The columns of each row are the features that describe each record. The features specified in the experimental design should characterize the patterns in the data.</a:t>
            </a:r>
          </a:p>
          <a:p>
            <a:pPr marL="0" indent="0">
              <a:buNone/>
            </a:pPr>
            <a:endParaRPr lang="en-US" dirty="0"/>
          </a:p>
          <a:p>
            <a:pPr marL="0" indent="0">
              <a:buNone/>
            </a:pPr>
            <a:r>
              <a:rPr lang="en-US" dirty="0"/>
              <a:t>Although many of the raw data fields can be used directly to train a model, it's often necessary to create additional (engineered) features for an enhanced training dataset.</a:t>
            </a:r>
          </a:p>
          <a:p>
            <a:pPr marL="0" indent="0">
              <a:buNone/>
            </a:pPr>
            <a:endParaRPr lang="en-US" dirty="0"/>
          </a:p>
          <a:p>
            <a:pPr marL="0" indent="0">
              <a:buNone/>
            </a:pPr>
            <a:r>
              <a:rPr lang="en-US" dirty="0"/>
              <a:t>Engineered features that enhance training provide information that better differentiates the patterns in the data. But this process is something of an art. Sound and productive decisions often require domain expertise.</a:t>
            </a:r>
            <a:endParaRPr lang="en-IN" dirty="0"/>
          </a:p>
        </p:txBody>
      </p:sp>
    </p:spTree>
    <p:extLst>
      <p:ext uri="{BB962C8B-B14F-4D97-AF65-F5344CB8AC3E}">
        <p14:creationId xmlns:p14="http://schemas.microsoft.com/office/powerpoint/2010/main" val="19001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C74F-2FE3-450E-A729-C4B024BD95FF}"/>
              </a:ext>
            </a:extLst>
          </p:cNvPr>
          <p:cNvSpPr>
            <a:spLocks noGrp="1"/>
          </p:cNvSpPr>
          <p:nvPr>
            <p:ph type="title"/>
          </p:nvPr>
        </p:nvSpPr>
        <p:spPr/>
        <p:txBody>
          <a:bodyPr>
            <a:normAutofit/>
          </a:bodyPr>
          <a:lstStyle/>
          <a:p>
            <a:r>
              <a:rPr lang="en-IN" dirty="0"/>
              <a:t>Example 1:</a:t>
            </a:r>
            <a:br>
              <a:rPr lang="en-IN" dirty="0"/>
            </a:br>
            <a:r>
              <a:rPr lang="en-US" sz="2200" dirty="0"/>
              <a:t>The objective of this experiment is to predict the demand for bike rentals within a specific month/day/hour</a:t>
            </a:r>
            <a:endParaRPr lang="en-IN" sz="2200" dirty="0"/>
          </a:p>
        </p:txBody>
      </p:sp>
      <p:sp>
        <p:nvSpPr>
          <p:cNvPr id="3" name="Content Placeholder 2">
            <a:extLst>
              <a:ext uri="{FF2B5EF4-FFF2-40B4-BE49-F238E27FC236}">
                <a16:creationId xmlns:a16="http://schemas.microsoft.com/office/drawing/2014/main" id="{CABA1809-2037-4F27-AB74-25E8DFA24A7E}"/>
              </a:ext>
            </a:extLst>
          </p:cNvPr>
          <p:cNvSpPr>
            <a:spLocks noGrp="1"/>
          </p:cNvSpPr>
          <p:nvPr>
            <p:ph idx="1"/>
          </p:nvPr>
        </p:nvSpPr>
        <p:spPr>
          <a:xfrm>
            <a:off x="838200" y="1825625"/>
            <a:ext cx="10515600" cy="2382481"/>
          </a:xfrm>
        </p:spPr>
        <p:txBody>
          <a:bodyPr/>
          <a:lstStyle/>
          <a:p>
            <a:pPr marL="0" indent="0">
              <a:buNone/>
            </a:pPr>
            <a:r>
              <a:rPr lang="en-US" dirty="0"/>
              <a:t> </a:t>
            </a:r>
          </a:p>
          <a:p>
            <a:r>
              <a:rPr lang="en-US" dirty="0"/>
              <a:t>Add temporal features for a regression model</a:t>
            </a:r>
          </a:p>
          <a:p>
            <a:r>
              <a:rPr lang="en-US" dirty="0"/>
              <a:t>Let's use the experiment Demand forecasting of bikes rentals to demonstrate how to engineer features for a regression task..</a:t>
            </a:r>
            <a:endParaRPr lang="en-IN" dirty="0"/>
          </a:p>
        </p:txBody>
      </p:sp>
    </p:spTree>
    <p:extLst>
      <p:ext uri="{BB962C8B-B14F-4D97-AF65-F5344CB8AC3E}">
        <p14:creationId xmlns:p14="http://schemas.microsoft.com/office/powerpoint/2010/main" val="254342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FED4-48D2-4724-8DFE-B3DC21440428}"/>
              </a:ext>
            </a:extLst>
          </p:cNvPr>
          <p:cNvSpPr>
            <a:spLocks noGrp="1"/>
          </p:cNvSpPr>
          <p:nvPr>
            <p:ph type="title"/>
          </p:nvPr>
        </p:nvSpPr>
        <p:spPr/>
        <p:txBody>
          <a:bodyPr/>
          <a:lstStyle/>
          <a:p>
            <a:r>
              <a:rPr lang="en-IN" dirty="0"/>
              <a:t>Bike rental dataset</a:t>
            </a:r>
            <a:br>
              <a:rPr lang="en-IN" dirty="0"/>
            </a:br>
            <a:endParaRPr lang="en-IN" dirty="0"/>
          </a:p>
        </p:txBody>
      </p:sp>
      <p:sp>
        <p:nvSpPr>
          <p:cNvPr id="3" name="Content Placeholder 2">
            <a:extLst>
              <a:ext uri="{FF2B5EF4-FFF2-40B4-BE49-F238E27FC236}">
                <a16:creationId xmlns:a16="http://schemas.microsoft.com/office/drawing/2014/main" id="{AA9FB7E0-D6B0-4296-92CB-A323AD5CA435}"/>
              </a:ext>
            </a:extLst>
          </p:cNvPr>
          <p:cNvSpPr>
            <a:spLocks noGrp="1"/>
          </p:cNvSpPr>
          <p:nvPr>
            <p:ph idx="1"/>
          </p:nvPr>
        </p:nvSpPr>
        <p:spPr/>
        <p:txBody>
          <a:bodyPr/>
          <a:lstStyle/>
          <a:p>
            <a:r>
              <a:rPr lang="en-US" dirty="0"/>
              <a:t>The Bike Rental dataset is based on real data from a bike share company based in the United States. It represents the number of bike rentals within a specific hour of a day for the years 2011 and 2012. It contains 17,379 rows and 17 columns.</a:t>
            </a:r>
          </a:p>
          <a:p>
            <a:endParaRPr lang="en-US" dirty="0"/>
          </a:p>
          <a:p>
            <a:r>
              <a:rPr lang="en-US" dirty="0"/>
              <a:t>The raw feature set contains weather conditions (temperature/humidity/wind speed) and the type of the day (holiday/weekday). The field to predict is the count, which represents the bike rentals within a specific hour. Count ranges from 1 to 977.</a:t>
            </a:r>
            <a:endParaRPr lang="en-IN" dirty="0"/>
          </a:p>
        </p:txBody>
      </p:sp>
    </p:spTree>
    <p:extLst>
      <p:ext uri="{BB962C8B-B14F-4D97-AF65-F5344CB8AC3E}">
        <p14:creationId xmlns:p14="http://schemas.microsoft.com/office/powerpoint/2010/main" val="160348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7136-09CE-411F-8623-0B46A087942D}"/>
              </a:ext>
            </a:extLst>
          </p:cNvPr>
          <p:cNvSpPr>
            <a:spLocks noGrp="1"/>
          </p:cNvSpPr>
          <p:nvPr>
            <p:ph type="title"/>
          </p:nvPr>
        </p:nvSpPr>
        <p:spPr>
          <a:xfrm>
            <a:off x="838200" y="365125"/>
            <a:ext cx="10515600" cy="847855"/>
          </a:xfrm>
        </p:spPr>
        <p:txBody>
          <a:bodyPr>
            <a:normAutofit fontScale="90000"/>
          </a:bodyPr>
          <a:lstStyle/>
          <a:p>
            <a:r>
              <a:rPr lang="en-US" dirty="0"/>
              <a:t>Create a feature engineering experiment</a:t>
            </a:r>
            <a:br>
              <a:rPr lang="en-US" dirty="0"/>
            </a:br>
            <a:endParaRPr lang="en-IN" dirty="0"/>
          </a:p>
        </p:txBody>
      </p:sp>
      <p:sp>
        <p:nvSpPr>
          <p:cNvPr id="3" name="Content Placeholder 2">
            <a:extLst>
              <a:ext uri="{FF2B5EF4-FFF2-40B4-BE49-F238E27FC236}">
                <a16:creationId xmlns:a16="http://schemas.microsoft.com/office/drawing/2014/main" id="{12CB6BFE-1118-496E-96F7-89694C3561D0}"/>
              </a:ext>
            </a:extLst>
          </p:cNvPr>
          <p:cNvSpPr>
            <a:spLocks noGrp="1"/>
          </p:cNvSpPr>
          <p:nvPr>
            <p:ph idx="1"/>
          </p:nvPr>
        </p:nvSpPr>
        <p:spPr/>
        <p:txBody>
          <a:bodyPr>
            <a:normAutofit fontScale="92500" lnSpcReduction="20000"/>
          </a:bodyPr>
          <a:lstStyle/>
          <a:p>
            <a:r>
              <a:rPr lang="en-US" dirty="0"/>
              <a:t>With the goal of constructing effective features in the training data, four regression models are built using the same algorithm but with four different training datasets. The four datasets represent the same raw input data, but with an increasing number of features set. These features are grouped into four categories:</a:t>
            </a:r>
          </a:p>
          <a:p>
            <a:endParaRPr lang="en-US" dirty="0"/>
          </a:p>
          <a:p>
            <a:r>
              <a:rPr lang="en-US" dirty="0"/>
              <a:t>A = weather + holiday + weekday + weekend features for the predicted day</a:t>
            </a:r>
          </a:p>
          <a:p>
            <a:r>
              <a:rPr lang="en-US" dirty="0"/>
              <a:t>B = number of bikes that were rented in each of the previous 12 hours</a:t>
            </a:r>
          </a:p>
          <a:p>
            <a:r>
              <a:rPr lang="en-US" dirty="0"/>
              <a:t>C = number of bikes that were rented in each of the previous 12 days at the same hour</a:t>
            </a:r>
          </a:p>
          <a:p>
            <a:r>
              <a:rPr lang="en-US" dirty="0"/>
              <a:t>D = number of bikes that were rented in each of the previous 12 weeks at the same hour and the same day</a:t>
            </a:r>
            <a:endParaRPr lang="en-IN" dirty="0"/>
          </a:p>
        </p:txBody>
      </p:sp>
    </p:spTree>
    <p:extLst>
      <p:ext uri="{BB962C8B-B14F-4D97-AF65-F5344CB8AC3E}">
        <p14:creationId xmlns:p14="http://schemas.microsoft.com/office/powerpoint/2010/main" val="82062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758BD-97EB-4022-B0A1-DC5689E4BC96}"/>
              </a:ext>
            </a:extLst>
          </p:cNvPr>
          <p:cNvSpPr>
            <a:spLocks noGrp="1"/>
          </p:cNvSpPr>
          <p:nvPr>
            <p:ph idx="1"/>
          </p:nvPr>
        </p:nvSpPr>
        <p:spPr/>
        <p:txBody>
          <a:bodyPr/>
          <a:lstStyle/>
          <a:p>
            <a:r>
              <a:rPr lang="en-US" dirty="0"/>
              <a:t>Besides feature set A, which already exists in the original raw data, the other three sets of features are created through the feature engineering process.</a:t>
            </a:r>
          </a:p>
          <a:p>
            <a:r>
              <a:rPr lang="en-US" dirty="0"/>
              <a:t> Feature set B captures recent demand for the bikes. </a:t>
            </a:r>
          </a:p>
          <a:p>
            <a:r>
              <a:rPr lang="en-US" dirty="0"/>
              <a:t>Feature set C captures the demand for bikes at a particular hour. Feature set D captures demand for bikes at particular hour and particular day of the week. </a:t>
            </a:r>
          </a:p>
          <a:p>
            <a:r>
              <a:rPr lang="en-US" dirty="0"/>
              <a:t>The four training datasets each includes feature set A, A+B, A+B+C, and A+B+C+D, respectively.</a:t>
            </a:r>
            <a:endParaRPr lang="en-IN" dirty="0"/>
          </a:p>
        </p:txBody>
      </p:sp>
    </p:spTree>
    <p:extLst>
      <p:ext uri="{BB962C8B-B14F-4D97-AF65-F5344CB8AC3E}">
        <p14:creationId xmlns:p14="http://schemas.microsoft.com/office/powerpoint/2010/main" val="1989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23B-2E28-4A74-96BE-9745D8960258}"/>
              </a:ext>
            </a:extLst>
          </p:cNvPr>
          <p:cNvSpPr>
            <a:spLocks noGrp="1"/>
          </p:cNvSpPr>
          <p:nvPr>
            <p:ph type="title"/>
          </p:nvPr>
        </p:nvSpPr>
        <p:spPr/>
        <p:txBody>
          <a:bodyPr/>
          <a:lstStyle/>
          <a:p>
            <a:r>
              <a:rPr lang="en-IN" dirty="0"/>
              <a:t>results</a:t>
            </a:r>
            <a:br>
              <a:rPr lang="en-IN" dirty="0"/>
            </a:br>
            <a:endParaRPr lang="en-IN" dirty="0"/>
          </a:p>
        </p:txBody>
      </p:sp>
      <p:sp>
        <p:nvSpPr>
          <p:cNvPr id="3" name="Content Placeholder 2">
            <a:extLst>
              <a:ext uri="{FF2B5EF4-FFF2-40B4-BE49-F238E27FC236}">
                <a16:creationId xmlns:a16="http://schemas.microsoft.com/office/drawing/2014/main" id="{447BBCBD-CEEF-4D99-B555-57743D75B217}"/>
              </a:ext>
            </a:extLst>
          </p:cNvPr>
          <p:cNvSpPr>
            <a:spLocks noGrp="1"/>
          </p:cNvSpPr>
          <p:nvPr>
            <p:ph idx="1"/>
          </p:nvPr>
        </p:nvSpPr>
        <p:spPr>
          <a:xfrm>
            <a:off x="838200" y="1825624"/>
            <a:ext cx="10515600" cy="4752457"/>
          </a:xfrm>
        </p:spPr>
        <p:txBody>
          <a:bodyPr>
            <a:normAutofit/>
          </a:bodyPr>
          <a:lstStyle/>
          <a:p>
            <a:r>
              <a:rPr lang="en-US" dirty="0"/>
              <a:t>A comparison of the performance results of the four models is summarized in the following table:</a:t>
            </a:r>
          </a:p>
          <a:p>
            <a:r>
              <a:rPr lang="en-US" dirty="0"/>
              <a:t>result comparison</a:t>
            </a:r>
          </a:p>
          <a:p>
            <a:endParaRPr lang="en-US" dirty="0"/>
          </a:p>
          <a:p>
            <a:endParaRPr lang="en-US" dirty="0"/>
          </a:p>
        </p:txBody>
      </p:sp>
      <p:pic>
        <p:nvPicPr>
          <p:cNvPr id="4" name="Picture 3">
            <a:extLst>
              <a:ext uri="{FF2B5EF4-FFF2-40B4-BE49-F238E27FC236}">
                <a16:creationId xmlns:a16="http://schemas.microsoft.com/office/drawing/2014/main" id="{282D6773-7930-458A-AC1F-AE554D144492}"/>
              </a:ext>
            </a:extLst>
          </p:cNvPr>
          <p:cNvPicPr>
            <a:picLocks noChangeAspect="1"/>
          </p:cNvPicPr>
          <p:nvPr/>
        </p:nvPicPr>
        <p:blipFill>
          <a:blip r:embed="rId2"/>
          <a:stretch>
            <a:fillRect/>
          </a:stretch>
        </p:blipFill>
        <p:spPr>
          <a:xfrm>
            <a:off x="2296108" y="3535102"/>
            <a:ext cx="5715000" cy="2371176"/>
          </a:xfrm>
          <a:prstGeom prst="rect">
            <a:avLst/>
          </a:prstGeom>
        </p:spPr>
      </p:pic>
    </p:spTree>
    <p:extLst>
      <p:ext uri="{BB962C8B-B14F-4D97-AF65-F5344CB8AC3E}">
        <p14:creationId xmlns:p14="http://schemas.microsoft.com/office/powerpoint/2010/main" val="343032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85346-B4E8-463F-A8D1-EF4100A8EAF1}"/>
              </a:ext>
            </a:extLst>
          </p:cNvPr>
          <p:cNvSpPr>
            <a:spLocks noGrp="1"/>
          </p:cNvSpPr>
          <p:nvPr>
            <p:ph idx="1"/>
          </p:nvPr>
        </p:nvSpPr>
        <p:spPr/>
        <p:txBody>
          <a:bodyPr/>
          <a:lstStyle/>
          <a:p>
            <a:pPr marL="0" indent="0">
              <a:buNone/>
            </a:pPr>
            <a:r>
              <a:rPr lang="en-US" dirty="0"/>
              <a:t>The best results are shown by features A+B+C. </a:t>
            </a:r>
          </a:p>
          <a:p>
            <a:pPr marL="0" indent="0">
              <a:buNone/>
            </a:pPr>
            <a:r>
              <a:rPr lang="en-US" dirty="0"/>
              <a:t>The error rate decreases when additional feature set are included in the training data. It verifies the presumption that the feature set B, C provide additional relevant information for the regression task. But adding the D feature does not seem to provide any additional reduction in the error rate.</a:t>
            </a:r>
          </a:p>
          <a:p>
            <a:endParaRPr lang="en-IN" dirty="0"/>
          </a:p>
        </p:txBody>
      </p:sp>
    </p:spTree>
    <p:extLst>
      <p:ext uri="{BB962C8B-B14F-4D97-AF65-F5344CB8AC3E}">
        <p14:creationId xmlns:p14="http://schemas.microsoft.com/office/powerpoint/2010/main" val="405614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F58D-0428-4546-BA4F-EFBBAC7D24FA}"/>
              </a:ext>
            </a:extLst>
          </p:cNvPr>
          <p:cNvSpPr>
            <a:spLocks noGrp="1"/>
          </p:cNvSpPr>
          <p:nvPr>
            <p:ph type="title"/>
          </p:nvPr>
        </p:nvSpPr>
        <p:spPr/>
        <p:txBody>
          <a:bodyPr>
            <a:normAutofit fontScale="90000"/>
          </a:bodyPr>
          <a:lstStyle/>
          <a:p>
            <a:r>
              <a:rPr lang="en-IN" dirty="0"/>
              <a:t>example 2: </a:t>
            </a:r>
            <a:br>
              <a:rPr lang="en-IN" dirty="0"/>
            </a:br>
            <a:r>
              <a:rPr lang="en-US" sz="2700" dirty="0"/>
              <a:t>Create features for text mining</a:t>
            </a:r>
            <a:br>
              <a:rPr lang="en-US" dirty="0"/>
            </a:br>
            <a:endParaRPr lang="en-IN" dirty="0"/>
          </a:p>
        </p:txBody>
      </p:sp>
      <p:sp>
        <p:nvSpPr>
          <p:cNvPr id="3" name="Content Placeholder 2">
            <a:extLst>
              <a:ext uri="{FF2B5EF4-FFF2-40B4-BE49-F238E27FC236}">
                <a16:creationId xmlns:a16="http://schemas.microsoft.com/office/drawing/2014/main" id="{CC0571C9-3643-4BE1-9FF6-EA9149205C5C}"/>
              </a:ext>
            </a:extLst>
          </p:cNvPr>
          <p:cNvSpPr>
            <a:spLocks noGrp="1"/>
          </p:cNvSpPr>
          <p:nvPr>
            <p:ph idx="1"/>
          </p:nvPr>
        </p:nvSpPr>
        <p:spPr/>
        <p:txBody>
          <a:bodyPr/>
          <a:lstStyle/>
          <a:p>
            <a:r>
              <a:rPr lang="en-US" dirty="0"/>
              <a:t>Feature engineering is widely applied in tasks related to text mining such as document classification and sentiment analysis. Since individual pieces of raw text usually serve as the input data, the feature engineering process is needed to create the features involving word/phrase frequencies.</a:t>
            </a:r>
            <a:endParaRPr lang="en-IN" dirty="0"/>
          </a:p>
        </p:txBody>
      </p:sp>
    </p:spTree>
    <p:extLst>
      <p:ext uri="{BB962C8B-B14F-4D97-AF65-F5344CB8AC3E}">
        <p14:creationId xmlns:p14="http://schemas.microsoft.com/office/powerpoint/2010/main" val="198025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942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Feature engineering </vt:lpstr>
      <vt:lpstr>What is feature engineering? </vt:lpstr>
      <vt:lpstr>Example 1: The objective of this experiment is to predict the demand for bike rentals within a specific month/day/hour</vt:lpstr>
      <vt:lpstr>Bike rental dataset </vt:lpstr>
      <vt:lpstr>Create a feature engineering experiment </vt:lpstr>
      <vt:lpstr>PowerPoint Presentation</vt:lpstr>
      <vt:lpstr>results </vt:lpstr>
      <vt:lpstr>PowerPoint Presentation</vt:lpstr>
      <vt:lpstr>example 2:  Create features for text mining </vt:lpstr>
      <vt:lpstr>Feature hashing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dc:title>
  <dc:creator>nikita thakkar</dc:creator>
  <cp:lastModifiedBy>nikita thakkar</cp:lastModifiedBy>
  <cp:revision>1</cp:revision>
  <dcterms:created xsi:type="dcterms:W3CDTF">2020-12-02T05:43:53Z</dcterms:created>
  <dcterms:modified xsi:type="dcterms:W3CDTF">2020-12-02T05:53:51Z</dcterms:modified>
</cp:coreProperties>
</file>