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thakkar" userId="6fbd4281ef4c2541" providerId="LiveId" clId="{A1F29CBA-29A3-42EF-8994-128957F7FFAA}"/>
    <pc:docChg chg="custSel addSld modSld">
      <pc:chgData name="nikita thakkar" userId="6fbd4281ef4c2541" providerId="LiveId" clId="{A1F29CBA-29A3-42EF-8994-128957F7FFAA}" dt="2020-11-26T05:19:09.788" v="43" actId="478"/>
      <pc:docMkLst>
        <pc:docMk/>
      </pc:docMkLst>
      <pc:sldChg chg="modSp mod">
        <pc:chgData name="nikita thakkar" userId="6fbd4281ef4c2541" providerId="LiveId" clId="{A1F29CBA-29A3-42EF-8994-128957F7FFAA}" dt="2020-11-23T04:55:57.116" v="2" actId="6549"/>
        <pc:sldMkLst>
          <pc:docMk/>
          <pc:sldMk cId="2338163170" sldId="257"/>
        </pc:sldMkLst>
        <pc:spChg chg="mod">
          <ac:chgData name="nikita thakkar" userId="6fbd4281ef4c2541" providerId="LiveId" clId="{A1F29CBA-29A3-42EF-8994-128957F7FFAA}" dt="2020-11-23T04:55:57.116" v="2" actId="6549"/>
          <ac:spMkLst>
            <pc:docMk/>
            <pc:sldMk cId="2338163170" sldId="257"/>
            <ac:spMk id="3" creationId="{9014881B-69F2-4434-9C36-35CF0DBD88A0}"/>
          </ac:spMkLst>
        </pc:spChg>
      </pc:sldChg>
      <pc:sldChg chg="modSp mod">
        <pc:chgData name="nikita thakkar" userId="6fbd4281ef4c2541" providerId="LiveId" clId="{A1F29CBA-29A3-42EF-8994-128957F7FFAA}" dt="2020-11-23T04:56:18.906" v="3" actId="6549"/>
        <pc:sldMkLst>
          <pc:docMk/>
          <pc:sldMk cId="32361014" sldId="258"/>
        </pc:sldMkLst>
        <pc:spChg chg="mod">
          <ac:chgData name="nikita thakkar" userId="6fbd4281ef4c2541" providerId="LiveId" clId="{A1F29CBA-29A3-42EF-8994-128957F7FFAA}" dt="2020-11-23T04:56:18.906" v="3" actId="6549"/>
          <ac:spMkLst>
            <pc:docMk/>
            <pc:sldMk cId="32361014" sldId="258"/>
            <ac:spMk id="3" creationId="{01F0CB08-244F-4759-9DC8-CD0FE182FF33}"/>
          </ac:spMkLst>
        </pc:spChg>
      </pc:sldChg>
      <pc:sldChg chg="delSp modSp mod">
        <pc:chgData name="nikita thakkar" userId="6fbd4281ef4c2541" providerId="LiveId" clId="{A1F29CBA-29A3-42EF-8994-128957F7FFAA}" dt="2020-11-23T04:56:32.348" v="5" actId="478"/>
        <pc:sldMkLst>
          <pc:docMk/>
          <pc:sldMk cId="3144094765" sldId="259"/>
        </pc:sldMkLst>
        <pc:spChg chg="del mod">
          <ac:chgData name="nikita thakkar" userId="6fbd4281ef4c2541" providerId="LiveId" clId="{A1F29CBA-29A3-42EF-8994-128957F7FFAA}" dt="2020-11-23T04:56:32.348" v="5" actId="478"/>
          <ac:spMkLst>
            <pc:docMk/>
            <pc:sldMk cId="3144094765" sldId="259"/>
            <ac:spMk id="2" creationId="{32B6BCF7-E24F-4F9B-AA44-27257DFBF30E}"/>
          </ac:spMkLst>
        </pc:spChg>
      </pc:sldChg>
      <pc:sldChg chg="modSp new mod">
        <pc:chgData name="nikita thakkar" userId="6fbd4281ef4c2541" providerId="LiveId" clId="{A1F29CBA-29A3-42EF-8994-128957F7FFAA}" dt="2020-11-23T04:57:43.294" v="14" actId="6549"/>
        <pc:sldMkLst>
          <pc:docMk/>
          <pc:sldMk cId="2966880646" sldId="261"/>
        </pc:sldMkLst>
        <pc:spChg chg="mod">
          <ac:chgData name="nikita thakkar" userId="6fbd4281ef4c2541" providerId="LiveId" clId="{A1F29CBA-29A3-42EF-8994-128957F7FFAA}" dt="2020-11-23T04:57:15.996" v="9"/>
          <ac:spMkLst>
            <pc:docMk/>
            <pc:sldMk cId="2966880646" sldId="261"/>
            <ac:spMk id="2" creationId="{0F67BD9F-BDB4-453E-B68F-E5116E39834B}"/>
          </ac:spMkLst>
        </pc:spChg>
        <pc:spChg chg="mod">
          <ac:chgData name="nikita thakkar" userId="6fbd4281ef4c2541" providerId="LiveId" clId="{A1F29CBA-29A3-42EF-8994-128957F7FFAA}" dt="2020-11-23T04:57:43.294" v="14" actId="6549"/>
          <ac:spMkLst>
            <pc:docMk/>
            <pc:sldMk cId="2966880646" sldId="261"/>
            <ac:spMk id="3" creationId="{B0930B38-7E0C-4BE2-809A-9F0BAB7C8557}"/>
          </ac:spMkLst>
        </pc:spChg>
      </pc:sldChg>
      <pc:sldChg chg="modSp new mod">
        <pc:chgData name="nikita thakkar" userId="6fbd4281ef4c2541" providerId="LiveId" clId="{A1F29CBA-29A3-42EF-8994-128957F7FFAA}" dt="2020-11-23T04:58:12.327" v="18"/>
        <pc:sldMkLst>
          <pc:docMk/>
          <pc:sldMk cId="48599286" sldId="262"/>
        </pc:sldMkLst>
        <pc:spChg chg="mod">
          <ac:chgData name="nikita thakkar" userId="6fbd4281ef4c2541" providerId="LiveId" clId="{A1F29CBA-29A3-42EF-8994-128957F7FFAA}" dt="2020-11-23T04:58:03.230" v="16"/>
          <ac:spMkLst>
            <pc:docMk/>
            <pc:sldMk cId="48599286" sldId="262"/>
            <ac:spMk id="2" creationId="{7ABDCE9B-E009-4938-86FA-DDB2B812D874}"/>
          </ac:spMkLst>
        </pc:spChg>
        <pc:spChg chg="mod">
          <ac:chgData name="nikita thakkar" userId="6fbd4281ef4c2541" providerId="LiveId" clId="{A1F29CBA-29A3-42EF-8994-128957F7FFAA}" dt="2020-11-23T04:58:12.327" v="18"/>
          <ac:spMkLst>
            <pc:docMk/>
            <pc:sldMk cId="48599286" sldId="262"/>
            <ac:spMk id="3" creationId="{CF1EFDE7-C723-4FD2-9F80-328D4129D373}"/>
          </ac:spMkLst>
        </pc:spChg>
      </pc:sldChg>
      <pc:sldChg chg="modSp new mod">
        <pc:chgData name="nikita thakkar" userId="6fbd4281ef4c2541" providerId="LiveId" clId="{A1F29CBA-29A3-42EF-8994-128957F7FFAA}" dt="2020-11-23T04:58:56.836" v="28" actId="12"/>
        <pc:sldMkLst>
          <pc:docMk/>
          <pc:sldMk cId="405704909" sldId="263"/>
        </pc:sldMkLst>
        <pc:spChg chg="mod">
          <ac:chgData name="nikita thakkar" userId="6fbd4281ef4c2541" providerId="LiveId" clId="{A1F29CBA-29A3-42EF-8994-128957F7FFAA}" dt="2020-11-23T04:58:41.837" v="24" actId="27636"/>
          <ac:spMkLst>
            <pc:docMk/>
            <pc:sldMk cId="405704909" sldId="263"/>
            <ac:spMk id="2" creationId="{C4C270D8-9791-452F-96C6-C3A1D48EF7B2}"/>
          </ac:spMkLst>
        </pc:spChg>
        <pc:spChg chg="mod">
          <ac:chgData name="nikita thakkar" userId="6fbd4281ef4c2541" providerId="LiveId" clId="{A1F29CBA-29A3-42EF-8994-128957F7FFAA}" dt="2020-11-23T04:58:56.836" v="28" actId="12"/>
          <ac:spMkLst>
            <pc:docMk/>
            <pc:sldMk cId="405704909" sldId="263"/>
            <ac:spMk id="3" creationId="{9FC39D24-4DF6-4C4E-9769-8D714BA6F8FC}"/>
          </ac:spMkLst>
        </pc:spChg>
      </pc:sldChg>
      <pc:sldChg chg="modSp new mod">
        <pc:chgData name="nikita thakkar" userId="6fbd4281ef4c2541" providerId="LiveId" clId="{A1F29CBA-29A3-42EF-8994-128957F7FFAA}" dt="2020-11-23T04:59:40.547" v="39" actId="12"/>
        <pc:sldMkLst>
          <pc:docMk/>
          <pc:sldMk cId="347040421" sldId="264"/>
        </pc:sldMkLst>
        <pc:spChg chg="mod">
          <ac:chgData name="nikita thakkar" userId="6fbd4281ef4c2541" providerId="LiveId" clId="{A1F29CBA-29A3-42EF-8994-128957F7FFAA}" dt="2020-11-23T04:59:35.497" v="38" actId="27636"/>
          <ac:spMkLst>
            <pc:docMk/>
            <pc:sldMk cId="347040421" sldId="264"/>
            <ac:spMk id="2" creationId="{E5EA82D3-8DA4-4EF1-A2B1-390380439A30}"/>
          </ac:spMkLst>
        </pc:spChg>
        <pc:spChg chg="mod">
          <ac:chgData name="nikita thakkar" userId="6fbd4281ef4c2541" providerId="LiveId" clId="{A1F29CBA-29A3-42EF-8994-128957F7FFAA}" dt="2020-11-23T04:59:40.547" v="39" actId="12"/>
          <ac:spMkLst>
            <pc:docMk/>
            <pc:sldMk cId="347040421" sldId="264"/>
            <ac:spMk id="3" creationId="{B1998142-B44B-48B3-ACD3-BC1DCCE2A0C0}"/>
          </ac:spMkLst>
        </pc:spChg>
      </pc:sldChg>
      <pc:sldChg chg="delSp modSp new mod">
        <pc:chgData name="nikita thakkar" userId="6fbd4281ef4c2541" providerId="LiveId" clId="{A1F29CBA-29A3-42EF-8994-128957F7FFAA}" dt="2020-11-26T05:19:09.788" v="43" actId="478"/>
        <pc:sldMkLst>
          <pc:docMk/>
          <pc:sldMk cId="2435935120" sldId="265"/>
        </pc:sldMkLst>
        <pc:spChg chg="del">
          <ac:chgData name="nikita thakkar" userId="6fbd4281ef4c2541" providerId="LiveId" clId="{A1F29CBA-29A3-42EF-8994-128957F7FFAA}" dt="2020-11-26T05:19:09.788" v="43" actId="478"/>
          <ac:spMkLst>
            <pc:docMk/>
            <pc:sldMk cId="2435935120" sldId="265"/>
            <ac:spMk id="2" creationId="{92502222-0E4A-4565-AA16-83DC31629941}"/>
          </ac:spMkLst>
        </pc:spChg>
        <pc:spChg chg="mod">
          <ac:chgData name="nikita thakkar" userId="6fbd4281ef4c2541" providerId="LiveId" clId="{A1F29CBA-29A3-42EF-8994-128957F7FFAA}" dt="2020-11-23T05:22:41.635" v="42" actId="12"/>
          <ac:spMkLst>
            <pc:docMk/>
            <pc:sldMk cId="2435935120" sldId="265"/>
            <ac:spMk id="3" creationId="{A3C1C64F-B4EC-4656-AB02-96AFD650D0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58DF-9376-4E9B-B69A-1B6A36A5D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73B86-4862-444C-BBC7-95BD5C9F3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99C13-AB05-47D7-81DD-EF6DEE35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4F2-E57A-40D9-9C6F-2F26CBC92EC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CFF1F-2735-4EC8-A3B9-EADF6D85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8A32C-8058-45A0-884E-B91DE5CA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1BF-9795-444A-B637-EA2AF561F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92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65E5-7D2F-4B25-899F-99F2BB2B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F9AE4-3CE3-45D1-810B-892E5F8F9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14F0E-6D05-4ED0-8F08-2C52811B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4F2-E57A-40D9-9C6F-2F26CBC92EC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A71DE-1011-4C74-B734-96FDE560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6BE1F-69AA-4B43-9582-1F91C2F0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1BF-9795-444A-B637-EA2AF561F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02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64EB7-2B6F-46E7-96E8-A1B22F636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0F2F6-C650-443D-A7B0-2391EC724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32DD6-11DA-45AB-8EEB-41A3B46B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4F2-E57A-40D9-9C6F-2F26CBC92EC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C88A6-FF89-407D-9F16-6C822821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90B08-1A86-4170-8512-B5916C1F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1BF-9795-444A-B637-EA2AF561F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26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ED93-3593-40F4-BE0C-C7266DC8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EC53B-A898-4832-B9D9-6C9C5EB3D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A921F-6006-4E1B-B2F3-81591042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4F2-E57A-40D9-9C6F-2F26CBC92EC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B50CE-E573-455B-A9E1-5F1ABAAC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DE7FD-C60E-4EBB-BD8F-45966023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1BF-9795-444A-B637-EA2AF561F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80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01F5-ACBF-4C7F-8B7A-F6FF269E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20B35-A018-47A4-86BF-6440C49E6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D4B94-E97B-46A5-9408-F3B920BF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4F2-E57A-40D9-9C6F-2F26CBC92EC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07FE3-1040-403B-9F1B-04EE3649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F3644-AD09-4E52-829A-FF4A5182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1BF-9795-444A-B637-EA2AF561F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00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AA75-DC14-4EC6-961E-92539856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9BFFC-19E2-456D-87DC-17990EAAE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AE1F6-A955-45BB-AD62-8F81D5D5D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0C258-3572-4A01-9A5C-566A4410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4F2-E57A-40D9-9C6F-2F26CBC92EC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B3940-3311-473D-B1EE-9EF1E585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6801C-643B-41D5-8BF1-0C9133A6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1BF-9795-444A-B637-EA2AF561F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8170-4CC0-45E5-8DBA-DBF90F9D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C1E64-60FE-4AD6-A5A7-9AD95BA33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07443-2AFF-4B5B-B66E-EE2169661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54BCA-7788-4862-94AA-D586B0C28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B351C-2D02-4145-AE73-3AB37C896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BCC22-AE3E-4182-9E99-B8501274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4F2-E57A-40D9-9C6F-2F26CBC92EC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77C38-2F32-406C-B0CB-721E461D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85720-D509-4FDC-BACB-D9ADD284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1BF-9795-444A-B637-EA2AF561F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40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9D8E-ECC4-42EB-8E82-4C7AA45B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ADE6D-050F-48B7-A48B-259B37D4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4F2-E57A-40D9-9C6F-2F26CBC92EC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B3778-97AD-4410-A0F5-BAC2C09D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71994-B394-4E20-97D5-4E7E6664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1BF-9795-444A-B637-EA2AF561F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88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4E6CB-01F7-4F1D-8EB5-2CA62A08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4F2-E57A-40D9-9C6F-2F26CBC92EC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19B3D-AE97-448C-90E5-7DE55C8C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B8A7C-224D-432C-9D85-32992223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1BF-9795-444A-B637-EA2AF561F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64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5932-8196-46DF-945F-A1AB2B848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4779B-6B67-4757-A2DA-CEE8382E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C01CC-57E4-401A-8F06-ECC5609EF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370AF-AAF5-49A4-AB03-5B6D3A7A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4F2-E57A-40D9-9C6F-2F26CBC92EC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FA8DA-C47B-4F86-BAD3-9233E93A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1DAA1-AB82-41A2-AD49-FD581456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1BF-9795-444A-B637-EA2AF561F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52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0AFC-C2EE-4AC6-92E5-C01A49BE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333BF-6F87-4EF8-897E-E064FF461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9EB8E-8B20-43BF-9A72-52B730226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2B740-DD3A-48B5-8E96-10BA45AA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4F2-E57A-40D9-9C6F-2F26CBC92EC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E8DD-0CFD-4C56-9BE9-E9632F76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37329-5720-46B3-954E-8012EB58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1BF-9795-444A-B637-EA2AF561F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60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AB063-94EF-4870-9554-81C28F6C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2F97C-71E5-489D-A4A3-87B63E76A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639D9-0E4B-4A01-A4B8-FA2B582FF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4F2-E57A-40D9-9C6F-2F26CBC92EC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5EEE0-B6A3-46A8-9DE2-B81CCFFAF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4B003-5B24-47DE-8BE6-488B31FA5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E71BF-9795-444A-B637-EA2AF561F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91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9F7F-5C9A-4FE2-8903-8CE86618C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7159"/>
            <a:ext cx="9144000" cy="513184"/>
          </a:xfrm>
        </p:spPr>
        <p:txBody>
          <a:bodyPr>
            <a:noAutofit/>
          </a:bodyPr>
          <a:lstStyle/>
          <a:p>
            <a:r>
              <a:rPr lang="en-IN" sz="3600" dirty="0"/>
              <a:t>R - CSV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5C561-F87C-447D-85A8-D10203D3D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4195"/>
            <a:ext cx="9144000" cy="4282751"/>
          </a:xfrm>
        </p:spPr>
        <p:txBody>
          <a:bodyPr/>
          <a:lstStyle/>
          <a:p>
            <a:pPr algn="l"/>
            <a:r>
              <a:rPr lang="en-US" dirty="0"/>
              <a:t>in R, we can read data from files stored outside the R environment. We can also write data into files which will be stored and accessed by the operating system. R can read and write into various file formats like csv, excel, xml etc.</a:t>
            </a:r>
          </a:p>
          <a:p>
            <a:pPr algn="l"/>
            <a:endParaRPr lang="en-US" dirty="0"/>
          </a:p>
          <a:p>
            <a:r>
              <a:rPr lang="en-US" dirty="0"/>
              <a:t>In this chapter we will learn to read data from a csv file and then write data into a csv file. The file should be present in current working directory so that R can read it. Of course we can also set our own directory and read files from there. comma-separated values</a:t>
            </a:r>
          </a:p>
          <a:p>
            <a:r>
              <a:rPr lang="en-US"/>
              <a:t>A CSV (comma-separated values) file is a text file that has a specific format which allows data to be saved in a table structured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870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1C64F-B4EC-4656-AB02-96AFD650D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exam_data</a:t>
            </a:r>
            <a:r>
              <a:rPr lang="en-IN" dirty="0"/>
              <a:t> = </a:t>
            </a:r>
            <a:r>
              <a:rPr lang="en-IN" dirty="0" err="1"/>
              <a:t>data.frame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   name = c('Anastasia', 'Dima', 'Katherine', 'James', 'Emily', 'Michael', 'Matthew', 'Laura', 'Kevin', 'Jonas'),</a:t>
            </a:r>
          </a:p>
          <a:p>
            <a:pPr marL="0" indent="0">
              <a:buNone/>
            </a:pPr>
            <a:r>
              <a:rPr lang="en-IN" dirty="0"/>
              <a:t>     score = c(12.5, 9, 16.5, 12, 9, 20, 14.5, 13.5, 8, 19),</a:t>
            </a:r>
          </a:p>
          <a:p>
            <a:pPr marL="0" indent="0">
              <a:buNone/>
            </a:pPr>
            <a:r>
              <a:rPr lang="en-IN" dirty="0"/>
              <a:t>     attempts = c(1, 3, 2, 3, 2, 3, 1, 1, 2, 1),</a:t>
            </a:r>
          </a:p>
          <a:p>
            <a:pPr marL="0" indent="0">
              <a:buNone/>
            </a:pPr>
            <a:r>
              <a:rPr lang="en-IN" dirty="0"/>
              <a:t>     qualify = c('yes', 'no', 'yes', 'no', 'no', 'yes', 'yes', 'no', 'no', 'yes')</a:t>
            </a:r>
          </a:p>
          <a:p>
            <a:pPr marL="0" indent="0">
              <a:buNone/>
            </a:pPr>
            <a:r>
              <a:rPr lang="en-IN" dirty="0"/>
              <a:t>   )</a:t>
            </a:r>
          </a:p>
          <a:p>
            <a:pPr marL="0" indent="0">
              <a:buNone/>
            </a:pPr>
            <a:r>
              <a:rPr lang="en-IN" dirty="0"/>
              <a:t>write.csv(</a:t>
            </a:r>
            <a:r>
              <a:rPr lang="en-IN" dirty="0" err="1"/>
              <a:t>exam_data</a:t>
            </a:r>
            <a:r>
              <a:rPr lang="en-IN" dirty="0"/>
              <a:t>, file = 'output.csv')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93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26ED-6022-4364-83FC-ABA146B0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and Setting the Working Directory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4881B-69F2-4434-9C36-35CF0DBD8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check which directory the R workspace is pointing to using the </a:t>
            </a:r>
            <a:r>
              <a:rPr lang="en-US" dirty="0" err="1"/>
              <a:t>getwd</a:t>
            </a:r>
            <a:r>
              <a:rPr lang="en-US" dirty="0"/>
              <a:t>() function. </a:t>
            </a:r>
          </a:p>
          <a:p>
            <a:pPr marL="0" indent="0">
              <a:buNone/>
            </a:pPr>
            <a:r>
              <a:rPr lang="en-US" dirty="0"/>
              <a:t># Get and print current working directory.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getwd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6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CF24-9033-4C39-8D49-6FAAB1DE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 fontScale="90000"/>
          </a:bodyPr>
          <a:lstStyle/>
          <a:p>
            <a:r>
              <a:rPr lang="en-IN" dirty="0"/>
              <a:t>Input as 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0CB08-244F-4759-9DC8-CD0FE182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csv file is a text file in which the values in the columns are separated by a comma. Let's consider the following data present in the file named input.csv.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5A65-01F4-4FE6-AB44-E2D6994C5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id,name,salary,start_date,dept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1,Rick,623.3,2012-01-01,IT</a:t>
            </a:r>
          </a:p>
          <a:p>
            <a:pPr marL="0" indent="0">
              <a:buNone/>
            </a:pPr>
            <a:r>
              <a:rPr lang="en-US" dirty="0"/>
              <a:t>2,Dan,515.2,2013-09-23,Operations</a:t>
            </a:r>
          </a:p>
          <a:p>
            <a:pPr marL="0" indent="0">
              <a:buNone/>
            </a:pPr>
            <a:r>
              <a:rPr lang="en-US" dirty="0"/>
              <a:t>3,Michelle,611,2014-11-15,IT</a:t>
            </a:r>
          </a:p>
          <a:p>
            <a:pPr marL="0" indent="0">
              <a:buNone/>
            </a:pPr>
            <a:r>
              <a:rPr lang="en-US" dirty="0"/>
              <a:t>4,Ryan,729,2014-05-11,HR</a:t>
            </a:r>
          </a:p>
          <a:p>
            <a:pPr marL="0" indent="0">
              <a:buNone/>
            </a:pPr>
            <a:r>
              <a:rPr lang="en-US" dirty="0"/>
              <a:t>5,Gary,843.25,2015-03-27,Finance</a:t>
            </a:r>
          </a:p>
          <a:p>
            <a:pPr marL="0" indent="0">
              <a:buNone/>
            </a:pPr>
            <a:r>
              <a:rPr lang="en-US" dirty="0"/>
              <a:t>6,Nina,578,2013-05-21,IT</a:t>
            </a:r>
          </a:p>
          <a:p>
            <a:pPr marL="0" indent="0">
              <a:buNone/>
            </a:pPr>
            <a:r>
              <a:rPr lang="en-US" dirty="0"/>
              <a:t>7,Simon,632.8,2013-07-30,Operations</a:t>
            </a:r>
          </a:p>
          <a:p>
            <a:pPr marL="0" indent="0">
              <a:buNone/>
            </a:pPr>
            <a:r>
              <a:rPr lang="en-US" dirty="0"/>
              <a:t>8,Guru,722.5,2014-06-17,Finance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09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6D19-CB87-4924-83C3-78B3AFB8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259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effectLst/>
                <a:latin typeface="Arial" panose="020B0604020202020204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Reading a CSV File</a:t>
            </a:r>
            <a:br>
              <a:rPr lang="en-IN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2D902-51FB-4C80-9422-DBEE3FDCC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is a simple example of read.csv() function to read a CSV file av</a:t>
            </a:r>
          </a:p>
          <a:p>
            <a:pPr marL="0" indent="0">
              <a:buNone/>
            </a:pPr>
            <a:r>
              <a:rPr lang="en-US" dirty="0"/>
              <a:t>data &lt;- read.csv("input.csv")</a:t>
            </a:r>
          </a:p>
          <a:p>
            <a:pPr marL="0" indent="0">
              <a:buNone/>
            </a:pPr>
            <a:r>
              <a:rPr lang="en-US" dirty="0"/>
              <a:t>print(data)</a:t>
            </a:r>
          </a:p>
          <a:p>
            <a:pPr marL="0" indent="0">
              <a:buNone/>
            </a:pPr>
            <a:r>
              <a:rPr lang="en-US"/>
              <a:t>available </a:t>
            </a:r>
            <a:r>
              <a:rPr lang="en-US" dirty="0"/>
              <a:t>in your current working directory −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8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BD9F-BDB4-453E-B68F-E5116E39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Analyzing</a:t>
            </a:r>
            <a:r>
              <a:rPr lang="en-IN" dirty="0"/>
              <a:t> the CSV File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0B38-7E0C-4BE2-809A-9F0BAB7C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the read.csv() function gives the output as a data frame. This can be easily checked as follows. Also we can check the number of columns and rows.</a:t>
            </a:r>
          </a:p>
          <a:p>
            <a:pPr marL="0" indent="0">
              <a:buNone/>
            </a:pPr>
            <a:r>
              <a:rPr lang="en-IN" dirty="0"/>
              <a:t>data &lt;- read.csv("input.csv")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is.data.frame</a:t>
            </a:r>
            <a:r>
              <a:rPr lang="en-IN" dirty="0"/>
              <a:t>(data))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ncol</a:t>
            </a:r>
            <a:r>
              <a:rPr lang="en-IN" dirty="0"/>
              <a:t>(data))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nrow</a:t>
            </a:r>
            <a:r>
              <a:rPr lang="en-IN" dirty="0"/>
              <a:t>(data))</a:t>
            </a:r>
          </a:p>
        </p:txBody>
      </p:sp>
    </p:spTree>
    <p:extLst>
      <p:ext uri="{BB962C8B-B14F-4D97-AF65-F5344CB8AC3E}">
        <p14:creationId xmlns:p14="http://schemas.microsoft.com/office/powerpoint/2010/main" val="296688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CE9B-E009-4938-86FA-DDB2B812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we execute the above code, it produces the following result −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FDE7-C723-4FD2-9F80-328D4129D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[1] TRUE</a:t>
            </a:r>
          </a:p>
          <a:p>
            <a:r>
              <a:rPr lang="en-IN" dirty="0"/>
              <a:t>[1] 5</a:t>
            </a:r>
          </a:p>
          <a:p>
            <a:r>
              <a:rPr lang="en-IN" dirty="0"/>
              <a:t>[1] 8</a:t>
            </a:r>
          </a:p>
        </p:txBody>
      </p:sp>
    </p:spTree>
    <p:extLst>
      <p:ext uri="{BB962C8B-B14F-4D97-AF65-F5344CB8AC3E}">
        <p14:creationId xmlns:p14="http://schemas.microsoft.com/office/powerpoint/2010/main" val="4859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70D8-9791-452F-96C6-C3A1D48E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581"/>
            <a:ext cx="10515600" cy="1392108"/>
          </a:xfrm>
        </p:spPr>
        <p:txBody>
          <a:bodyPr>
            <a:normAutofit/>
          </a:bodyPr>
          <a:lstStyle/>
          <a:p>
            <a:r>
              <a:rPr lang="en-US" sz="2800" dirty="0"/>
              <a:t>Once we read data in a data frame, we can apply all the functions applicable to data frames as explained in subsequent section.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39D24-4DF6-4C4E-9769-8D714BA6F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Get the maximum salary</a:t>
            </a:r>
          </a:p>
          <a:p>
            <a:pPr marL="0" indent="0">
              <a:buNone/>
            </a:pPr>
            <a:r>
              <a:rPr lang="en-US" dirty="0"/>
              <a:t># Create a data frame.</a:t>
            </a:r>
          </a:p>
          <a:p>
            <a:pPr marL="0" indent="0">
              <a:buNone/>
            </a:pPr>
            <a:r>
              <a:rPr lang="en-US" dirty="0"/>
              <a:t>data &lt;- read.csv("input.csv")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Get the max salary from data frame.</a:t>
            </a:r>
          </a:p>
          <a:p>
            <a:pPr marL="0" indent="0">
              <a:buNone/>
            </a:pPr>
            <a:r>
              <a:rPr lang="en-US" dirty="0" err="1"/>
              <a:t>sal</a:t>
            </a:r>
            <a:r>
              <a:rPr lang="en-US" dirty="0"/>
              <a:t> &lt;- max(</a:t>
            </a:r>
            <a:r>
              <a:rPr lang="en-US" dirty="0" err="1"/>
              <a:t>data$salary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sal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When we execute the above code, it produces the following result −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[1] 843.25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70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82D3-8DA4-4EF1-A2B1-39038043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Get the details of the person with max salary</a:t>
            </a:r>
            <a:br>
              <a:rPr lang="en-US" sz="2400" dirty="0"/>
            </a:br>
            <a:r>
              <a:rPr lang="en-US" sz="2400" dirty="0"/>
              <a:t>We can fetch rows meeting specific filter criteria similar to a SQL where clause.</a:t>
            </a:r>
            <a:br>
              <a:rPr lang="en-US" sz="2400" dirty="0"/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8142-B44B-48B3-ACD3-BC1DCCE2A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# Create a data frame.</a:t>
            </a:r>
          </a:p>
          <a:p>
            <a:pPr marL="0" indent="0">
              <a:buNone/>
            </a:pPr>
            <a:r>
              <a:rPr lang="en-US" dirty="0"/>
              <a:t>data &lt;- read.csv("input.csv")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Get the max salary from data frame.</a:t>
            </a:r>
          </a:p>
          <a:p>
            <a:pPr marL="0" indent="0">
              <a:buNone/>
            </a:pPr>
            <a:r>
              <a:rPr lang="en-US" dirty="0" err="1"/>
              <a:t>sal</a:t>
            </a:r>
            <a:r>
              <a:rPr lang="en-US" dirty="0"/>
              <a:t> &lt;- max(</a:t>
            </a:r>
            <a:r>
              <a:rPr lang="en-US" dirty="0" err="1"/>
              <a:t>data$salary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Get the person detail having max salary.</a:t>
            </a:r>
          </a:p>
          <a:p>
            <a:pPr marL="0" indent="0">
              <a:buNone/>
            </a:pPr>
            <a:r>
              <a:rPr lang="en-US" dirty="0" err="1"/>
              <a:t>retval</a:t>
            </a:r>
            <a:r>
              <a:rPr lang="en-US" dirty="0"/>
              <a:t> &lt;- subset(data, salary == max(salary))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retval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When we execute the above code, it produces the following result −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id    name  salary  </a:t>
            </a:r>
            <a:r>
              <a:rPr lang="en-US" dirty="0" err="1"/>
              <a:t>start_date</a:t>
            </a:r>
            <a:r>
              <a:rPr lang="en-US" dirty="0"/>
              <a:t>    dept</a:t>
            </a:r>
          </a:p>
          <a:p>
            <a:pPr marL="0" indent="0">
              <a:buNone/>
            </a:pPr>
            <a:r>
              <a:rPr lang="en-US" dirty="0"/>
              <a:t>5     NA    Gary  843.25  2015-03-27    Finance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04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736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 - CSV Files</vt:lpstr>
      <vt:lpstr>Getting and Setting the Working Directory </vt:lpstr>
      <vt:lpstr>Input as CSV File</vt:lpstr>
      <vt:lpstr>PowerPoint Presentation</vt:lpstr>
      <vt:lpstr> Reading a CSV File </vt:lpstr>
      <vt:lpstr>Analyzing the CSV File </vt:lpstr>
      <vt:lpstr>When we execute the above code, it produces the following result −</vt:lpstr>
      <vt:lpstr>Once we read data in a data frame, we can apply all the functions applicable to data frames as explained in subsequent section.</vt:lpstr>
      <vt:lpstr>Get the details of the person with max salary We can fetch rows meeting specific filter criteria similar to a SQL where clause.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- CSV Files</dc:title>
  <dc:creator>nikita thakkar</dc:creator>
  <cp:lastModifiedBy>nikita thakkar</cp:lastModifiedBy>
  <cp:revision>2</cp:revision>
  <dcterms:created xsi:type="dcterms:W3CDTF">2020-11-20T06:45:10Z</dcterms:created>
  <dcterms:modified xsi:type="dcterms:W3CDTF">2020-11-26T05:19:19Z</dcterms:modified>
</cp:coreProperties>
</file>