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D1435DC7-E725-4B4B-8AB4-B6D6CD11B4C7}"/>
    <pc:docChg chg="custSel addSld modSld sldOrd">
      <pc:chgData name="nikita thakkar" userId="6fbd4281ef4c2541" providerId="LiveId" clId="{D1435DC7-E725-4B4B-8AB4-B6D6CD11B4C7}" dt="2020-11-25T05:22:11.113" v="17"/>
      <pc:docMkLst>
        <pc:docMk/>
      </pc:docMkLst>
      <pc:sldChg chg="modSp add mod ord">
        <pc:chgData name="nikita thakkar" userId="6fbd4281ef4c2541" providerId="LiveId" clId="{D1435DC7-E725-4B4B-8AB4-B6D6CD11B4C7}" dt="2020-11-25T05:22:11.113" v="17"/>
        <pc:sldMkLst>
          <pc:docMk/>
          <pc:sldMk cId="0" sldId="301"/>
        </pc:sldMkLst>
        <pc:spChg chg="mod">
          <ac:chgData name="nikita thakkar" userId="6fbd4281ef4c2541" providerId="LiveId" clId="{D1435DC7-E725-4B4B-8AB4-B6D6CD11B4C7}" dt="2020-11-25T05:22:09.378" v="15" actId="27636"/>
          <ac:spMkLst>
            <pc:docMk/>
            <pc:sldMk cId="0" sldId="301"/>
            <ac:spMk id="3" creationId="{00000000-0000-0000-0000-000000000000}"/>
          </ac:spMkLst>
        </pc:spChg>
      </pc:sldChg>
      <pc:sldChg chg="addSp delSp modSp add mod">
        <pc:chgData name="nikita thakkar" userId="6fbd4281ef4c2541" providerId="LiveId" clId="{D1435DC7-E725-4B4B-8AB4-B6D6CD11B4C7}" dt="2020-11-25T05:22:05.081" v="13"/>
        <pc:sldMkLst>
          <pc:docMk/>
          <pc:sldMk cId="0" sldId="302"/>
        </pc:sldMkLst>
        <pc:spChg chg="mod">
          <ac:chgData name="nikita thakkar" userId="6fbd4281ef4c2541" providerId="LiveId" clId="{D1435DC7-E725-4B4B-8AB4-B6D6CD11B4C7}" dt="2020-11-25T05:21:23.266" v="1" actId="27636"/>
          <ac:spMkLst>
            <pc:docMk/>
            <pc:sldMk cId="0" sldId="302"/>
            <ac:spMk id="2" creationId="{00000000-0000-0000-0000-000000000000}"/>
          </ac:spMkLst>
        </pc:spChg>
        <pc:picChg chg="add del">
          <ac:chgData name="nikita thakkar" userId="6fbd4281ef4c2541" providerId="LiveId" clId="{D1435DC7-E725-4B4B-8AB4-B6D6CD11B4C7}" dt="2020-11-25T05:21:55.302" v="12"/>
          <ac:picMkLst>
            <pc:docMk/>
            <pc:sldMk cId="0" sldId="302"/>
            <ac:picMk id="4" creationId="{B378F4CE-8C5A-48B0-93E4-DB48B4B88376}"/>
          </ac:picMkLst>
        </pc:picChg>
        <pc:picChg chg="del">
          <ac:chgData name="nikita thakkar" userId="6fbd4281ef4c2541" providerId="LiveId" clId="{D1435DC7-E725-4B4B-8AB4-B6D6CD11B4C7}" dt="2020-11-25T05:22:05.081" v="13"/>
          <ac:picMkLst>
            <pc:docMk/>
            <pc:sldMk cId="0" sldId="302"/>
            <ac:picMk id="5" creationId="{BFDAD8EA-DF39-4675-A0F0-31AB4E1EBA4A}"/>
          </ac:picMkLst>
        </pc:picChg>
      </pc:sldChg>
      <pc:sldChg chg="modSp add mod">
        <pc:chgData name="nikita thakkar" userId="6fbd4281ef4c2541" providerId="LiveId" clId="{D1435DC7-E725-4B4B-8AB4-B6D6CD11B4C7}" dt="2020-11-25T05:21:23.281" v="2" actId="27636"/>
        <pc:sldMkLst>
          <pc:docMk/>
          <pc:sldMk cId="0" sldId="303"/>
        </pc:sldMkLst>
        <pc:spChg chg="mod">
          <ac:chgData name="nikita thakkar" userId="6fbd4281ef4c2541" providerId="LiveId" clId="{D1435DC7-E725-4B4B-8AB4-B6D6CD11B4C7}" dt="2020-11-25T05:21:23.281" v="2" actId="27636"/>
          <ac:spMkLst>
            <pc:docMk/>
            <pc:sldMk cId="0" sldId="303"/>
            <ac:spMk id="2" creationId="{00000000-0000-0000-0000-000000000000}"/>
          </ac:spMkLst>
        </pc:spChg>
      </pc:sldChg>
      <pc:sldChg chg="add">
        <pc:chgData name="nikita thakkar" userId="6fbd4281ef4c2541" providerId="LiveId" clId="{D1435DC7-E725-4B4B-8AB4-B6D6CD11B4C7}" dt="2020-11-25T05:21:23.161" v="0"/>
        <pc:sldMkLst>
          <pc:docMk/>
          <pc:sldMk cId="0" sldId="304"/>
        </pc:sldMkLst>
      </pc:sldChg>
      <pc:sldChg chg="modSp add mod">
        <pc:chgData name="nikita thakkar" userId="6fbd4281ef4c2541" providerId="LiveId" clId="{D1435DC7-E725-4B4B-8AB4-B6D6CD11B4C7}" dt="2020-11-25T05:21:23.295" v="3" actId="27636"/>
        <pc:sldMkLst>
          <pc:docMk/>
          <pc:sldMk cId="0" sldId="305"/>
        </pc:sldMkLst>
        <pc:spChg chg="mod">
          <ac:chgData name="nikita thakkar" userId="6fbd4281ef4c2541" providerId="LiveId" clId="{D1435DC7-E725-4B4B-8AB4-B6D6CD11B4C7}" dt="2020-11-25T05:21:23.295" v="3" actId="27636"/>
          <ac:spMkLst>
            <pc:docMk/>
            <pc:sldMk cId="0" sldId="305"/>
            <ac:spMk id="3" creationId="{00000000-0000-0000-0000-000000000000}"/>
          </ac:spMkLst>
        </pc:spChg>
      </pc:sldChg>
      <pc:sldChg chg="modSp add mod">
        <pc:chgData name="nikita thakkar" userId="6fbd4281ef4c2541" providerId="LiveId" clId="{D1435DC7-E725-4B4B-8AB4-B6D6CD11B4C7}" dt="2020-11-25T05:21:23.313" v="5" actId="27636"/>
        <pc:sldMkLst>
          <pc:docMk/>
          <pc:sldMk cId="0" sldId="306"/>
        </pc:sldMkLst>
        <pc:spChg chg="mod">
          <ac:chgData name="nikita thakkar" userId="6fbd4281ef4c2541" providerId="LiveId" clId="{D1435DC7-E725-4B4B-8AB4-B6D6CD11B4C7}" dt="2020-11-25T05:21:23.304" v="4" actId="27636"/>
          <ac:spMkLst>
            <pc:docMk/>
            <pc:sldMk cId="0" sldId="306"/>
            <ac:spMk id="2" creationId="{00000000-0000-0000-0000-000000000000}"/>
          </ac:spMkLst>
        </pc:spChg>
        <pc:spChg chg="mod">
          <ac:chgData name="nikita thakkar" userId="6fbd4281ef4c2541" providerId="LiveId" clId="{D1435DC7-E725-4B4B-8AB4-B6D6CD11B4C7}" dt="2020-11-25T05:21:23.313" v="5" actId="27636"/>
          <ac:spMkLst>
            <pc:docMk/>
            <pc:sldMk cId="0" sldId="306"/>
            <ac:spMk id="3" creationId="{00000000-0000-0000-0000-000000000000}"/>
          </ac:spMkLst>
        </pc:spChg>
      </pc:sldChg>
      <pc:sldChg chg="modSp add mod">
        <pc:chgData name="nikita thakkar" userId="6fbd4281ef4c2541" providerId="LiveId" clId="{D1435DC7-E725-4B4B-8AB4-B6D6CD11B4C7}" dt="2020-11-25T05:21:23.321" v="6" actId="27636"/>
        <pc:sldMkLst>
          <pc:docMk/>
          <pc:sldMk cId="0" sldId="307"/>
        </pc:sldMkLst>
        <pc:spChg chg="mod">
          <ac:chgData name="nikita thakkar" userId="6fbd4281ef4c2541" providerId="LiveId" clId="{D1435DC7-E725-4B4B-8AB4-B6D6CD11B4C7}" dt="2020-11-25T05:21:23.321" v="6" actId="27636"/>
          <ac:spMkLst>
            <pc:docMk/>
            <pc:sldMk cId="0" sldId="307"/>
            <ac:spMk id="3" creationId="{00000000-0000-0000-0000-000000000000}"/>
          </ac:spMkLst>
        </pc:spChg>
      </pc:sldChg>
      <pc:sldChg chg="modSp add mod">
        <pc:chgData name="nikita thakkar" userId="6fbd4281ef4c2541" providerId="LiveId" clId="{D1435DC7-E725-4B4B-8AB4-B6D6CD11B4C7}" dt="2020-11-25T05:21:23.331" v="7" actId="27636"/>
        <pc:sldMkLst>
          <pc:docMk/>
          <pc:sldMk cId="0" sldId="308"/>
        </pc:sldMkLst>
        <pc:spChg chg="mod">
          <ac:chgData name="nikita thakkar" userId="6fbd4281ef4c2541" providerId="LiveId" clId="{D1435DC7-E725-4B4B-8AB4-B6D6CD11B4C7}" dt="2020-11-25T05:21:23.331" v="7" actId="27636"/>
          <ac:spMkLst>
            <pc:docMk/>
            <pc:sldMk cId="0" sldId="308"/>
            <ac:spMk id="3" creationId="{00000000-0000-0000-0000-000000000000}"/>
          </ac:spMkLst>
        </pc:spChg>
      </pc:sldChg>
      <pc:sldChg chg="add">
        <pc:chgData name="nikita thakkar" userId="6fbd4281ef4c2541" providerId="LiveId" clId="{D1435DC7-E725-4B4B-8AB4-B6D6CD11B4C7}" dt="2020-11-25T05:21:23.161" v="0"/>
        <pc:sldMkLst>
          <pc:docMk/>
          <pc:sldMk cId="0" sldId="309"/>
        </pc:sldMkLst>
      </pc:sldChg>
      <pc:sldChg chg="modSp add mod">
        <pc:chgData name="nikita thakkar" userId="6fbd4281ef4c2541" providerId="LiveId" clId="{D1435DC7-E725-4B4B-8AB4-B6D6CD11B4C7}" dt="2020-11-25T05:21:23.345" v="8" actId="27636"/>
        <pc:sldMkLst>
          <pc:docMk/>
          <pc:sldMk cId="0" sldId="310"/>
        </pc:sldMkLst>
        <pc:spChg chg="mod">
          <ac:chgData name="nikita thakkar" userId="6fbd4281ef4c2541" providerId="LiveId" clId="{D1435DC7-E725-4B4B-8AB4-B6D6CD11B4C7}" dt="2020-11-25T05:21:23.345" v="8" actId="27636"/>
          <ac:spMkLst>
            <pc:docMk/>
            <pc:sldMk cId="0" sldId="310"/>
            <ac:spMk id="3" creationId="{00000000-0000-0000-0000-000000000000}"/>
          </ac:spMkLst>
        </pc:spChg>
      </pc:sldChg>
      <pc:sldChg chg="modSp add mod">
        <pc:chgData name="nikita thakkar" userId="6fbd4281ef4c2541" providerId="LiveId" clId="{D1435DC7-E725-4B4B-8AB4-B6D6CD11B4C7}" dt="2020-11-25T05:21:23.355" v="10" actId="27636"/>
        <pc:sldMkLst>
          <pc:docMk/>
          <pc:sldMk cId="0" sldId="311"/>
        </pc:sldMkLst>
        <pc:spChg chg="mod">
          <ac:chgData name="nikita thakkar" userId="6fbd4281ef4c2541" providerId="LiveId" clId="{D1435DC7-E725-4B4B-8AB4-B6D6CD11B4C7}" dt="2020-11-25T05:21:23.351" v="9" actId="27636"/>
          <ac:spMkLst>
            <pc:docMk/>
            <pc:sldMk cId="0" sldId="311"/>
            <ac:spMk id="2" creationId="{00000000-0000-0000-0000-000000000000}"/>
          </ac:spMkLst>
        </pc:spChg>
        <pc:spChg chg="mod">
          <ac:chgData name="nikita thakkar" userId="6fbd4281ef4c2541" providerId="LiveId" clId="{D1435DC7-E725-4B4B-8AB4-B6D6CD11B4C7}" dt="2020-11-25T05:21:23.355" v="10" actId="27636"/>
          <ac:spMkLst>
            <pc:docMk/>
            <pc:sldMk cId="0" sldId="311"/>
            <ac:spMk id="3" creationId="{00000000-0000-0000-0000-000000000000}"/>
          </ac:spMkLst>
        </pc:spChg>
      </pc:sldChg>
      <pc:sldChg chg="add">
        <pc:chgData name="nikita thakkar" userId="6fbd4281ef4c2541" providerId="LiveId" clId="{D1435DC7-E725-4B4B-8AB4-B6D6CD11B4C7}" dt="2020-11-25T05:21:23.161" v="0"/>
        <pc:sldMkLst>
          <pc:docMk/>
          <pc:sldMk cId="0" sldId="312"/>
        </pc:sldMkLst>
      </pc:sldChg>
      <pc:sldChg chg="add">
        <pc:chgData name="nikita thakkar" userId="6fbd4281ef4c2541" providerId="LiveId" clId="{D1435DC7-E725-4B4B-8AB4-B6D6CD11B4C7}" dt="2020-11-25T05:21:23.161" v="0"/>
        <pc:sldMkLst>
          <pc:docMk/>
          <pc:sldMk cId="0" sldId="315"/>
        </pc:sldMkLst>
      </pc:sldChg>
      <pc:sldChg chg="add">
        <pc:chgData name="nikita thakkar" userId="6fbd4281ef4c2541" providerId="LiveId" clId="{D1435DC7-E725-4B4B-8AB4-B6D6CD11B4C7}" dt="2020-11-25T05:21:23.161" v="0"/>
        <pc:sldMkLst>
          <pc:docMk/>
          <pc:sldMk cId="0" sldId="31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D588-B0DC-4C15-A9A8-4BE194D61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9FB7ED-444F-4A4E-9BAD-FA6D0A310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AED7DE-7585-408B-BB20-F5FCE1AADD3A}"/>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5" name="Footer Placeholder 4">
            <a:extLst>
              <a:ext uri="{FF2B5EF4-FFF2-40B4-BE49-F238E27FC236}">
                <a16:creationId xmlns:a16="http://schemas.microsoft.com/office/drawing/2014/main" id="{5FEE6A85-08D6-4ABA-A008-3217DCCF2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DE19A-C1A0-4C68-AD3D-4836901239D0}"/>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410291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C04-60E7-4E9D-B0A0-70268F2CE0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F5A208-B199-4917-8BFC-8E4FCCCCE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15E7A-5351-4EC5-86CA-8396CD1B6619}"/>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5" name="Footer Placeholder 4">
            <a:extLst>
              <a:ext uri="{FF2B5EF4-FFF2-40B4-BE49-F238E27FC236}">
                <a16:creationId xmlns:a16="http://schemas.microsoft.com/office/drawing/2014/main" id="{534CD5CA-9D9A-4F55-B355-C188D763D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FEEEE-D16B-4D7D-B5B5-9F891336D9D4}"/>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323535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83FF6-9E8D-4102-86BA-36455C9A3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584F8-51D3-44F5-B0F7-0201CD443B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2512F-DE4E-4376-A3DA-7507DEB7CAF4}"/>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5" name="Footer Placeholder 4">
            <a:extLst>
              <a:ext uri="{FF2B5EF4-FFF2-40B4-BE49-F238E27FC236}">
                <a16:creationId xmlns:a16="http://schemas.microsoft.com/office/drawing/2014/main" id="{0188D895-0F47-473D-A1FD-ABC5EC635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9D24D-6D0B-4A4F-81FC-8A33E2AF6BEB}"/>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151358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44B9-26B0-4997-B3B3-9D3998D34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D1A744-C9FB-409C-A96B-E60581BD0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CAA6E7-395C-4A04-9780-F0541FD08946}"/>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5" name="Footer Placeholder 4">
            <a:extLst>
              <a:ext uri="{FF2B5EF4-FFF2-40B4-BE49-F238E27FC236}">
                <a16:creationId xmlns:a16="http://schemas.microsoft.com/office/drawing/2014/main" id="{FA492599-0AB1-4E54-83D4-17EE79F3F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AB8D8-36AB-45FF-9D46-6EFD19518A70}"/>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40127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0E95-2F85-4ED5-9573-893E8244B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0E8D9C-D7DF-4B57-9D36-07512A479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9BC4C-9FBF-40E3-BCC4-48B76B54CD09}"/>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5" name="Footer Placeholder 4">
            <a:extLst>
              <a:ext uri="{FF2B5EF4-FFF2-40B4-BE49-F238E27FC236}">
                <a16:creationId xmlns:a16="http://schemas.microsoft.com/office/drawing/2014/main" id="{11B9293F-9EDB-4FEB-B3CE-B9CBD455C3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49E2C-D1BB-4B4B-AA8F-A083F869ABA4}"/>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9826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24CF-FC32-46F1-8330-86DE2C029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335D79-2539-4B02-814C-7E43E112C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C2EBE1-7E3E-4C72-A9F6-06B3767BE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2A3241-2AF2-46E2-A78A-B52D5090D2C3}"/>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6" name="Footer Placeholder 5">
            <a:extLst>
              <a:ext uri="{FF2B5EF4-FFF2-40B4-BE49-F238E27FC236}">
                <a16:creationId xmlns:a16="http://schemas.microsoft.com/office/drawing/2014/main" id="{E4EA465A-878F-4161-AAE6-D56813FF8E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1D5DDA-265B-44F8-87F3-1FD006232453}"/>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406898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F7EA-4D75-451D-BAC4-52392C9FC8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4E4F2-FEC8-4229-9149-5510AB22C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C0B46-CC74-466D-871A-FC350F107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88BDC6-C75E-4668-A2E4-33A3F484C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CF83D-F14A-4FDA-814C-4C11A90F2A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B9B50F-DB0F-4419-9714-253A945AF286}"/>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8" name="Footer Placeholder 7">
            <a:extLst>
              <a:ext uri="{FF2B5EF4-FFF2-40B4-BE49-F238E27FC236}">
                <a16:creationId xmlns:a16="http://schemas.microsoft.com/office/drawing/2014/main" id="{C8F96B73-64C4-42C6-885E-A3B282B1FC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BD2B2C-41C6-4D8E-852F-07E78E6DBEAD}"/>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91954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B248-03B0-4AFD-918E-7CB8F61FCC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DDF492-6AA3-42F4-8103-E608C151EBC4}"/>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4" name="Footer Placeholder 3">
            <a:extLst>
              <a:ext uri="{FF2B5EF4-FFF2-40B4-BE49-F238E27FC236}">
                <a16:creationId xmlns:a16="http://schemas.microsoft.com/office/drawing/2014/main" id="{0F90F89F-2DFB-41E0-B5B3-1ECB28AC67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1366C4-67C5-47E2-A85D-F7BB05F439F4}"/>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147554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185F7-BFCE-4CDF-AF31-D9DBCE4AA8C0}"/>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3" name="Footer Placeholder 2">
            <a:extLst>
              <a:ext uri="{FF2B5EF4-FFF2-40B4-BE49-F238E27FC236}">
                <a16:creationId xmlns:a16="http://schemas.microsoft.com/office/drawing/2014/main" id="{F30A200E-EB3D-439E-A7E5-2944FA0966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2203D3-BBFC-43BA-A29A-D3CF04DB7BB0}"/>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197224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9CA0-CBE1-4377-B8A1-BDE2B3B46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21D660-4626-4A5E-88D7-A3CEC3C97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BAEDD8-71CB-4A8C-B58F-19A1E67C6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FD5CE-0573-4BD9-8B1E-6F612A798082}"/>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6" name="Footer Placeholder 5">
            <a:extLst>
              <a:ext uri="{FF2B5EF4-FFF2-40B4-BE49-F238E27FC236}">
                <a16:creationId xmlns:a16="http://schemas.microsoft.com/office/drawing/2014/main" id="{426D6F2F-EF95-4825-BDF7-9BF2B91C12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FD311-1DC0-4ACC-8E66-B13C22487B93}"/>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121227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6D5C-BB72-4746-8961-51D339AE7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86A933-34E0-4BD7-B140-BBE38E868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75FC92-5E17-4182-BD2B-AD3FF20A9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61C16-4212-4F4C-A38C-B2DDB7FA375C}"/>
              </a:ext>
            </a:extLst>
          </p:cNvPr>
          <p:cNvSpPr>
            <a:spLocks noGrp="1"/>
          </p:cNvSpPr>
          <p:nvPr>
            <p:ph type="dt" sz="half" idx="10"/>
          </p:nvPr>
        </p:nvSpPr>
        <p:spPr/>
        <p:txBody>
          <a:bodyPr/>
          <a:lstStyle/>
          <a:p>
            <a:fld id="{22372E28-0134-46F0-830E-F785F59E08F0}" type="datetimeFigureOut">
              <a:rPr lang="en-IN" smtClean="0"/>
              <a:t>25-11-2020</a:t>
            </a:fld>
            <a:endParaRPr lang="en-IN"/>
          </a:p>
        </p:txBody>
      </p:sp>
      <p:sp>
        <p:nvSpPr>
          <p:cNvPr id="6" name="Footer Placeholder 5">
            <a:extLst>
              <a:ext uri="{FF2B5EF4-FFF2-40B4-BE49-F238E27FC236}">
                <a16:creationId xmlns:a16="http://schemas.microsoft.com/office/drawing/2014/main" id="{70BD24E6-73B2-47BA-9C01-2DD844E25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8A2F1-FC5B-4343-948D-0347D173320D}"/>
              </a:ext>
            </a:extLst>
          </p:cNvPr>
          <p:cNvSpPr>
            <a:spLocks noGrp="1"/>
          </p:cNvSpPr>
          <p:nvPr>
            <p:ph type="sldNum" sz="quarter" idx="12"/>
          </p:nvPr>
        </p:nvSpPr>
        <p:spPr/>
        <p:txBody>
          <a:bodyPr/>
          <a:lstStyle/>
          <a:p>
            <a:fld id="{EFAD362E-1E80-4885-B699-2FA087EFA349}" type="slidenum">
              <a:rPr lang="en-IN" smtClean="0"/>
              <a:t>‹#›</a:t>
            </a:fld>
            <a:endParaRPr lang="en-IN"/>
          </a:p>
        </p:txBody>
      </p:sp>
    </p:spTree>
    <p:extLst>
      <p:ext uri="{BB962C8B-B14F-4D97-AF65-F5344CB8AC3E}">
        <p14:creationId xmlns:p14="http://schemas.microsoft.com/office/powerpoint/2010/main" val="322860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FADFD-541B-481A-A767-7C8534461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FA10A-5A37-4A75-BAD6-07D3DB3E6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356D3-FB8F-4A32-808C-F112118F2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72E28-0134-46F0-830E-F785F59E08F0}" type="datetimeFigureOut">
              <a:rPr lang="en-IN" smtClean="0"/>
              <a:t>25-11-2020</a:t>
            </a:fld>
            <a:endParaRPr lang="en-IN"/>
          </a:p>
        </p:txBody>
      </p:sp>
      <p:sp>
        <p:nvSpPr>
          <p:cNvPr id="5" name="Footer Placeholder 4">
            <a:extLst>
              <a:ext uri="{FF2B5EF4-FFF2-40B4-BE49-F238E27FC236}">
                <a16:creationId xmlns:a16="http://schemas.microsoft.com/office/drawing/2014/main" id="{43A43052-050C-4F03-A581-A4CA8013A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AC0A0D-10CD-46AA-969B-E0922B3F0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D362E-1E80-4885-B699-2FA087EFA349}" type="slidenum">
              <a:rPr lang="en-IN" smtClean="0"/>
              <a:t>‹#›</a:t>
            </a:fld>
            <a:endParaRPr lang="en-IN"/>
          </a:p>
        </p:txBody>
      </p:sp>
    </p:spTree>
    <p:extLst>
      <p:ext uri="{BB962C8B-B14F-4D97-AF65-F5344CB8AC3E}">
        <p14:creationId xmlns:p14="http://schemas.microsoft.com/office/powerpoint/2010/main" val="1530476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ran.r-project.org/doc/contrib/Short-refcard.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in R</a:t>
            </a:r>
          </a:p>
        </p:txBody>
      </p:sp>
      <p:sp>
        <p:nvSpPr>
          <p:cNvPr id="3" name="Content Placeholder 2"/>
          <p:cNvSpPr>
            <a:spLocks noGrp="1"/>
          </p:cNvSpPr>
          <p:nvPr>
            <p:ph idx="1"/>
          </p:nvPr>
        </p:nvSpPr>
        <p:spPr/>
        <p:txBody>
          <a:bodyPr>
            <a:normAutofit/>
          </a:bodyPr>
          <a:lstStyle/>
          <a:p>
            <a:r>
              <a:rPr lang="en-US" dirty="0"/>
              <a:t>A function is a set of statements organized together to perform a specific task. R has a large number of in-built functions and the user can create their own functions.</a:t>
            </a:r>
          </a:p>
          <a:p>
            <a:r>
              <a:rPr lang="en-US" dirty="0"/>
              <a:t>In R, a function is an object so the R interpreter is able to pass control to the function, along with arguments that may be necessary for the function to accomplish the actions.</a:t>
            </a:r>
          </a:p>
          <a:p>
            <a:r>
              <a:rPr lang="en-US" dirty="0"/>
              <a:t>The function in turn performs its task and returns control to the interpreter as well as any result which may be stored in other objects.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fontScale="90000"/>
          </a:bodyPr>
          <a:lstStyle/>
          <a:p>
            <a:br>
              <a:rPr lang="en-US" dirty="0"/>
            </a:br>
            <a:r>
              <a:rPr lang="en-US" dirty="0"/>
              <a:t>Calling a Function with Default Argument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We can define the value of the arguments in the function definition and call the function without supplying any argument to get the default result. But we can also call such functions by supplying new values of the argument and get non default result.</a:t>
            </a:r>
          </a:p>
          <a:p>
            <a:pPr>
              <a:buNone/>
            </a:pPr>
            <a:endParaRPr lang="en-US" dirty="0"/>
          </a:p>
          <a:p>
            <a:pPr>
              <a:buNone/>
            </a:pPr>
            <a:r>
              <a:rPr lang="en-US" dirty="0"/>
              <a:t># Create a function with arguments.</a:t>
            </a:r>
          </a:p>
          <a:p>
            <a:pPr>
              <a:buNone/>
            </a:pPr>
            <a:r>
              <a:rPr lang="en-US" dirty="0"/>
              <a:t> </a:t>
            </a:r>
            <a:r>
              <a:rPr lang="en-US" dirty="0" err="1"/>
              <a:t>new.function</a:t>
            </a:r>
            <a:r>
              <a:rPr lang="en-US" dirty="0"/>
              <a:t> &lt;- function(a = 3, b = 6)</a:t>
            </a:r>
          </a:p>
          <a:p>
            <a:pPr>
              <a:buNone/>
            </a:pPr>
            <a:r>
              <a:rPr lang="en-US" dirty="0"/>
              <a:t> { result &lt;- a * b print(result) }</a:t>
            </a:r>
          </a:p>
          <a:p>
            <a:pPr>
              <a:buNone/>
            </a:pPr>
            <a:r>
              <a:rPr lang="en-US" dirty="0"/>
              <a:t> # Call the function without giving any argument.</a:t>
            </a:r>
          </a:p>
          <a:p>
            <a:pPr>
              <a:buNone/>
            </a:pPr>
            <a:r>
              <a:rPr lang="en-US" dirty="0"/>
              <a:t> </a:t>
            </a:r>
            <a:r>
              <a:rPr lang="en-US" dirty="0" err="1"/>
              <a:t>new.function</a:t>
            </a:r>
            <a:r>
              <a:rPr lang="en-US" dirty="0"/>
              <a:t>() </a:t>
            </a:r>
          </a:p>
          <a:p>
            <a:pPr>
              <a:buNone/>
            </a:pPr>
            <a:r>
              <a:rPr lang="en-US" dirty="0"/>
              <a:t># Call the function with giving new values of the argument. </a:t>
            </a:r>
            <a:r>
              <a:rPr lang="en-US" dirty="0" err="1"/>
              <a:t>new.function</a:t>
            </a:r>
            <a:r>
              <a:rPr lang="en-US" dirty="0"/>
              <a:t>(9,5)</a:t>
            </a:r>
          </a:p>
          <a:p>
            <a:pPr>
              <a:buNone/>
            </a:pPr>
            <a:r>
              <a:rPr lang="en-US" dirty="0"/>
              <a:t>When we execute the above code, it produces the following result −</a:t>
            </a:r>
          </a:p>
          <a:p>
            <a:pPr>
              <a:buNone/>
            </a:pPr>
            <a:r>
              <a:rPr lang="en-US" dirty="0"/>
              <a:t>[1] 18 </a:t>
            </a:r>
          </a:p>
          <a:p>
            <a:pPr>
              <a:buNone/>
            </a:pPr>
            <a:r>
              <a:rPr lang="en-US" dirty="0"/>
              <a:t>[1] 45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Lazy Evaluation of Function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Arguments to functions are evaluated lazily, which means so they are evaluated only when needed by the function body.</a:t>
            </a:r>
          </a:p>
          <a:p>
            <a:pPr>
              <a:buNone/>
            </a:pPr>
            <a:r>
              <a:rPr lang="en-US" dirty="0"/>
              <a:t>Create a function with arguments.</a:t>
            </a:r>
          </a:p>
          <a:p>
            <a:pPr>
              <a:buNone/>
            </a:pPr>
            <a:r>
              <a:rPr lang="en-US" dirty="0"/>
              <a:t> </a:t>
            </a:r>
            <a:r>
              <a:rPr lang="en-US" dirty="0" err="1"/>
              <a:t>new.function</a:t>
            </a:r>
            <a:r>
              <a:rPr lang="en-US" dirty="0"/>
              <a:t> &lt;- function(a, b)</a:t>
            </a:r>
          </a:p>
          <a:p>
            <a:pPr>
              <a:buNone/>
            </a:pPr>
            <a:r>
              <a:rPr lang="en-US" dirty="0"/>
              <a:t> { print(a^2) print(a) print(b) }</a:t>
            </a:r>
          </a:p>
          <a:p>
            <a:pPr>
              <a:buNone/>
            </a:pPr>
            <a:r>
              <a:rPr lang="en-US" dirty="0"/>
              <a:t> # Evaluate the function without supplying one of the arguments.</a:t>
            </a:r>
          </a:p>
          <a:p>
            <a:pPr>
              <a:buNone/>
            </a:pPr>
            <a:r>
              <a:rPr lang="en-US" dirty="0"/>
              <a:t> </a:t>
            </a:r>
            <a:r>
              <a:rPr lang="en-US" dirty="0" err="1"/>
              <a:t>new.function</a:t>
            </a:r>
            <a:r>
              <a:rPr lang="en-US" dirty="0"/>
              <a:t>(6)</a:t>
            </a:r>
          </a:p>
          <a:p>
            <a:pPr>
              <a:buNone/>
            </a:pPr>
            <a:r>
              <a:rPr lang="en-US" dirty="0"/>
              <a:t>When we execute the above code, it produces the following result −</a:t>
            </a:r>
          </a:p>
          <a:p>
            <a:pPr>
              <a:buNone/>
            </a:pPr>
            <a:r>
              <a:rPr lang="en-US" dirty="0"/>
              <a:t>[1] 36</a:t>
            </a:r>
          </a:p>
          <a:p>
            <a:pPr>
              <a:buNone/>
            </a:pPr>
            <a:r>
              <a:rPr lang="en-US" dirty="0"/>
              <a:t> [1] 6 </a:t>
            </a:r>
          </a:p>
          <a:p>
            <a:pPr>
              <a:buNone/>
            </a:pPr>
            <a:r>
              <a:rPr lang="en-US" dirty="0"/>
              <a:t>Error in print(b) : argument "b" is missing, with no default</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Write a R program to create a sequence of numbers from 20 to 50 and find the mean of numbers from 20 to 60 and sum of numbers from 51 to 91. </a:t>
            </a:r>
          </a:p>
        </p:txBody>
      </p:sp>
      <p:sp>
        <p:nvSpPr>
          <p:cNvPr id="3" name="Content Placeholder 2"/>
          <p:cNvSpPr>
            <a:spLocks noGrp="1"/>
          </p:cNvSpPr>
          <p:nvPr>
            <p:ph idx="1"/>
          </p:nvPr>
        </p:nvSpPr>
        <p:spPr/>
        <p:txBody>
          <a:bodyPr>
            <a:normAutofit fontScale="62500" lnSpcReduction="20000"/>
          </a:bodyPr>
          <a:lstStyle/>
          <a:p>
            <a:pPr>
              <a:buNone/>
            </a:pPr>
            <a:r>
              <a:rPr lang="en-US" dirty="0"/>
              <a:t>print("Sequence of numbers from 20 to 50:")</a:t>
            </a:r>
          </a:p>
          <a:p>
            <a:pPr>
              <a:buNone/>
            </a:pPr>
            <a:r>
              <a:rPr lang="en-US" dirty="0"/>
              <a:t> print(</a:t>
            </a:r>
            <a:r>
              <a:rPr lang="en-US" dirty="0" err="1"/>
              <a:t>seq</a:t>
            </a:r>
            <a:r>
              <a:rPr lang="en-US" dirty="0"/>
              <a:t>(20,50))</a:t>
            </a:r>
          </a:p>
          <a:p>
            <a:pPr>
              <a:buNone/>
            </a:pPr>
            <a:r>
              <a:rPr lang="en-US" dirty="0"/>
              <a:t> print("Mean of numbers from 20 to 60:")</a:t>
            </a:r>
          </a:p>
          <a:p>
            <a:pPr>
              <a:buNone/>
            </a:pPr>
            <a:r>
              <a:rPr lang="en-US" dirty="0"/>
              <a:t> print(mean(20:60)) </a:t>
            </a:r>
          </a:p>
          <a:p>
            <a:pPr>
              <a:buNone/>
            </a:pPr>
            <a:r>
              <a:rPr lang="en-US" dirty="0"/>
              <a:t>print("Sum of numbers from 51 to 91:") </a:t>
            </a:r>
          </a:p>
          <a:p>
            <a:pPr>
              <a:buNone/>
            </a:pPr>
            <a:r>
              <a:rPr lang="en-US" dirty="0"/>
              <a:t>print(sum(51:91)) Copy</a:t>
            </a:r>
          </a:p>
          <a:p>
            <a:pPr>
              <a:buNone/>
            </a:pPr>
            <a:r>
              <a:rPr lang="en-US" dirty="0"/>
              <a:t>Sample Output:</a:t>
            </a:r>
          </a:p>
          <a:p>
            <a:pPr>
              <a:buNone/>
            </a:pPr>
            <a:r>
              <a:rPr lang="en-US" dirty="0"/>
              <a:t>[1] "Sequence of numbers from 20 to 50:" </a:t>
            </a:r>
          </a:p>
          <a:p>
            <a:pPr>
              <a:buNone/>
            </a:pPr>
            <a:r>
              <a:rPr lang="en-US" dirty="0"/>
              <a:t>[1] 20 21 22 23 24 25 26 27 28 29 30 31 32 33 34 35 36 37 38 39 40 41 42 43 44 [26] 45 46 47 48 49 50 </a:t>
            </a:r>
          </a:p>
          <a:p>
            <a:pPr>
              <a:buNone/>
            </a:pPr>
            <a:r>
              <a:rPr lang="en-US" dirty="0"/>
              <a:t>[1] "Mean of numbers from 20 to 60:“</a:t>
            </a:r>
          </a:p>
          <a:p>
            <a:pPr>
              <a:buNone/>
            </a:pPr>
            <a:r>
              <a:rPr lang="en-US" dirty="0"/>
              <a:t> [1] 40 </a:t>
            </a:r>
          </a:p>
          <a:p>
            <a:pPr>
              <a:buNone/>
            </a:pPr>
            <a:r>
              <a:rPr lang="en-US" dirty="0"/>
              <a:t>[1] "Sum of numbers from 51 to 91:“</a:t>
            </a:r>
          </a:p>
          <a:p>
            <a:pPr>
              <a:buNone/>
            </a:pPr>
            <a:r>
              <a:rPr lang="en-US" dirty="0"/>
              <a:t> [1] 2911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t>
            </a:r>
          </a:p>
        </p:txBody>
      </p:sp>
      <p:sp>
        <p:nvSpPr>
          <p:cNvPr id="3" name="Content Placeholder 2"/>
          <p:cNvSpPr>
            <a:spLocks noGrp="1"/>
          </p:cNvSpPr>
          <p:nvPr>
            <p:ph idx="1"/>
          </p:nvPr>
        </p:nvSpPr>
        <p:spPr/>
        <p:txBody>
          <a:bodyPr/>
          <a:lstStyle/>
          <a:p>
            <a:pPr>
              <a:buNone/>
            </a:pPr>
            <a:r>
              <a:rPr lang="en-US" dirty="0"/>
              <a:t>To get the current date or date-time you can use today() or now():</a:t>
            </a:r>
          </a:p>
          <a:p>
            <a:pPr>
              <a:buNone/>
            </a:pPr>
            <a:r>
              <a:rPr lang="en-US" b="1" dirty="0"/>
              <a:t>today</a:t>
            </a:r>
            <a:r>
              <a:rPr lang="en-US" dirty="0"/>
              <a:t>() </a:t>
            </a:r>
          </a:p>
          <a:p>
            <a:pPr>
              <a:buNone/>
            </a:pPr>
            <a:r>
              <a:rPr lang="en-US" i="1" dirty="0"/>
              <a:t>#&gt; [1] "2020-10-09"</a:t>
            </a:r>
            <a:r>
              <a:rPr lang="en-US" dirty="0"/>
              <a:t> </a:t>
            </a:r>
          </a:p>
          <a:p>
            <a:pPr>
              <a:buNone/>
            </a:pPr>
            <a:r>
              <a:rPr lang="en-US" b="1" dirty="0"/>
              <a:t>now</a:t>
            </a:r>
            <a:r>
              <a:rPr lang="en-US" dirty="0"/>
              <a:t>() </a:t>
            </a:r>
          </a:p>
          <a:p>
            <a:pPr>
              <a:buNone/>
            </a:pPr>
            <a:r>
              <a:rPr lang="en-US" i="1" dirty="0"/>
              <a:t>#&gt; [1] "2020-10-09 11:59:37 UTC"</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cleansing in r</a:t>
            </a:r>
          </a:p>
        </p:txBody>
      </p:sp>
      <p:sp>
        <p:nvSpPr>
          <p:cNvPr id="3" name="Content Placeholder 2"/>
          <p:cNvSpPr>
            <a:spLocks noGrp="1"/>
          </p:cNvSpPr>
          <p:nvPr>
            <p:ph idx="1"/>
          </p:nvPr>
        </p:nvSpPr>
        <p:spPr/>
        <p:txBody>
          <a:bodyPr/>
          <a:lstStyle/>
          <a:p>
            <a:r>
              <a:rPr lang="en-US" b="1" dirty="0"/>
              <a:t>Data Cleaning</a:t>
            </a:r>
            <a:r>
              <a:rPr lang="en-US" dirty="0"/>
              <a:t> is the process of transforming raw </a:t>
            </a:r>
            <a:r>
              <a:rPr lang="en-US" b="1" dirty="0"/>
              <a:t>data</a:t>
            </a:r>
            <a:r>
              <a:rPr lang="en-US" dirty="0"/>
              <a:t> into consistent </a:t>
            </a:r>
            <a:r>
              <a:rPr lang="en-US" b="1" dirty="0"/>
              <a:t>data</a:t>
            </a:r>
            <a:r>
              <a:rPr lang="en-US" dirty="0"/>
              <a:t> that can be analyzed. It is aimed at improving the content of statistical statements based on the </a:t>
            </a:r>
            <a:r>
              <a:rPr lang="en-US" b="1" dirty="0"/>
              <a:t>data</a:t>
            </a:r>
            <a:r>
              <a:rPr lang="en-US" dirty="0"/>
              <a:t> as well as their reliability. </a:t>
            </a:r>
            <a:r>
              <a:rPr lang="en-US" b="1" dirty="0"/>
              <a:t>Data cleaning</a:t>
            </a:r>
            <a:r>
              <a:rPr lang="en-US" dirty="0"/>
              <a:t> may profoundly influence the statistical statements based on the </a:t>
            </a:r>
            <a:r>
              <a:rPr lang="en-US" b="1" dirty="0"/>
              <a:t>data</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Definition</a:t>
            </a:r>
            <a:br>
              <a:rPr lang="en-US" dirty="0"/>
            </a:br>
            <a:endParaRPr lang="en-US" dirty="0"/>
          </a:p>
        </p:txBody>
      </p:sp>
      <p:sp>
        <p:nvSpPr>
          <p:cNvPr id="3" name="Content Placeholder 2"/>
          <p:cNvSpPr>
            <a:spLocks noGrp="1"/>
          </p:cNvSpPr>
          <p:nvPr>
            <p:ph idx="1"/>
          </p:nvPr>
        </p:nvSpPr>
        <p:spPr/>
        <p:txBody>
          <a:bodyPr/>
          <a:lstStyle/>
          <a:p>
            <a:r>
              <a:rPr lang="en-US" dirty="0"/>
              <a:t>Function Definition</a:t>
            </a:r>
          </a:p>
          <a:p>
            <a:r>
              <a:rPr lang="en-US" dirty="0"/>
              <a:t>An R function is created by using the keyword </a:t>
            </a:r>
            <a:r>
              <a:rPr lang="en-US" b="1" dirty="0"/>
              <a:t>function</a:t>
            </a:r>
            <a:r>
              <a:rPr lang="en-US" dirty="0"/>
              <a:t>. The basic syntax of an R function definition is as follows −</a:t>
            </a:r>
          </a:p>
          <a:p>
            <a:r>
              <a:rPr lang="en-US" dirty="0" err="1"/>
              <a:t>function_name</a:t>
            </a:r>
            <a:r>
              <a:rPr lang="en-US" dirty="0"/>
              <a:t> &lt;- function(arg_1, arg_2, ...) { Function body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Built-in Function</a:t>
            </a:r>
            <a:br>
              <a:rPr lang="en-US" dirty="0"/>
            </a:br>
            <a:endParaRPr lang="en-US" dirty="0"/>
          </a:p>
        </p:txBody>
      </p:sp>
      <p:sp>
        <p:nvSpPr>
          <p:cNvPr id="3" name="Content Placeholder 2"/>
          <p:cNvSpPr>
            <a:spLocks noGrp="1"/>
          </p:cNvSpPr>
          <p:nvPr>
            <p:ph idx="1"/>
          </p:nvPr>
        </p:nvSpPr>
        <p:spPr/>
        <p:txBody>
          <a:bodyPr/>
          <a:lstStyle/>
          <a:p>
            <a:r>
              <a:rPr lang="en-US" dirty="0"/>
              <a:t>Simple examples of in-built functions are </a:t>
            </a:r>
            <a:r>
              <a:rPr lang="en-US" b="1" dirty="0" err="1"/>
              <a:t>seq</a:t>
            </a:r>
            <a:r>
              <a:rPr lang="en-US" b="1" dirty="0"/>
              <a:t>()</a:t>
            </a:r>
            <a:r>
              <a:rPr lang="en-US" dirty="0"/>
              <a:t>, </a:t>
            </a:r>
            <a:r>
              <a:rPr lang="en-US" b="1" dirty="0"/>
              <a:t>mean()</a:t>
            </a:r>
            <a:r>
              <a:rPr lang="en-US" dirty="0"/>
              <a:t>, </a:t>
            </a:r>
            <a:r>
              <a:rPr lang="en-US" b="1" dirty="0"/>
              <a:t>max()</a:t>
            </a:r>
            <a:r>
              <a:rPr lang="en-US" dirty="0"/>
              <a:t>, </a:t>
            </a:r>
            <a:r>
              <a:rPr lang="en-US" b="1" dirty="0"/>
              <a:t>sum(x)</a:t>
            </a:r>
            <a:r>
              <a:rPr lang="en-US" dirty="0"/>
              <a:t> and </a:t>
            </a:r>
            <a:r>
              <a:rPr lang="en-US" b="1" dirty="0"/>
              <a:t>paste(...)</a:t>
            </a:r>
            <a:r>
              <a:rPr lang="en-US" dirty="0"/>
              <a:t> etc. They are directly called by user written programs. You can refer </a:t>
            </a:r>
            <a:r>
              <a:rPr lang="en-US" dirty="0">
                <a:hlinkClick r:id="rId2"/>
              </a:rPr>
              <a:t>most widely used R functions.</a:t>
            </a:r>
            <a:endParaRPr lang="en-US" dirty="0"/>
          </a:p>
          <a:p>
            <a:pPr marL="0" indent="0">
              <a:buNone/>
            </a:pP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a sequence of numbers from 32 to 44. print(</a:t>
            </a:r>
            <a:r>
              <a:rPr lang="en-US" dirty="0" err="1"/>
              <a:t>seq</a:t>
            </a:r>
            <a:r>
              <a:rPr lang="en-US" dirty="0"/>
              <a:t>(32,44))</a:t>
            </a:r>
          </a:p>
          <a:p>
            <a:r>
              <a:rPr lang="en-US" dirty="0"/>
              <a:t> # Find mean of numbers from 25 to 82. print(mean(25:82)) </a:t>
            </a:r>
          </a:p>
          <a:p>
            <a:r>
              <a:rPr lang="en-US" dirty="0"/>
              <a:t># Find sum of numbers </a:t>
            </a:r>
            <a:r>
              <a:rPr lang="en-US" dirty="0" err="1"/>
              <a:t>frm</a:t>
            </a:r>
            <a:r>
              <a:rPr lang="en-US" dirty="0"/>
              <a:t> 41 to 68. print(sum(41:68))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Create a sequence of numbers from 32 to 44. </a:t>
            </a:r>
          </a:p>
          <a:p>
            <a:pPr>
              <a:buNone/>
            </a:pPr>
            <a:r>
              <a:rPr lang="en-US" dirty="0"/>
              <a:t>print(</a:t>
            </a:r>
            <a:r>
              <a:rPr lang="en-US" dirty="0" err="1"/>
              <a:t>seq</a:t>
            </a:r>
            <a:r>
              <a:rPr lang="en-US" dirty="0"/>
              <a:t>(32,44)) </a:t>
            </a:r>
          </a:p>
          <a:p>
            <a:pPr>
              <a:buNone/>
            </a:pPr>
            <a:r>
              <a:rPr lang="en-US" dirty="0"/>
              <a:t># Find mean of numbers from 25 to 82. print(mean(25:82)) </a:t>
            </a:r>
          </a:p>
          <a:p>
            <a:pPr>
              <a:buNone/>
            </a:pPr>
            <a:r>
              <a:rPr lang="en-US" dirty="0"/>
              <a:t># Find sum of numbers </a:t>
            </a:r>
            <a:r>
              <a:rPr lang="en-US" dirty="0" err="1"/>
              <a:t>frm</a:t>
            </a:r>
            <a:r>
              <a:rPr lang="en-US" dirty="0"/>
              <a:t> 41 to 68. print(sum(41:68))</a:t>
            </a:r>
          </a:p>
          <a:p>
            <a:pPr>
              <a:buNone/>
            </a:pPr>
            <a:r>
              <a:rPr lang="en-US" dirty="0"/>
              <a:t>When we execute the above code, it produces the following result −</a:t>
            </a:r>
          </a:p>
          <a:p>
            <a:pPr>
              <a:buNone/>
            </a:pPr>
            <a:r>
              <a:rPr lang="en-US" dirty="0"/>
              <a:t>[1] 32 33 34 35 36 37 38 39 40 41 42 43 44</a:t>
            </a:r>
          </a:p>
          <a:p>
            <a:pPr>
              <a:buNone/>
            </a:pPr>
            <a:r>
              <a:rPr lang="en-US" dirty="0"/>
              <a:t> [1] 53.5</a:t>
            </a:r>
          </a:p>
          <a:p>
            <a:pPr>
              <a:buNone/>
            </a:pPr>
            <a:r>
              <a:rPr lang="en-US" dirty="0"/>
              <a:t> [1] 1526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User-defined Function</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a:t>We can create user-defined functions in R. They are specific to what a user wants and once created they can be used like the built-in functions. Below is an example of how a function is created and used.</a:t>
            </a:r>
          </a:p>
          <a:p>
            <a:pPr>
              <a:buNone/>
            </a:pPr>
            <a:r>
              <a:rPr lang="en-US" dirty="0"/>
              <a:t># Create a function to print squares of numbers in sequence. </a:t>
            </a:r>
          </a:p>
          <a:p>
            <a:pPr>
              <a:buNone/>
            </a:pPr>
            <a:r>
              <a:rPr lang="en-US" dirty="0" err="1"/>
              <a:t>new.function</a:t>
            </a:r>
            <a:r>
              <a:rPr lang="en-US" dirty="0"/>
              <a:t> &lt;- function(a)</a:t>
            </a:r>
          </a:p>
          <a:p>
            <a:pPr>
              <a:buNone/>
            </a:pPr>
            <a:r>
              <a:rPr lang="en-US" dirty="0"/>
              <a:t> { for(</a:t>
            </a:r>
            <a:r>
              <a:rPr lang="en-US" dirty="0" err="1"/>
              <a:t>i</a:t>
            </a:r>
            <a:r>
              <a:rPr lang="en-US" dirty="0"/>
              <a:t> in 1:a)</a:t>
            </a:r>
          </a:p>
          <a:p>
            <a:pPr>
              <a:buNone/>
            </a:pPr>
            <a:r>
              <a:rPr lang="en-US" dirty="0"/>
              <a:t> { b &lt;- i^2 </a:t>
            </a:r>
          </a:p>
          <a:p>
            <a:pPr>
              <a:buNone/>
            </a:pPr>
            <a:r>
              <a:rPr lang="en-US" dirty="0"/>
              <a:t>print(b) }</a:t>
            </a:r>
          </a:p>
          <a:p>
            <a:pPr>
              <a:buNone/>
            </a:pPr>
            <a:r>
              <a:rPr lang="en-US" dirty="0"/>
              <a: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fontScale="90000"/>
          </a:bodyPr>
          <a:lstStyle/>
          <a:p>
            <a:br>
              <a:rPr lang="en-US" sz="4000" dirty="0"/>
            </a:br>
            <a:br>
              <a:rPr lang="en-US" sz="4000" dirty="0"/>
            </a:br>
            <a:r>
              <a:rPr lang="en-US" sz="4000" dirty="0"/>
              <a:t>Calling a Function</a:t>
            </a:r>
            <a:br>
              <a:rPr lang="en-US" sz="4000" dirty="0"/>
            </a:b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Create a function to print squares of numbers in sequence.</a:t>
            </a:r>
          </a:p>
          <a:p>
            <a:pPr>
              <a:buNone/>
            </a:pPr>
            <a:r>
              <a:rPr lang="en-US" dirty="0"/>
              <a:t> </a:t>
            </a:r>
            <a:r>
              <a:rPr lang="en-US" dirty="0" err="1"/>
              <a:t>new.function</a:t>
            </a:r>
            <a:r>
              <a:rPr lang="en-US" dirty="0"/>
              <a:t> &lt;- function(a)</a:t>
            </a:r>
          </a:p>
          <a:p>
            <a:pPr>
              <a:buNone/>
            </a:pPr>
            <a:r>
              <a:rPr lang="en-US" dirty="0"/>
              <a:t> { for(</a:t>
            </a:r>
            <a:r>
              <a:rPr lang="en-US" dirty="0" err="1"/>
              <a:t>i</a:t>
            </a:r>
            <a:r>
              <a:rPr lang="en-US" dirty="0"/>
              <a:t> in 1:a)</a:t>
            </a:r>
          </a:p>
          <a:p>
            <a:pPr>
              <a:buNone/>
            </a:pPr>
            <a:r>
              <a:rPr lang="en-US" dirty="0"/>
              <a:t> { b &lt;- i^2 print(b) }</a:t>
            </a:r>
          </a:p>
          <a:p>
            <a:pPr>
              <a:buNone/>
            </a:pPr>
            <a:r>
              <a:rPr lang="en-US" dirty="0"/>
              <a:t> }</a:t>
            </a:r>
          </a:p>
          <a:p>
            <a:pPr>
              <a:buNone/>
            </a:pPr>
            <a:r>
              <a:rPr lang="en-US" dirty="0"/>
              <a:t> # Call the function </a:t>
            </a:r>
            <a:r>
              <a:rPr lang="en-US" dirty="0" err="1"/>
              <a:t>new.function</a:t>
            </a:r>
            <a:r>
              <a:rPr lang="en-US" dirty="0"/>
              <a:t> supplying 6 as an argument.</a:t>
            </a:r>
          </a:p>
          <a:p>
            <a:pPr>
              <a:buNone/>
            </a:pPr>
            <a:r>
              <a:rPr lang="en-US" dirty="0"/>
              <a:t> </a:t>
            </a:r>
            <a:r>
              <a:rPr lang="en-US" dirty="0" err="1"/>
              <a:t>new.function</a:t>
            </a:r>
            <a:r>
              <a:rPr lang="en-US" dirty="0"/>
              <a:t>(6)</a:t>
            </a:r>
          </a:p>
          <a:p>
            <a:pPr>
              <a:buNone/>
            </a:pPr>
            <a:r>
              <a:rPr lang="en-US" dirty="0"/>
              <a:t>#When we execute the above code, it produces the following result −</a:t>
            </a:r>
          </a:p>
          <a:p>
            <a:pPr>
              <a:buNone/>
            </a:pPr>
            <a:r>
              <a:rPr lang="en-US" dirty="0"/>
              <a:t>[1] 1</a:t>
            </a:r>
          </a:p>
          <a:p>
            <a:pPr>
              <a:buNone/>
            </a:pPr>
            <a:r>
              <a:rPr lang="en-US" dirty="0"/>
              <a:t> [1] 4</a:t>
            </a:r>
          </a:p>
          <a:p>
            <a:pPr>
              <a:buNone/>
            </a:pPr>
            <a:r>
              <a:rPr lang="en-US" dirty="0"/>
              <a:t> [1] 9</a:t>
            </a:r>
          </a:p>
          <a:p>
            <a:pPr>
              <a:buNone/>
            </a:pPr>
            <a:r>
              <a:rPr lang="en-US" dirty="0"/>
              <a:t> [1] 16</a:t>
            </a:r>
          </a:p>
          <a:p>
            <a:pPr>
              <a:buNone/>
            </a:pPr>
            <a:r>
              <a:rPr lang="en-US" dirty="0"/>
              <a:t> [1] 25</a:t>
            </a:r>
          </a:p>
          <a:p>
            <a:pPr>
              <a:buNone/>
            </a:pPr>
            <a:r>
              <a:rPr lang="en-US" dirty="0"/>
              <a:t> [1] 36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sz="3600" dirty="0"/>
              <a:t>Calling a Function without an Argument</a:t>
            </a:r>
            <a:br>
              <a:rPr lang="en-US" dirty="0"/>
            </a:b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Create a function without an argument. </a:t>
            </a:r>
            <a:r>
              <a:rPr lang="en-US" dirty="0" err="1"/>
              <a:t>new.function</a:t>
            </a:r>
            <a:r>
              <a:rPr lang="en-US" dirty="0"/>
              <a:t> &lt;- function() </a:t>
            </a:r>
          </a:p>
          <a:p>
            <a:pPr>
              <a:buNone/>
            </a:pPr>
            <a:r>
              <a:rPr lang="en-US" dirty="0"/>
              <a:t>{ for(</a:t>
            </a:r>
            <a:r>
              <a:rPr lang="en-US" dirty="0" err="1"/>
              <a:t>i</a:t>
            </a:r>
            <a:r>
              <a:rPr lang="en-US" dirty="0"/>
              <a:t> in 1:5) </a:t>
            </a:r>
          </a:p>
          <a:p>
            <a:pPr>
              <a:buNone/>
            </a:pPr>
            <a:r>
              <a:rPr lang="en-US" dirty="0"/>
              <a:t>{ print(i^2) }</a:t>
            </a:r>
          </a:p>
          <a:p>
            <a:pPr>
              <a:buNone/>
            </a:pPr>
            <a:r>
              <a:rPr lang="en-US" dirty="0"/>
              <a:t> }</a:t>
            </a:r>
          </a:p>
          <a:p>
            <a:pPr>
              <a:buNone/>
            </a:pPr>
            <a:r>
              <a:rPr lang="en-US" dirty="0"/>
              <a:t> # Call the function without supplying an argument.</a:t>
            </a:r>
          </a:p>
          <a:p>
            <a:pPr>
              <a:buNone/>
            </a:pPr>
            <a:r>
              <a:rPr lang="en-US" dirty="0"/>
              <a:t> </a:t>
            </a:r>
            <a:r>
              <a:rPr lang="en-US" dirty="0" err="1"/>
              <a:t>new.function</a:t>
            </a:r>
            <a:r>
              <a:rPr lang="en-US" dirty="0"/>
              <a:t>()</a:t>
            </a:r>
          </a:p>
          <a:p>
            <a:pPr>
              <a:buNone/>
            </a:pPr>
            <a:r>
              <a:rPr lang="en-US" dirty="0"/>
              <a:t>When we execute the above code, it produces the following result −</a:t>
            </a:r>
          </a:p>
          <a:p>
            <a:pPr>
              <a:buNone/>
            </a:pPr>
            <a:r>
              <a:rPr lang="en-US" dirty="0"/>
              <a:t>[1] 1 </a:t>
            </a:r>
          </a:p>
          <a:p>
            <a:pPr>
              <a:buNone/>
            </a:pPr>
            <a:r>
              <a:rPr lang="en-US" dirty="0"/>
              <a:t>[1] 4 </a:t>
            </a:r>
          </a:p>
          <a:p>
            <a:pPr>
              <a:buNone/>
            </a:pPr>
            <a:r>
              <a:rPr lang="en-US" dirty="0"/>
              <a:t>[1] 9 </a:t>
            </a:r>
          </a:p>
          <a:p>
            <a:pPr>
              <a:buNone/>
            </a:pPr>
            <a:r>
              <a:rPr lang="en-US" dirty="0"/>
              <a:t>[1] 16</a:t>
            </a:r>
          </a:p>
          <a:p>
            <a:pPr>
              <a:buNone/>
            </a:pPr>
            <a:r>
              <a:rPr lang="en-US" dirty="0"/>
              <a:t> [1] 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Calling a Function with Argument Values (by position and by name)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The arguments to a function call can be supplied in the same sequence as defined in the function or they can be supplied in a different sequence but assigned to the names of the arguments</a:t>
            </a:r>
          </a:p>
          <a:p>
            <a:pPr>
              <a:buNone/>
            </a:pPr>
            <a:r>
              <a:rPr lang="en-US" dirty="0"/>
              <a:t># Create a function with arguments.</a:t>
            </a:r>
          </a:p>
          <a:p>
            <a:pPr>
              <a:buNone/>
            </a:pPr>
            <a:r>
              <a:rPr lang="en-US" dirty="0"/>
              <a:t> </a:t>
            </a:r>
            <a:r>
              <a:rPr lang="en-US" dirty="0" err="1"/>
              <a:t>new.function</a:t>
            </a:r>
            <a:r>
              <a:rPr lang="en-US" dirty="0"/>
              <a:t> &lt;- function(</a:t>
            </a:r>
            <a:r>
              <a:rPr lang="en-US" dirty="0" err="1"/>
              <a:t>a,b,c</a:t>
            </a:r>
            <a:r>
              <a:rPr lang="en-US" dirty="0"/>
              <a:t>)</a:t>
            </a:r>
          </a:p>
          <a:p>
            <a:pPr>
              <a:buNone/>
            </a:pPr>
            <a:r>
              <a:rPr lang="en-US" dirty="0"/>
              <a:t> { result &lt;- a * b + c</a:t>
            </a:r>
          </a:p>
          <a:p>
            <a:pPr>
              <a:buNone/>
            </a:pPr>
            <a:r>
              <a:rPr lang="en-US" dirty="0"/>
              <a:t>   print(result) } </a:t>
            </a:r>
          </a:p>
          <a:p>
            <a:pPr>
              <a:buNone/>
            </a:pPr>
            <a:r>
              <a:rPr lang="en-US" dirty="0"/>
              <a:t># Call the function by position of arguments. </a:t>
            </a:r>
            <a:r>
              <a:rPr lang="en-US" dirty="0" err="1"/>
              <a:t>new.function</a:t>
            </a:r>
            <a:r>
              <a:rPr lang="en-US" dirty="0"/>
              <a:t>(5,3,11) </a:t>
            </a:r>
          </a:p>
          <a:p>
            <a:pPr>
              <a:buNone/>
            </a:pPr>
            <a:r>
              <a:rPr lang="en-US" dirty="0"/>
              <a:t># Call the function by names of the arguments. </a:t>
            </a:r>
          </a:p>
          <a:p>
            <a:pPr>
              <a:buNone/>
            </a:pPr>
            <a:r>
              <a:rPr lang="en-US" dirty="0" err="1"/>
              <a:t>new.function</a:t>
            </a:r>
            <a:r>
              <a:rPr lang="en-US" dirty="0"/>
              <a:t>(a = 11, b = 5, c = 3)</a:t>
            </a:r>
          </a:p>
          <a:p>
            <a:pPr>
              <a:buNone/>
            </a:pPr>
            <a:r>
              <a:rPr lang="en-US" dirty="0"/>
              <a:t>When we execute the above code, it produces the following result −</a:t>
            </a:r>
          </a:p>
          <a:p>
            <a:pPr>
              <a:buNone/>
            </a:pPr>
            <a:r>
              <a:rPr lang="en-US" dirty="0"/>
              <a:t>[1] 26</a:t>
            </a:r>
          </a:p>
          <a:p>
            <a:pPr>
              <a:buNone/>
            </a:pPr>
            <a:r>
              <a:rPr lang="en-US" dirty="0"/>
              <a:t> [1] 58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Functions in R</vt:lpstr>
      <vt:lpstr>Function Definition </vt:lpstr>
      <vt:lpstr>Built-in Function </vt:lpstr>
      <vt:lpstr>PowerPoint Presentation</vt:lpstr>
      <vt:lpstr>PowerPoint Presentation</vt:lpstr>
      <vt:lpstr>User-defined Function </vt:lpstr>
      <vt:lpstr>  Calling a Function  </vt:lpstr>
      <vt:lpstr>  Calling a Function without an Argument  </vt:lpstr>
      <vt:lpstr> Calling a Function with Argument Values (by position and by name) </vt:lpstr>
      <vt:lpstr> Calling a Function with Default Argument </vt:lpstr>
      <vt:lpstr>Lazy Evaluation of Function </vt:lpstr>
      <vt:lpstr>Write a R program to create a sequence of numbers from 20 to 50 and find the mean of numbers from 20 to 60 and sum of numbers from 51 to 91. </vt:lpstr>
      <vt:lpstr>Date and time </vt:lpstr>
      <vt:lpstr>Data cleansing in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R</dc:title>
  <dc:creator>nikita thakkar</dc:creator>
  <cp:lastModifiedBy>nikita thakkar</cp:lastModifiedBy>
  <cp:revision>1</cp:revision>
  <dcterms:created xsi:type="dcterms:W3CDTF">2020-11-25T05:21:20Z</dcterms:created>
  <dcterms:modified xsi:type="dcterms:W3CDTF">2020-11-25T05:22:13Z</dcterms:modified>
</cp:coreProperties>
</file>