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7" r:id="rId5"/>
    <p:sldId id="258" r:id="rId6"/>
    <p:sldId id="260"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thakkar" userId="6fbd4281ef4c2541" providerId="LiveId" clId="{906755F6-5CB6-45DF-A20D-C86A815E6DB3}"/>
    <pc:docChg chg="undo redo custSel addSld delSld modSld sldOrd">
      <pc:chgData name="nikita thakkar" userId="6fbd4281ef4c2541" providerId="LiveId" clId="{906755F6-5CB6-45DF-A20D-C86A815E6DB3}" dt="2020-12-06T02:52:10.342" v="427" actId="478"/>
      <pc:docMkLst>
        <pc:docMk/>
      </pc:docMkLst>
      <pc:sldChg chg="delSp modSp new mod">
        <pc:chgData name="nikita thakkar" userId="6fbd4281ef4c2541" providerId="LiveId" clId="{906755F6-5CB6-45DF-A20D-C86A815E6DB3}" dt="2020-12-06T02:25:07.023" v="360"/>
        <pc:sldMkLst>
          <pc:docMk/>
          <pc:sldMk cId="3942463187" sldId="256"/>
        </pc:sldMkLst>
        <pc:spChg chg="mod">
          <ac:chgData name="nikita thakkar" userId="6fbd4281ef4c2541" providerId="LiveId" clId="{906755F6-5CB6-45DF-A20D-C86A815E6DB3}" dt="2020-12-04T10:50:06.769" v="41" actId="14100"/>
          <ac:spMkLst>
            <pc:docMk/>
            <pc:sldMk cId="3942463187" sldId="256"/>
            <ac:spMk id="2" creationId="{4D294C77-BA5A-4811-8B99-D8927C1D1E7A}"/>
          </ac:spMkLst>
        </pc:spChg>
        <pc:spChg chg="mod">
          <ac:chgData name="nikita thakkar" userId="6fbd4281ef4c2541" providerId="LiveId" clId="{906755F6-5CB6-45DF-A20D-C86A815E6DB3}" dt="2020-12-05T05:34:52.754" v="203" actId="20577"/>
          <ac:spMkLst>
            <pc:docMk/>
            <pc:sldMk cId="3942463187" sldId="256"/>
            <ac:spMk id="3" creationId="{00484B6F-2356-4698-96A3-9F01A0E9321C}"/>
          </ac:spMkLst>
        </pc:spChg>
        <pc:picChg chg="del">
          <ac:chgData name="nikita thakkar" userId="6fbd4281ef4c2541" providerId="LiveId" clId="{906755F6-5CB6-45DF-A20D-C86A815E6DB3}" dt="2020-12-06T02:25:07.023" v="360"/>
          <ac:picMkLst>
            <pc:docMk/>
            <pc:sldMk cId="3942463187" sldId="256"/>
            <ac:picMk id="4" creationId="{EA4DC921-9C56-4D95-A768-CF4DC4F87598}"/>
          </ac:picMkLst>
        </pc:picChg>
      </pc:sldChg>
      <pc:sldChg chg="modSp new mod">
        <pc:chgData name="nikita thakkar" userId="6fbd4281ef4c2541" providerId="LiveId" clId="{906755F6-5CB6-45DF-A20D-C86A815E6DB3}" dt="2020-12-06T02:23:25.140" v="356" actId="20577"/>
        <pc:sldMkLst>
          <pc:docMk/>
          <pc:sldMk cId="1031987677" sldId="257"/>
        </pc:sldMkLst>
        <pc:spChg chg="mod">
          <ac:chgData name="nikita thakkar" userId="6fbd4281ef4c2541" providerId="LiveId" clId="{906755F6-5CB6-45DF-A20D-C86A815E6DB3}" dt="2020-12-04T10:52:35.130" v="139"/>
          <ac:spMkLst>
            <pc:docMk/>
            <pc:sldMk cId="1031987677" sldId="257"/>
            <ac:spMk id="2" creationId="{C15F5DD4-1BD3-4148-BD2F-E70B8D96BD6A}"/>
          </ac:spMkLst>
        </pc:spChg>
        <pc:spChg chg="mod">
          <ac:chgData name="nikita thakkar" userId="6fbd4281ef4c2541" providerId="LiveId" clId="{906755F6-5CB6-45DF-A20D-C86A815E6DB3}" dt="2020-12-06T02:23:25.140" v="356" actId="20577"/>
          <ac:spMkLst>
            <pc:docMk/>
            <pc:sldMk cId="1031987677" sldId="257"/>
            <ac:spMk id="3" creationId="{A51EABF5-DF2D-4AFA-8ACF-541A0B0D23A2}"/>
          </ac:spMkLst>
        </pc:spChg>
      </pc:sldChg>
      <pc:sldChg chg="addSp delSp modSp new mod">
        <pc:chgData name="nikita thakkar" userId="6fbd4281ef4c2541" providerId="LiveId" clId="{906755F6-5CB6-45DF-A20D-C86A815E6DB3}" dt="2020-12-04T10:55:14.869" v="158" actId="478"/>
        <pc:sldMkLst>
          <pc:docMk/>
          <pc:sldMk cId="2911323295" sldId="258"/>
        </pc:sldMkLst>
        <pc:spChg chg="del mod">
          <ac:chgData name="nikita thakkar" userId="6fbd4281ef4c2541" providerId="LiveId" clId="{906755F6-5CB6-45DF-A20D-C86A815E6DB3}" dt="2020-12-04T10:55:14.869" v="158" actId="478"/>
          <ac:spMkLst>
            <pc:docMk/>
            <pc:sldMk cId="2911323295" sldId="258"/>
            <ac:spMk id="2" creationId="{B6696719-2963-454E-AA98-A71DB72A6269}"/>
          </ac:spMkLst>
        </pc:spChg>
        <pc:spChg chg="mod">
          <ac:chgData name="nikita thakkar" userId="6fbd4281ef4c2541" providerId="LiveId" clId="{906755F6-5CB6-45DF-A20D-C86A815E6DB3}" dt="2020-12-04T10:54:28.352" v="152"/>
          <ac:spMkLst>
            <pc:docMk/>
            <pc:sldMk cId="2911323295" sldId="258"/>
            <ac:spMk id="3" creationId="{AA513F60-9498-44A5-A88E-3CC9BD943C18}"/>
          </ac:spMkLst>
        </pc:spChg>
        <pc:spChg chg="add del mod">
          <ac:chgData name="nikita thakkar" userId="6fbd4281ef4c2541" providerId="LiveId" clId="{906755F6-5CB6-45DF-A20D-C86A815E6DB3}" dt="2020-12-04T10:54:20.141" v="150"/>
          <ac:spMkLst>
            <pc:docMk/>
            <pc:sldMk cId="2911323295" sldId="258"/>
            <ac:spMk id="4" creationId="{CC3A0140-7B88-4687-AFCF-400193F2AD77}"/>
          </ac:spMkLst>
        </pc:spChg>
        <pc:picChg chg="add mod">
          <ac:chgData name="nikita thakkar" userId="6fbd4281ef4c2541" providerId="LiveId" clId="{906755F6-5CB6-45DF-A20D-C86A815E6DB3}" dt="2020-12-04T10:55:09.026" v="156" actId="14100"/>
          <ac:picMkLst>
            <pc:docMk/>
            <pc:sldMk cId="2911323295" sldId="258"/>
            <ac:picMk id="5" creationId="{F730B15D-E398-43D5-BEC0-8C300149DFAD}"/>
          </ac:picMkLst>
        </pc:picChg>
        <pc:picChg chg="add del mod">
          <ac:chgData name="nikita thakkar" userId="6fbd4281ef4c2541" providerId="LiveId" clId="{906755F6-5CB6-45DF-A20D-C86A815E6DB3}" dt="2020-12-04T10:54:20.141" v="150"/>
          <ac:picMkLst>
            <pc:docMk/>
            <pc:sldMk cId="2911323295" sldId="258"/>
            <ac:picMk id="1026" creationId="{26F1BCC6-DA8E-4DD5-A392-287612795917}"/>
          </ac:picMkLst>
        </pc:picChg>
      </pc:sldChg>
      <pc:sldChg chg="delSp modSp new del mod">
        <pc:chgData name="nikita thakkar" userId="6fbd4281ef4c2541" providerId="LiveId" clId="{906755F6-5CB6-45DF-A20D-C86A815E6DB3}" dt="2020-12-05T05:41:04.384" v="211" actId="47"/>
        <pc:sldMkLst>
          <pc:docMk/>
          <pc:sldMk cId="2801904487" sldId="259"/>
        </pc:sldMkLst>
        <pc:spChg chg="del mod">
          <ac:chgData name="nikita thakkar" userId="6fbd4281ef4c2541" providerId="LiveId" clId="{906755F6-5CB6-45DF-A20D-C86A815E6DB3}" dt="2020-12-04T11:01:37.160" v="162" actId="478"/>
          <ac:spMkLst>
            <pc:docMk/>
            <pc:sldMk cId="2801904487" sldId="259"/>
            <ac:spMk id="2" creationId="{43C863F2-4C71-43ED-8018-F6FA62F11329}"/>
          </ac:spMkLst>
        </pc:spChg>
        <pc:spChg chg="mod">
          <ac:chgData name="nikita thakkar" userId="6fbd4281ef4c2541" providerId="LiveId" clId="{906755F6-5CB6-45DF-A20D-C86A815E6DB3}" dt="2020-12-04T11:17:58.547" v="180" actId="20577"/>
          <ac:spMkLst>
            <pc:docMk/>
            <pc:sldMk cId="2801904487" sldId="259"/>
            <ac:spMk id="3" creationId="{40CE7397-DDA0-415D-8195-FAD1F1EB3A87}"/>
          </ac:spMkLst>
        </pc:spChg>
      </pc:sldChg>
      <pc:sldChg chg="modSp new mod ord">
        <pc:chgData name="nikita thakkar" userId="6fbd4281ef4c2541" providerId="LiveId" clId="{906755F6-5CB6-45DF-A20D-C86A815E6DB3}" dt="2020-12-06T02:24:18.418" v="358"/>
        <pc:sldMkLst>
          <pc:docMk/>
          <pc:sldMk cId="682540224" sldId="260"/>
        </pc:sldMkLst>
        <pc:spChg chg="mod">
          <ac:chgData name="nikita thakkar" userId="6fbd4281ef4c2541" providerId="LiveId" clId="{906755F6-5CB6-45DF-A20D-C86A815E6DB3}" dt="2020-12-05T05:39:25.931" v="208" actId="6549"/>
          <ac:spMkLst>
            <pc:docMk/>
            <pc:sldMk cId="682540224" sldId="260"/>
            <ac:spMk id="2" creationId="{E2B0A1D0-53D8-4B13-A25B-FC1F48017BB2}"/>
          </ac:spMkLst>
        </pc:spChg>
        <pc:spChg chg="mod">
          <ac:chgData name="nikita thakkar" userId="6fbd4281ef4c2541" providerId="LiveId" clId="{906755F6-5CB6-45DF-A20D-C86A815E6DB3}" dt="2020-12-04T11:18:35.886" v="182" actId="27636"/>
          <ac:spMkLst>
            <pc:docMk/>
            <pc:sldMk cId="682540224" sldId="260"/>
            <ac:spMk id="3" creationId="{90D08167-CD6E-4E02-8DE6-12BFB4BADC98}"/>
          </ac:spMkLst>
        </pc:spChg>
      </pc:sldChg>
      <pc:sldChg chg="delSp modSp new mod ord">
        <pc:chgData name="nikita thakkar" userId="6fbd4281ef4c2541" providerId="LiveId" clId="{906755F6-5CB6-45DF-A20D-C86A815E6DB3}" dt="2020-12-06T02:22:10.665" v="333" actId="12"/>
        <pc:sldMkLst>
          <pc:docMk/>
          <pc:sldMk cId="65888504" sldId="261"/>
        </pc:sldMkLst>
        <pc:spChg chg="del mod">
          <ac:chgData name="nikita thakkar" userId="6fbd4281ef4c2541" providerId="LiveId" clId="{906755F6-5CB6-45DF-A20D-C86A815E6DB3}" dt="2020-12-04T11:24:13.916" v="187" actId="478"/>
          <ac:spMkLst>
            <pc:docMk/>
            <pc:sldMk cId="65888504" sldId="261"/>
            <ac:spMk id="2" creationId="{D9B02601-699C-460E-A7B4-49B13651DCE4}"/>
          </ac:spMkLst>
        </pc:spChg>
        <pc:spChg chg="mod">
          <ac:chgData name="nikita thakkar" userId="6fbd4281ef4c2541" providerId="LiveId" clId="{906755F6-5CB6-45DF-A20D-C86A815E6DB3}" dt="2020-12-06T02:22:10.665" v="333" actId="12"/>
          <ac:spMkLst>
            <pc:docMk/>
            <pc:sldMk cId="65888504" sldId="261"/>
            <ac:spMk id="3" creationId="{724F09E7-E42A-4929-9A2A-C35FCC22E447}"/>
          </ac:spMkLst>
        </pc:spChg>
      </pc:sldChg>
      <pc:sldChg chg="modSp new mod">
        <pc:chgData name="nikita thakkar" userId="6fbd4281ef4c2541" providerId="LiveId" clId="{906755F6-5CB6-45DF-A20D-C86A815E6DB3}" dt="2020-12-06T02:25:41.579" v="397" actId="20577"/>
        <pc:sldMkLst>
          <pc:docMk/>
          <pc:sldMk cId="587170464" sldId="262"/>
        </pc:sldMkLst>
        <pc:spChg chg="mod">
          <ac:chgData name="nikita thakkar" userId="6fbd4281ef4c2541" providerId="LiveId" clId="{906755F6-5CB6-45DF-A20D-C86A815E6DB3}" dt="2020-12-06T02:25:41.579" v="397" actId="20577"/>
          <ac:spMkLst>
            <pc:docMk/>
            <pc:sldMk cId="587170464" sldId="262"/>
            <ac:spMk id="2" creationId="{3862C8C9-B840-45F4-A003-B388DEE12EA3}"/>
          </ac:spMkLst>
        </pc:spChg>
        <pc:spChg chg="mod">
          <ac:chgData name="nikita thakkar" userId="6fbd4281ef4c2541" providerId="LiveId" clId="{906755F6-5CB6-45DF-A20D-C86A815E6DB3}" dt="2020-12-05T05:41:25.243" v="212" actId="20577"/>
          <ac:spMkLst>
            <pc:docMk/>
            <pc:sldMk cId="587170464" sldId="262"/>
            <ac:spMk id="3" creationId="{6F6D73F6-9BED-4441-9DDA-D8E29F74F3D9}"/>
          </ac:spMkLst>
        </pc:spChg>
      </pc:sldChg>
      <pc:sldChg chg="delSp modSp mod">
        <pc:chgData name="nikita thakkar" userId="6fbd4281ef4c2541" providerId="LiveId" clId="{906755F6-5CB6-45DF-A20D-C86A815E6DB3}" dt="2020-12-06T02:25:18.968" v="363" actId="478"/>
        <pc:sldMkLst>
          <pc:docMk/>
          <pc:sldMk cId="2121962464" sldId="263"/>
        </pc:sldMkLst>
        <pc:spChg chg="del mod">
          <ac:chgData name="nikita thakkar" userId="6fbd4281ef4c2541" providerId="LiveId" clId="{906755F6-5CB6-45DF-A20D-C86A815E6DB3}" dt="2020-12-06T02:25:18.968" v="363" actId="478"/>
          <ac:spMkLst>
            <pc:docMk/>
            <pc:sldMk cId="2121962464" sldId="263"/>
            <ac:spMk id="2" creationId="{2B64E40C-30DF-49D6-B907-26B1A7B80C31}"/>
          </ac:spMkLst>
        </pc:spChg>
      </pc:sldChg>
      <pc:sldChg chg="modSp new del mod">
        <pc:chgData name="nikita thakkar" userId="6fbd4281ef4c2541" providerId="LiveId" clId="{906755F6-5CB6-45DF-A20D-C86A815E6DB3}" dt="2020-12-06T02:24:51.677" v="359" actId="2696"/>
        <pc:sldMkLst>
          <pc:docMk/>
          <pc:sldMk cId="3130373885" sldId="263"/>
        </pc:sldMkLst>
        <pc:spChg chg="mod">
          <ac:chgData name="nikita thakkar" userId="6fbd4281ef4c2541" providerId="LiveId" clId="{906755F6-5CB6-45DF-A20D-C86A815E6DB3}" dt="2020-12-05T16:24:16.956" v="214"/>
          <ac:spMkLst>
            <pc:docMk/>
            <pc:sldMk cId="3130373885" sldId="263"/>
            <ac:spMk id="3" creationId="{765EDA0D-A136-4073-BBA0-3389D8B29A43}"/>
          </ac:spMkLst>
        </pc:spChg>
      </pc:sldChg>
      <pc:sldChg chg="modSp new mod">
        <pc:chgData name="nikita thakkar" userId="6fbd4281ef4c2541" providerId="LiveId" clId="{906755F6-5CB6-45DF-A20D-C86A815E6DB3}" dt="2020-12-05T16:25:50.067" v="216"/>
        <pc:sldMkLst>
          <pc:docMk/>
          <pc:sldMk cId="1766382588" sldId="264"/>
        </pc:sldMkLst>
        <pc:spChg chg="mod">
          <ac:chgData name="nikita thakkar" userId="6fbd4281ef4c2541" providerId="LiveId" clId="{906755F6-5CB6-45DF-A20D-C86A815E6DB3}" dt="2020-12-05T16:25:50.067" v="216"/>
          <ac:spMkLst>
            <pc:docMk/>
            <pc:sldMk cId="1766382588" sldId="264"/>
            <ac:spMk id="3" creationId="{00A04C57-ED9B-4BF3-80FF-EF8E1B8E9D08}"/>
          </ac:spMkLst>
        </pc:spChg>
      </pc:sldChg>
      <pc:sldChg chg="addSp delSp modSp new mod">
        <pc:chgData name="nikita thakkar" userId="6fbd4281ef4c2541" providerId="LiveId" clId="{906755F6-5CB6-45DF-A20D-C86A815E6DB3}" dt="2020-12-06T02:52:10.342" v="427" actId="478"/>
        <pc:sldMkLst>
          <pc:docMk/>
          <pc:sldMk cId="3466244333" sldId="265"/>
        </pc:sldMkLst>
        <pc:spChg chg="del mod">
          <ac:chgData name="nikita thakkar" userId="6fbd4281ef4c2541" providerId="LiveId" clId="{906755F6-5CB6-45DF-A20D-C86A815E6DB3}" dt="2020-12-06T02:52:10.342" v="427" actId="478"/>
          <ac:spMkLst>
            <pc:docMk/>
            <pc:sldMk cId="3466244333" sldId="265"/>
            <ac:spMk id="2" creationId="{7AF8FD9C-A23A-4305-AE73-4197337DFCB6}"/>
          </ac:spMkLst>
        </pc:spChg>
        <pc:spChg chg="del">
          <ac:chgData name="nikita thakkar" userId="6fbd4281ef4c2541" providerId="LiveId" clId="{906755F6-5CB6-45DF-A20D-C86A815E6DB3}" dt="2020-12-05T16:26:38.643" v="218"/>
          <ac:spMkLst>
            <pc:docMk/>
            <pc:sldMk cId="3466244333" sldId="265"/>
            <ac:spMk id="3" creationId="{FE0AB5CF-04AA-4796-876C-DF9A4C2FA179}"/>
          </ac:spMkLst>
        </pc:spChg>
        <pc:spChg chg="add mod">
          <ac:chgData name="nikita thakkar" userId="6fbd4281ef4c2541" providerId="LiveId" clId="{906755F6-5CB6-45DF-A20D-C86A815E6DB3}" dt="2020-12-05T16:26:51.959" v="219" actId="255"/>
          <ac:spMkLst>
            <pc:docMk/>
            <pc:sldMk cId="3466244333" sldId="265"/>
            <ac:spMk id="4" creationId="{98D0C42B-821B-4665-B105-3A3B42A1A700}"/>
          </ac:spMkLst>
        </pc:spChg>
      </pc:sldChg>
      <pc:sldChg chg="modSp new mod">
        <pc:chgData name="nikita thakkar" userId="6fbd4281ef4c2541" providerId="LiveId" clId="{906755F6-5CB6-45DF-A20D-C86A815E6DB3}" dt="2020-12-06T02:27:12.360" v="399"/>
        <pc:sldMkLst>
          <pc:docMk/>
          <pc:sldMk cId="2078900764" sldId="266"/>
        </pc:sldMkLst>
        <pc:spChg chg="mod">
          <ac:chgData name="nikita thakkar" userId="6fbd4281ef4c2541" providerId="LiveId" clId="{906755F6-5CB6-45DF-A20D-C86A815E6DB3}" dt="2020-12-06T02:27:12.360" v="399"/>
          <ac:spMkLst>
            <pc:docMk/>
            <pc:sldMk cId="2078900764" sldId="266"/>
            <ac:spMk id="2" creationId="{F0F1C1EF-E17D-4D56-953E-0687B9C59535}"/>
          </ac:spMkLst>
        </pc:spChg>
        <pc:spChg chg="mod">
          <ac:chgData name="nikita thakkar" userId="6fbd4281ef4c2541" providerId="LiveId" clId="{906755F6-5CB6-45DF-A20D-C86A815E6DB3}" dt="2020-12-06T02:27:09.500" v="398" actId="21"/>
          <ac:spMkLst>
            <pc:docMk/>
            <pc:sldMk cId="2078900764" sldId="266"/>
            <ac:spMk id="3" creationId="{D7D0FAF7-A859-41B1-99E2-FB7922978A75}"/>
          </ac:spMkLst>
        </pc:spChg>
      </pc:sldChg>
      <pc:sldChg chg="addSp delSp modSp new mod">
        <pc:chgData name="nikita thakkar" userId="6fbd4281ef4c2541" providerId="LiveId" clId="{906755F6-5CB6-45DF-A20D-C86A815E6DB3}" dt="2020-12-06T02:27:36.413" v="407" actId="20577"/>
        <pc:sldMkLst>
          <pc:docMk/>
          <pc:sldMk cId="3247535905" sldId="267"/>
        </pc:sldMkLst>
        <pc:spChg chg="mod">
          <ac:chgData name="nikita thakkar" userId="6fbd4281ef4c2541" providerId="LiveId" clId="{906755F6-5CB6-45DF-A20D-C86A815E6DB3}" dt="2020-12-06T02:27:36.413" v="407" actId="20577"/>
          <ac:spMkLst>
            <pc:docMk/>
            <pc:sldMk cId="3247535905" sldId="267"/>
            <ac:spMk id="2" creationId="{1A702AB1-F902-4465-A650-501F9F0A3539}"/>
          </ac:spMkLst>
        </pc:spChg>
        <pc:spChg chg="add del mod">
          <ac:chgData name="nikita thakkar" userId="6fbd4281ef4c2541" providerId="LiveId" clId="{906755F6-5CB6-45DF-A20D-C86A815E6DB3}" dt="2020-12-06T02:27:30.395" v="400" actId="12"/>
          <ac:spMkLst>
            <pc:docMk/>
            <pc:sldMk cId="3247535905" sldId="267"/>
            <ac:spMk id="3" creationId="{01D3C2EA-3F8E-4C43-887F-1BDB7FAEE86F}"/>
          </ac:spMkLst>
        </pc:spChg>
        <pc:spChg chg="add del mod">
          <ac:chgData name="nikita thakkar" userId="6fbd4281ef4c2541" providerId="LiveId" clId="{906755F6-5CB6-45DF-A20D-C86A815E6DB3}" dt="2020-12-05T16:28:56.148" v="227"/>
          <ac:spMkLst>
            <pc:docMk/>
            <pc:sldMk cId="3247535905" sldId="267"/>
            <ac:spMk id="4" creationId="{6F9A8640-F245-495E-BD57-9138D7B77DC2}"/>
          </ac:spMkLst>
        </pc:spChg>
      </pc:sldChg>
      <pc:sldChg chg="addSp delSp modSp new mod">
        <pc:chgData name="nikita thakkar" userId="6fbd4281ef4c2541" providerId="LiveId" clId="{906755F6-5CB6-45DF-A20D-C86A815E6DB3}" dt="2020-12-06T02:28:40.605" v="422" actId="12"/>
        <pc:sldMkLst>
          <pc:docMk/>
          <pc:sldMk cId="762035128" sldId="268"/>
        </pc:sldMkLst>
        <pc:spChg chg="del mod">
          <ac:chgData name="nikita thakkar" userId="6fbd4281ef4c2541" providerId="LiveId" clId="{906755F6-5CB6-45DF-A20D-C86A815E6DB3}" dt="2020-12-06T02:28:33.172" v="421" actId="478"/>
          <ac:spMkLst>
            <pc:docMk/>
            <pc:sldMk cId="762035128" sldId="268"/>
            <ac:spMk id="2" creationId="{468C39C6-8634-4453-A5DB-B2A1C44579B5}"/>
          </ac:spMkLst>
        </pc:spChg>
        <pc:spChg chg="mod">
          <ac:chgData name="nikita thakkar" userId="6fbd4281ef4c2541" providerId="LiveId" clId="{906755F6-5CB6-45DF-A20D-C86A815E6DB3}" dt="2020-12-06T02:28:40.605" v="422" actId="12"/>
          <ac:spMkLst>
            <pc:docMk/>
            <pc:sldMk cId="762035128" sldId="268"/>
            <ac:spMk id="3" creationId="{FC726FE9-3653-4F3B-9338-2724842DC181}"/>
          </ac:spMkLst>
        </pc:spChg>
        <pc:spChg chg="add del mod">
          <ac:chgData name="nikita thakkar" userId="6fbd4281ef4c2541" providerId="LiveId" clId="{906755F6-5CB6-45DF-A20D-C86A815E6DB3}" dt="2020-12-05T16:31:08.006" v="242"/>
          <ac:spMkLst>
            <pc:docMk/>
            <pc:sldMk cId="762035128" sldId="268"/>
            <ac:spMk id="4" creationId="{04375404-18A0-400F-9228-3B01E4955695}"/>
          </ac:spMkLst>
        </pc:spChg>
      </pc:sldChg>
      <pc:sldChg chg="addSp delSp modSp new mod setBg">
        <pc:chgData name="nikita thakkar" userId="6fbd4281ef4c2541" providerId="LiveId" clId="{906755F6-5CB6-45DF-A20D-C86A815E6DB3}" dt="2020-12-05T16:38:20.464" v="259" actId="12"/>
        <pc:sldMkLst>
          <pc:docMk/>
          <pc:sldMk cId="1965973995" sldId="269"/>
        </pc:sldMkLst>
        <pc:spChg chg="del mod">
          <ac:chgData name="nikita thakkar" userId="6fbd4281ef4c2541" providerId="LiveId" clId="{906755F6-5CB6-45DF-A20D-C86A815E6DB3}" dt="2020-12-05T16:37:54.961" v="256" actId="478"/>
          <ac:spMkLst>
            <pc:docMk/>
            <pc:sldMk cId="1965973995" sldId="269"/>
            <ac:spMk id="2" creationId="{FFB50063-7DB1-40CA-ABAF-3F78C2130122}"/>
          </ac:spMkLst>
        </pc:spChg>
        <pc:spChg chg="mod">
          <ac:chgData name="nikita thakkar" userId="6fbd4281ef4c2541" providerId="LiveId" clId="{906755F6-5CB6-45DF-A20D-C86A815E6DB3}" dt="2020-12-05T16:38:20.464" v="259" actId="12"/>
          <ac:spMkLst>
            <pc:docMk/>
            <pc:sldMk cId="1965973995" sldId="269"/>
            <ac:spMk id="3" creationId="{249A3F10-6120-4755-AB7E-36CD240F32F1}"/>
          </ac:spMkLst>
        </pc:spChg>
        <pc:spChg chg="add del">
          <ac:chgData name="nikita thakkar" userId="6fbd4281ef4c2541" providerId="LiveId" clId="{906755F6-5CB6-45DF-A20D-C86A815E6DB3}" dt="2020-12-05T16:37:25.951" v="249"/>
          <ac:spMkLst>
            <pc:docMk/>
            <pc:sldMk cId="1965973995" sldId="269"/>
            <ac:spMk id="4" creationId="{BDCB99BE-C91F-4E6A-8AE3-D738C6B91AA5}"/>
          </ac:spMkLst>
        </pc:spChg>
        <pc:spChg chg="add del mod">
          <ac:chgData name="nikita thakkar" userId="6fbd4281ef4c2541" providerId="LiveId" clId="{906755F6-5CB6-45DF-A20D-C86A815E6DB3}" dt="2020-12-05T16:37:25.951" v="249"/>
          <ac:spMkLst>
            <pc:docMk/>
            <pc:sldMk cId="1965973995" sldId="269"/>
            <ac:spMk id="5" creationId="{853004A5-21B4-4A99-BAEC-89D287401E26}"/>
          </ac:spMkLst>
        </pc:spChg>
        <pc:spChg chg="add del">
          <ac:chgData name="nikita thakkar" userId="6fbd4281ef4c2541" providerId="LiveId" clId="{906755F6-5CB6-45DF-A20D-C86A815E6DB3}" dt="2020-12-05T16:37:43.432" v="251"/>
          <ac:spMkLst>
            <pc:docMk/>
            <pc:sldMk cId="1965973995" sldId="269"/>
            <ac:spMk id="6" creationId="{96FF22BB-7C2E-484D-93D5-BFE03B549C5E}"/>
          </ac:spMkLst>
        </pc:spChg>
        <pc:spChg chg="add del">
          <ac:chgData name="nikita thakkar" userId="6fbd4281ef4c2541" providerId="LiveId" clId="{906755F6-5CB6-45DF-A20D-C86A815E6DB3}" dt="2020-12-05T16:37:43.432" v="251"/>
          <ac:spMkLst>
            <pc:docMk/>
            <pc:sldMk cId="1965973995" sldId="269"/>
            <ac:spMk id="7" creationId="{579C4675-970F-4ED2-B33D-880F272EC230}"/>
          </ac:spMkLst>
        </pc:spChg>
      </pc:sldChg>
      <pc:sldChg chg="modSp new mod">
        <pc:chgData name="nikita thakkar" userId="6fbd4281ef4c2541" providerId="LiveId" clId="{906755F6-5CB6-45DF-A20D-C86A815E6DB3}" dt="2020-12-05T16:39:18.449" v="267" actId="27636"/>
        <pc:sldMkLst>
          <pc:docMk/>
          <pc:sldMk cId="616075604" sldId="270"/>
        </pc:sldMkLst>
        <pc:spChg chg="mod">
          <ac:chgData name="nikita thakkar" userId="6fbd4281ef4c2541" providerId="LiveId" clId="{906755F6-5CB6-45DF-A20D-C86A815E6DB3}" dt="2020-12-05T16:39:18.449" v="267" actId="27636"/>
          <ac:spMkLst>
            <pc:docMk/>
            <pc:sldMk cId="616075604" sldId="270"/>
            <ac:spMk id="3" creationId="{12B26475-0E44-44A5-9DE0-4C94A5BDBEE6}"/>
          </ac:spMkLst>
        </pc:spChg>
      </pc:sldChg>
      <pc:sldChg chg="addSp delSp new del setBg">
        <pc:chgData name="nikita thakkar" userId="6fbd4281ef4c2541" providerId="LiveId" clId="{906755F6-5CB6-45DF-A20D-C86A815E6DB3}" dt="2020-12-05T16:39:05.751" v="263" actId="680"/>
        <pc:sldMkLst>
          <pc:docMk/>
          <pc:sldMk cId="2890545212" sldId="270"/>
        </pc:sldMkLst>
        <pc:spChg chg="add del">
          <ac:chgData name="nikita thakkar" userId="6fbd4281ef4c2541" providerId="LiveId" clId="{906755F6-5CB6-45DF-A20D-C86A815E6DB3}" dt="2020-12-05T16:39:05.526" v="262"/>
          <ac:spMkLst>
            <pc:docMk/>
            <pc:sldMk cId="2890545212" sldId="270"/>
            <ac:spMk id="4" creationId="{135FC382-A4F4-4787-9CB2-BAC0ECF6B440}"/>
          </ac:spMkLst>
        </pc:spChg>
        <pc:spChg chg="add del">
          <ac:chgData name="nikita thakkar" userId="6fbd4281ef4c2541" providerId="LiveId" clId="{906755F6-5CB6-45DF-A20D-C86A815E6DB3}" dt="2020-12-05T16:39:05.526" v="262"/>
          <ac:spMkLst>
            <pc:docMk/>
            <pc:sldMk cId="2890545212" sldId="270"/>
            <ac:spMk id="5" creationId="{EE136E12-C879-45FD-843E-AD8BD6D853A4}"/>
          </ac:spMkLst>
        </pc:spChg>
      </pc:sldChg>
      <pc:sldChg chg="delSp modSp new mod">
        <pc:chgData name="nikita thakkar" userId="6fbd4281ef4c2541" providerId="LiveId" clId="{906755F6-5CB6-45DF-A20D-C86A815E6DB3}" dt="2020-12-05T16:40:28.456" v="278" actId="27636"/>
        <pc:sldMkLst>
          <pc:docMk/>
          <pc:sldMk cId="4165718195" sldId="271"/>
        </pc:sldMkLst>
        <pc:spChg chg="del mod">
          <ac:chgData name="nikita thakkar" userId="6fbd4281ef4c2541" providerId="LiveId" clId="{906755F6-5CB6-45DF-A20D-C86A815E6DB3}" dt="2020-12-05T16:40:11.585" v="273" actId="478"/>
          <ac:spMkLst>
            <pc:docMk/>
            <pc:sldMk cId="4165718195" sldId="271"/>
            <ac:spMk id="2" creationId="{F0D53E3A-3205-4A2D-8F4F-D62947AB08CD}"/>
          </ac:spMkLst>
        </pc:spChg>
        <pc:spChg chg="mod">
          <ac:chgData name="nikita thakkar" userId="6fbd4281ef4c2541" providerId="LiveId" clId="{906755F6-5CB6-45DF-A20D-C86A815E6DB3}" dt="2020-12-05T16:40:28.456" v="278" actId="27636"/>
          <ac:spMkLst>
            <pc:docMk/>
            <pc:sldMk cId="4165718195" sldId="271"/>
            <ac:spMk id="3" creationId="{A3DE2CAC-8B97-4EEF-B151-47B7E1435FC3}"/>
          </ac:spMkLst>
        </pc:spChg>
      </pc:sldChg>
      <pc:sldChg chg="delSp modSp new mod">
        <pc:chgData name="nikita thakkar" userId="6fbd4281ef4c2541" providerId="LiveId" clId="{906755F6-5CB6-45DF-A20D-C86A815E6DB3}" dt="2020-12-06T02:49:29.392" v="425" actId="12"/>
        <pc:sldMkLst>
          <pc:docMk/>
          <pc:sldMk cId="2239321612" sldId="272"/>
        </pc:sldMkLst>
        <pc:spChg chg="del mod">
          <ac:chgData name="nikita thakkar" userId="6fbd4281ef4c2541" providerId="LiveId" clId="{906755F6-5CB6-45DF-A20D-C86A815E6DB3}" dt="2020-12-05T16:41:42.837" v="284" actId="478"/>
          <ac:spMkLst>
            <pc:docMk/>
            <pc:sldMk cId="2239321612" sldId="272"/>
            <ac:spMk id="2" creationId="{84814410-738B-4618-88D5-D5DFA65E48C7}"/>
          </ac:spMkLst>
        </pc:spChg>
        <pc:spChg chg="mod">
          <ac:chgData name="nikita thakkar" userId="6fbd4281ef4c2541" providerId="LiveId" clId="{906755F6-5CB6-45DF-A20D-C86A815E6DB3}" dt="2020-12-06T02:49:29.392" v="425" actId="12"/>
          <ac:spMkLst>
            <pc:docMk/>
            <pc:sldMk cId="2239321612" sldId="272"/>
            <ac:spMk id="3" creationId="{44FB5BC1-DDA8-42A1-81C3-A94C185AF0A3}"/>
          </ac:spMkLst>
        </pc:spChg>
      </pc:sldChg>
      <pc:sldChg chg="delSp modSp new mod">
        <pc:chgData name="nikita thakkar" userId="6fbd4281ef4c2541" providerId="LiveId" clId="{906755F6-5CB6-45DF-A20D-C86A815E6DB3}" dt="2020-12-05T16:43:18.801" v="294" actId="27636"/>
        <pc:sldMkLst>
          <pc:docMk/>
          <pc:sldMk cId="140732389" sldId="273"/>
        </pc:sldMkLst>
        <pc:spChg chg="del mod">
          <ac:chgData name="nikita thakkar" userId="6fbd4281ef4c2541" providerId="LiveId" clId="{906755F6-5CB6-45DF-A20D-C86A815E6DB3}" dt="2020-12-05T16:43:11.306" v="292" actId="478"/>
          <ac:spMkLst>
            <pc:docMk/>
            <pc:sldMk cId="140732389" sldId="273"/>
            <ac:spMk id="2" creationId="{55EAF1AF-C1B0-44D5-B24E-8101B7D9F29D}"/>
          </ac:spMkLst>
        </pc:spChg>
        <pc:spChg chg="mod">
          <ac:chgData name="nikita thakkar" userId="6fbd4281ef4c2541" providerId="LiveId" clId="{906755F6-5CB6-45DF-A20D-C86A815E6DB3}" dt="2020-12-05T16:43:18.801" v="294" actId="27636"/>
          <ac:spMkLst>
            <pc:docMk/>
            <pc:sldMk cId="140732389" sldId="273"/>
            <ac:spMk id="3" creationId="{0B08D0B9-2499-455D-A9A9-A171D6983F5C}"/>
          </ac:spMkLst>
        </pc:spChg>
      </pc:sldChg>
      <pc:sldChg chg="modSp new mod">
        <pc:chgData name="nikita thakkar" userId="6fbd4281ef4c2541" providerId="LiveId" clId="{906755F6-5CB6-45DF-A20D-C86A815E6DB3}" dt="2020-12-05T16:44:01.783" v="298" actId="12"/>
        <pc:sldMkLst>
          <pc:docMk/>
          <pc:sldMk cId="3015120931" sldId="274"/>
        </pc:sldMkLst>
        <pc:spChg chg="mod">
          <ac:chgData name="nikita thakkar" userId="6fbd4281ef4c2541" providerId="LiveId" clId="{906755F6-5CB6-45DF-A20D-C86A815E6DB3}" dt="2020-12-05T16:44:01.783" v="298" actId="12"/>
          <ac:spMkLst>
            <pc:docMk/>
            <pc:sldMk cId="3015120931" sldId="274"/>
            <ac:spMk id="3" creationId="{4F547B2B-C32D-42B6-958E-159AC61DF258}"/>
          </ac:spMkLst>
        </pc:spChg>
      </pc:sldChg>
      <pc:sldChg chg="delSp modSp new mod">
        <pc:chgData name="nikita thakkar" userId="6fbd4281ef4c2541" providerId="LiveId" clId="{906755F6-5CB6-45DF-A20D-C86A815E6DB3}" dt="2020-12-05T16:45:12.620" v="307" actId="12"/>
        <pc:sldMkLst>
          <pc:docMk/>
          <pc:sldMk cId="3880037458" sldId="275"/>
        </pc:sldMkLst>
        <pc:spChg chg="del mod">
          <ac:chgData name="nikita thakkar" userId="6fbd4281ef4c2541" providerId="LiveId" clId="{906755F6-5CB6-45DF-A20D-C86A815E6DB3}" dt="2020-12-05T16:44:53.389" v="304" actId="478"/>
          <ac:spMkLst>
            <pc:docMk/>
            <pc:sldMk cId="3880037458" sldId="275"/>
            <ac:spMk id="2" creationId="{7C8C4AD3-9DEF-43A8-B729-92A0E49B9C08}"/>
          </ac:spMkLst>
        </pc:spChg>
        <pc:spChg chg="mod">
          <ac:chgData name="nikita thakkar" userId="6fbd4281ef4c2541" providerId="LiveId" clId="{906755F6-5CB6-45DF-A20D-C86A815E6DB3}" dt="2020-12-05T16:45:12.620" v="307" actId="12"/>
          <ac:spMkLst>
            <pc:docMk/>
            <pc:sldMk cId="3880037458" sldId="275"/>
            <ac:spMk id="3" creationId="{7D08F9D7-1E49-42FD-BE62-99B9A9F44E73}"/>
          </ac:spMkLst>
        </pc:spChg>
      </pc:sldChg>
      <pc:sldChg chg="addSp delSp modSp new mod">
        <pc:chgData name="nikita thakkar" userId="6fbd4281ef4c2541" providerId="LiveId" clId="{906755F6-5CB6-45DF-A20D-C86A815E6DB3}" dt="2020-12-05T17:37:52.324" v="332" actId="14100"/>
        <pc:sldMkLst>
          <pc:docMk/>
          <pc:sldMk cId="102927483" sldId="276"/>
        </pc:sldMkLst>
        <pc:spChg chg="del">
          <ac:chgData name="nikita thakkar" userId="6fbd4281ef4c2541" providerId="LiveId" clId="{906755F6-5CB6-45DF-A20D-C86A815E6DB3}" dt="2020-12-05T17:36:40.579" v="326" actId="478"/>
          <ac:spMkLst>
            <pc:docMk/>
            <pc:sldMk cId="102927483" sldId="276"/>
            <ac:spMk id="2" creationId="{78C20577-0C3F-44D7-9CD5-DF577BF0A5E4}"/>
          </ac:spMkLst>
        </pc:spChg>
        <pc:spChg chg="mod">
          <ac:chgData name="nikita thakkar" userId="6fbd4281ef4c2541" providerId="LiveId" clId="{906755F6-5CB6-45DF-A20D-C86A815E6DB3}" dt="2020-12-05T17:37:06.868" v="329" actId="6549"/>
          <ac:spMkLst>
            <pc:docMk/>
            <pc:sldMk cId="102927483" sldId="276"/>
            <ac:spMk id="3" creationId="{1EF56CA7-F209-4C98-8DF7-B2BDE27A389A}"/>
          </ac:spMkLst>
        </pc:spChg>
        <pc:picChg chg="add mod">
          <ac:chgData name="nikita thakkar" userId="6fbd4281ef4c2541" providerId="LiveId" clId="{906755F6-5CB6-45DF-A20D-C86A815E6DB3}" dt="2020-12-05T17:37:52.324" v="332" actId="14100"/>
          <ac:picMkLst>
            <pc:docMk/>
            <pc:sldMk cId="102927483" sldId="276"/>
            <ac:picMk id="6146" creationId="{75172ED4-F251-4163-A814-AE6A5A9335D0}"/>
          </ac:picMkLst>
        </pc:picChg>
      </pc:sldChg>
      <pc:sldChg chg="delSp modSp new mod ord">
        <pc:chgData name="nikita thakkar" userId="6fbd4281ef4c2541" providerId="LiveId" clId="{906755F6-5CB6-45DF-A20D-C86A815E6DB3}" dt="2020-12-06T02:31:47.420" v="424"/>
        <pc:sldMkLst>
          <pc:docMk/>
          <pc:sldMk cId="2786097961" sldId="277"/>
        </pc:sldMkLst>
        <pc:spChg chg="del mod">
          <ac:chgData name="nikita thakkar" userId="6fbd4281ef4c2541" providerId="LiveId" clId="{906755F6-5CB6-45DF-A20D-C86A815E6DB3}" dt="2020-12-05T17:34:15.098" v="319" actId="478"/>
          <ac:spMkLst>
            <pc:docMk/>
            <pc:sldMk cId="2786097961" sldId="277"/>
            <ac:spMk id="2" creationId="{F934C3EC-9E59-450B-A57C-CE44F9BC339D}"/>
          </ac:spMkLst>
        </pc:spChg>
        <pc:spChg chg="mod">
          <ac:chgData name="nikita thakkar" userId="6fbd4281ef4c2541" providerId="LiveId" clId="{906755F6-5CB6-45DF-A20D-C86A815E6DB3}" dt="2020-12-05T17:36:09.930" v="325" actId="255"/>
          <ac:spMkLst>
            <pc:docMk/>
            <pc:sldMk cId="2786097961" sldId="277"/>
            <ac:spMk id="3" creationId="{A9D2210D-E33F-4F35-832B-B90936878C4D}"/>
          </ac:spMkLst>
        </pc:spChg>
      </pc:sldChg>
    </pc:docChg>
  </pc:docChgLst>
  <pc:docChgLst>
    <pc:chgData name="nikita thakkar" userId="6fbd4281ef4c2541" providerId="LiveId" clId="{F8D84940-4BC7-4445-B773-085D5F50A672}"/>
    <pc:docChg chg="custSel addSld delSld modSld">
      <pc:chgData name="nikita thakkar" userId="6fbd4281ef4c2541" providerId="LiveId" clId="{F8D84940-4BC7-4445-B773-085D5F50A672}" dt="2020-12-09T05:23:40.193" v="101" actId="478"/>
      <pc:docMkLst>
        <pc:docMk/>
      </pc:docMkLst>
      <pc:sldChg chg="delSp mod">
        <pc:chgData name="nikita thakkar" userId="6fbd4281ef4c2541" providerId="LiveId" clId="{F8D84940-4BC7-4445-B773-085D5F50A672}" dt="2020-12-07T03:19:17.309" v="0" actId="478"/>
        <pc:sldMkLst>
          <pc:docMk/>
          <pc:sldMk cId="1766382588" sldId="264"/>
        </pc:sldMkLst>
        <pc:spChg chg="del">
          <ac:chgData name="nikita thakkar" userId="6fbd4281ef4c2541" providerId="LiveId" clId="{F8D84940-4BC7-4445-B773-085D5F50A672}" dt="2020-12-07T03:19:17.309" v="0" actId="478"/>
          <ac:spMkLst>
            <pc:docMk/>
            <pc:sldMk cId="1766382588" sldId="264"/>
            <ac:spMk id="2" creationId="{B90994B9-5716-47A3-A525-07896970F4DC}"/>
          </ac:spMkLst>
        </pc:spChg>
      </pc:sldChg>
      <pc:sldChg chg="modSp mod">
        <pc:chgData name="nikita thakkar" userId="6fbd4281ef4c2541" providerId="LiveId" clId="{F8D84940-4BC7-4445-B773-085D5F50A672}" dt="2020-12-07T03:20:21.167" v="22" actId="20577"/>
        <pc:sldMkLst>
          <pc:docMk/>
          <pc:sldMk cId="762035128" sldId="268"/>
        </pc:sldMkLst>
        <pc:spChg chg="mod">
          <ac:chgData name="nikita thakkar" userId="6fbd4281ef4c2541" providerId="LiveId" clId="{F8D84940-4BC7-4445-B773-085D5F50A672}" dt="2020-12-07T03:20:21.167" v="22" actId="20577"/>
          <ac:spMkLst>
            <pc:docMk/>
            <pc:sldMk cId="762035128" sldId="268"/>
            <ac:spMk id="3" creationId="{FC726FE9-3653-4F3B-9338-2724842DC181}"/>
          </ac:spMkLst>
        </pc:spChg>
      </pc:sldChg>
      <pc:sldChg chg="modSp mod">
        <pc:chgData name="nikita thakkar" userId="6fbd4281ef4c2541" providerId="LiveId" clId="{F8D84940-4BC7-4445-B773-085D5F50A672}" dt="2020-12-07T03:20:41.437" v="31" actId="20577"/>
        <pc:sldMkLst>
          <pc:docMk/>
          <pc:sldMk cId="1965973995" sldId="269"/>
        </pc:sldMkLst>
        <pc:spChg chg="mod">
          <ac:chgData name="nikita thakkar" userId="6fbd4281ef4c2541" providerId="LiveId" clId="{F8D84940-4BC7-4445-B773-085D5F50A672}" dt="2020-12-07T03:20:41.437" v="31" actId="20577"/>
          <ac:spMkLst>
            <pc:docMk/>
            <pc:sldMk cId="1965973995" sldId="269"/>
            <ac:spMk id="3" creationId="{249A3F10-6120-4755-AB7E-36CD240F32F1}"/>
          </ac:spMkLst>
        </pc:spChg>
      </pc:sldChg>
      <pc:sldChg chg="delSp mod">
        <pc:chgData name="nikita thakkar" userId="6fbd4281ef4c2541" providerId="LiveId" clId="{F8D84940-4BC7-4445-B773-085D5F50A672}" dt="2020-12-07T03:21:36.854" v="32" actId="478"/>
        <pc:sldMkLst>
          <pc:docMk/>
          <pc:sldMk cId="616075604" sldId="270"/>
        </pc:sldMkLst>
        <pc:spChg chg="del">
          <ac:chgData name="nikita thakkar" userId="6fbd4281ef4c2541" providerId="LiveId" clId="{F8D84940-4BC7-4445-B773-085D5F50A672}" dt="2020-12-07T03:21:36.854" v="32" actId="478"/>
          <ac:spMkLst>
            <pc:docMk/>
            <pc:sldMk cId="616075604" sldId="270"/>
            <ac:spMk id="2" creationId="{A58C53A9-8E03-496F-B808-04E99D4A9885}"/>
          </ac:spMkLst>
        </pc:spChg>
      </pc:sldChg>
      <pc:sldChg chg="modSp mod">
        <pc:chgData name="nikita thakkar" userId="6fbd4281ef4c2541" providerId="LiveId" clId="{F8D84940-4BC7-4445-B773-085D5F50A672}" dt="2020-12-07T03:22:09.308" v="42" actId="20577"/>
        <pc:sldMkLst>
          <pc:docMk/>
          <pc:sldMk cId="140732389" sldId="273"/>
        </pc:sldMkLst>
        <pc:spChg chg="mod">
          <ac:chgData name="nikita thakkar" userId="6fbd4281ef4c2541" providerId="LiveId" clId="{F8D84940-4BC7-4445-B773-085D5F50A672}" dt="2020-12-07T03:22:09.308" v="42" actId="20577"/>
          <ac:spMkLst>
            <pc:docMk/>
            <pc:sldMk cId="140732389" sldId="273"/>
            <ac:spMk id="3" creationId="{0B08D0B9-2499-455D-A9A9-A171D6983F5C}"/>
          </ac:spMkLst>
        </pc:spChg>
      </pc:sldChg>
      <pc:sldChg chg="delSp modSp mod">
        <pc:chgData name="nikita thakkar" userId="6fbd4281ef4c2541" providerId="LiveId" clId="{F8D84940-4BC7-4445-B773-085D5F50A672}" dt="2020-12-07T03:24:55.280" v="62"/>
        <pc:sldMkLst>
          <pc:docMk/>
          <pc:sldMk cId="3015120931" sldId="274"/>
        </pc:sldMkLst>
        <pc:spChg chg="del">
          <ac:chgData name="nikita thakkar" userId="6fbd4281ef4c2541" providerId="LiveId" clId="{F8D84940-4BC7-4445-B773-085D5F50A672}" dt="2020-12-07T03:22:43.897" v="43" actId="478"/>
          <ac:spMkLst>
            <pc:docMk/>
            <pc:sldMk cId="3015120931" sldId="274"/>
            <ac:spMk id="2" creationId="{B3507EA4-6DD5-45ED-A22B-A8654717199C}"/>
          </ac:spMkLst>
        </pc:spChg>
        <pc:spChg chg="mod">
          <ac:chgData name="nikita thakkar" userId="6fbd4281ef4c2541" providerId="LiveId" clId="{F8D84940-4BC7-4445-B773-085D5F50A672}" dt="2020-12-07T03:24:55.280" v="62"/>
          <ac:spMkLst>
            <pc:docMk/>
            <pc:sldMk cId="3015120931" sldId="274"/>
            <ac:spMk id="3" creationId="{4F547B2B-C32D-42B6-958E-159AC61DF258}"/>
          </ac:spMkLst>
        </pc:spChg>
      </pc:sldChg>
      <pc:sldChg chg="modSp new del mod">
        <pc:chgData name="nikita thakkar" userId="6fbd4281ef4c2541" providerId="LiveId" clId="{F8D84940-4BC7-4445-B773-085D5F50A672}" dt="2020-12-07T04:58:48.061" v="66" actId="2696"/>
        <pc:sldMkLst>
          <pc:docMk/>
          <pc:sldMk cId="595974826" sldId="275"/>
        </pc:sldMkLst>
        <pc:spChg chg="mod">
          <ac:chgData name="nikita thakkar" userId="6fbd4281ef4c2541" providerId="LiveId" clId="{F8D84940-4BC7-4445-B773-085D5F50A672}" dt="2020-12-07T03:27:25.725" v="65"/>
          <ac:spMkLst>
            <pc:docMk/>
            <pc:sldMk cId="595974826" sldId="275"/>
            <ac:spMk id="3" creationId="{CEC9FD1B-4554-4ADA-A2D6-9AEDA97085D3}"/>
          </ac:spMkLst>
        </pc:spChg>
      </pc:sldChg>
      <pc:sldChg chg="modSp new mod">
        <pc:chgData name="nikita thakkar" userId="6fbd4281ef4c2541" providerId="LiveId" clId="{F8D84940-4BC7-4445-B773-085D5F50A672}" dt="2020-12-07T05:18:05.581" v="97" actId="12"/>
        <pc:sldMkLst>
          <pc:docMk/>
          <pc:sldMk cId="2614676668" sldId="275"/>
        </pc:sldMkLst>
        <pc:spChg chg="mod">
          <ac:chgData name="nikita thakkar" userId="6fbd4281ef4c2541" providerId="LiveId" clId="{F8D84940-4BC7-4445-B773-085D5F50A672}" dt="2020-12-07T04:59:08.955" v="95" actId="20577"/>
          <ac:spMkLst>
            <pc:docMk/>
            <pc:sldMk cId="2614676668" sldId="275"/>
            <ac:spMk id="2" creationId="{9A522786-590A-437B-9C5E-64E5BA3E5549}"/>
          </ac:spMkLst>
        </pc:spChg>
        <pc:spChg chg="mod">
          <ac:chgData name="nikita thakkar" userId="6fbd4281ef4c2541" providerId="LiveId" clId="{F8D84940-4BC7-4445-B773-085D5F50A672}" dt="2020-12-07T05:18:05.581" v="97" actId="12"/>
          <ac:spMkLst>
            <pc:docMk/>
            <pc:sldMk cId="2614676668" sldId="275"/>
            <ac:spMk id="3" creationId="{B4A3F677-792D-4F42-822F-5F73E27CD754}"/>
          </ac:spMkLst>
        </pc:spChg>
      </pc:sldChg>
      <pc:sldChg chg="del">
        <pc:chgData name="nikita thakkar" userId="6fbd4281ef4c2541" providerId="LiveId" clId="{F8D84940-4BC7-4445-B773-085D5F50A672}" dt="2020-12-07T03:22:54.651" v="44" actId="2696"/>
        <pc:sldMkLst>
          <pc:docMk/>
          <pc:sldMk cId="3880037458" sldId="275"/>
        </pc:sldMkLst>
      </pc:sldChg>
      <pc:sldChg chg="del">
        <pc:chgData name="nikita thakkar" userId="6fbd4281ef4c2541" providerId="LiveId" clId="{F8D84940-4BC7-4445-B773-085D5F50A672}" dt="2020-12-07T03:23:02.198" v="45" actId="2696"/>
        <pc:sldMkLst>
          <pc:docMk/>
          <pc:sldMk cId="102927483" sldId="276"/>
        </pc:sldMkLst>
      </pc:sldChg>
      <pc:sldChg chg="addSp delSp modSp new mod">
        <pc:chgData name="nikita thakkar" userId="6fbd4281ef4c2541" providerId="LiveId" clId="{F8D84940-4BC7-4445-B773-085D5F50A672}" dt="2020-12-09T05:23:40.193" v="101" actId="478"/>
        <pc:sldMkLst>
          <pc:docMk/>
          <pc:sldMk cId="3928047647" sldId="276"/>
        </pc:sldMkLst>
        <pc:spChg chg="del">
          <ac:chgData name="nikita thakkar" userId="6fbd4281ef4c2541" providerId="LiveId" clId="{F8D84940-4BC7-4445-B773-085D5F50A672}" dt="2020-12-09T05:23:40.193" v="101" actId="478"/>
          <ac:spMkLst>
            <pc:docMk/>
            <pc:sldMk cId="3928047647" sldId="276"/>
            <ac:spMk id="2" creationId="{BDFF1395-4253-4A00-968A-23B6EF981AB2}"/>
          </ac:spMkLst>
        </pc:spChg>
        <pc:spChg chg="del">
          <ac:chgData name="nikita thakkar" userId="6fbd4281ef4c2541" providerId="LiveId" clId="{F8D84940-4BC7-4445-B773-085D5F50A672}" dt="2020-12-09T05:18:15.292" v="99"/>
          <ac:spMkLst>
            <pc:docMk/>
            <pc:sldMk cId="3928047647" sldId="276"/>
            <ac:spMk id="3" creationId="{63FC0AA5-22A2-4B14-B309-08261AD20C0E}"/>
          </ac:spMkLst>
        </pc:spChg>
        <pc:picChg chg="add mod">
          <ac:chgData name="nikita thakkar" userId="6fbd4281ef4c2541" providerId="LiveId" clId="{F8D84940-4BC7-4445-B773-085D5F50A672}" dt="2020-12-09T05:18:18.868" v="100" actId="14100"/>
          <ac:picMkLst>
            <pc:docMk/>
            <pc:sldMk cId="3928047647" sldId="276"/>
            <ac:picMk id="4" creationId="{D0CE2A9B-5CD4-4673-88BA-F9DA0B5EB47E}"/>
          </ac:picMkLst>
        </pc:picChg>
      </pc:sldChg>
      <pc:sldChg chg="modSp del mod">
        <pc:chgData name="nikita thakkar" userId="6fbd4281ef4c2541" providerId="LiveId" clId="{F8D84940-4BC7-4445-B773-085D5F50A672}" dt="2020-12-07T03:23:40.353" v="48" actId="2696"/>
        <pc:sldMkLst>
          <pc:docMk/>
          <pc:sldMk cId="2786097961" sldId="277"/>
        </pc:sldMkLst>
        <pc:spChg chg="mod">
          <ac:chgData name="nikita thakkar" userId="6fbd4281ef4c2541" providerId="LiveId" clId="{F8D84940-4BC7-4445-B773-085D5F50A672}" dt="2020-12-07T03:23:20.724" v="47" actId="6549"/>
          <ac:spMkLst>
            <pc:docMk/>
            <pc:sldMk cId="2786097961" sldId="277"/>
            <ac:spMk id="3" creationId="{A9D2210D-E33F-4F35-832B-B90936878C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7793-D656-4F3A-9DAE-A4C2659EB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C8EF77-D857-4F58-8848-63CAEB102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1967C7-7C9A-41F0-8568-DF26B54700C7}"/>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5" name="Footer Placeholder 4">
            <a:extLst>
              <a:ext uri="{FF2B5EF4-FFF2-40B4-BE49-F238E27FC236}">
                <a16:creationId xmlns:a16="http://schemas.microsoft.com/office/drawing/2014/main" id="{84D2CFE4-1C08-446B-81AB-8173CF35A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504B6B-B567-4A48-8085-A95C86BC0709}"/>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154308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0A88-00C4-44EA-9CF2-CAB23A0212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FBF1BD-3508-4037-8553-02EB6B4A1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E83EC-1975-4D5C-80E4-56704FA2F810}"/>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5" name="Footer Placeholder 4">
            <a:extLst>
              <a:ext uri="{FF2B5EF4-FFF2-40B4-BE49-F238E27FC236}">
                <a16:creationId xmlns:a16="http://schemas.microsoft.com/office/drawing/2014/main" id="{62AD7134-B873-4724-B10C-683B10D8F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EEF09-3F51-438D-A999-7CD9FFA7EB71}"/>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58932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E5FC3-340A-4D42-A317-50F3C5D5D8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AF6892-4088-4E68-BDC0-D9C2DAD714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5C819-AC4D-4B03-A3DE-72B18D446FB7}"/>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5" name="Footer Placeholder 4">
            <a:extLst>
              <a:ext uri="{FF2B5EF4-FFF2-40B4-BE49-F238E27FC236}">
                <a16:creationId xmlns:a16="http://schemas.microsoft.com/office/drawing/2014/main" id="{2FC16704-0C22-46F9-A764-2F760379BA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197355-7BB5-4706-957C-B42976FC41D5}"/>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22425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5ACB-5B0D-4F05-9A6E-C1A10F2434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F83D0-890B-4642-8970-FDFEEF5CD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AE9C5-B720-4589-BB17-E416E5689EEC}"/>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5" name="Footer Placeholder 4">
            <a:extLst>
              <a:ext uri="{FF2B5EF4-FFF2-40B4-BE49-F238E27FC236}">
                <a16:creationId xmlns:a16="http://schemas.microsoft.com/office/drawing/2014/main" id="{68B1BC56-68B2-44A6-9208-B852BEFC7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13E26-EDD7-40D8-A9AA-6BC5E27F5334}"/>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334514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7BDA-1E4F-4761-8A3F-A21859DD8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3D2854-F9D9-4EA0-96AF-560706432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D38D7-9FDD-4397-88AA-7935A24665B8}"/>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5" name="Footer Placeholder 4">
            <a:extLst>
              <a:ext uri="{FF2B5EF4-FFF2-40B4-BE49-F238E27FC236}">
                <a16:creationId xmlns:a16="http://schemas.microsoft.com/office/drawing/2014/main" id="{E99EAA4D-C448-4C53-9BEF-9C0C03182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1C7E8-6644-4FF8-8A76-F982A23815CE}"/>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150222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064C-7AC7-43F0-A1CF-5CED12112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1EC71-93DA-4181-9133-BD298F3F6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987276-DFD6-4F4D-959C-2BB402E787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779819-E8EF-4683-864B-DAA64DCA293E}"/>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6" name="Footer Placeholder 5">
            <a:extLst>
              <a:ext uri="{FF2B5EF4-FFF2-40B4-BE49-F238E27FC236}">
                <a16:creationId xmlns:a16="http://schemas.microsoft.com/office/drawing/2014/main" id="{C0B973E9-DFDA-4594-A629-643310384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225A8-67AD-4509-B660-D4C97756FBFA}"/>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2960287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794A-DC71-478D-B6A9-4F1ECDABDA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0E4495-FBBE-447F-BFF7-24D32EFDD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CC9EB2-39A3-4C5E-9DC5-CBB518257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1D1FD-2077-4072-B7CD-B4AB0AA34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477110-8A79-484B-8F6B-81F23FFA3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89219F-6E17-49A6-89EC-9FA20A31CEF3}"/>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8" name="Footer Placeholder 7">
            <a:extLst>
              <a:ext uri="{FF2B5EF4-FFF2-40B4-BE49-F238E27FC236}">
                <a16:creationId xmlns:a16="http://schemas.microsoft.com/office/drawing/2014/main" id="{71F4FD05-D491-4532-ABA5-9F72C3A40B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79F74F-AE1A-47F8-A50C-CA5C54531939}"/>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207651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4576-F12E-494B-A2E9-C7B95CAB71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83D7CA-2623-4A4A-A9E1-CC98333DF810}"/>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4" name="Footer Placeholder 3">
            <a:extLst>
              <a:ext uri="{FF2B5EF4-FFF2-40B4-BE49-F238E27FC236}">
                <a16:creationId xmlns:a16="http://schemas.microsoft.com/office/drawing/2014/main" id="{B16C8988-0100-43A7-821B-FDB71A1686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412EB9-D8C4-432C-9B28-9A0054E43693}"/>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174189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D3D44-656E-4119-9530-1742B9918245}"/>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3" name="Footer Placeholder 2">
            <a:extLst>
              <a:ext uri="{FF2B5EF4-FFF2-40B4-BE49-F238E27FC236}">
                <a16:creationId xmlns:a16="http://schemas.microsoft.com/office/drawing/2014/main" id="{91D8B935-5088-4F05-AA84-B92946FA9C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353F15-A4C6-4CCE-847C-B79C249FE175}"/>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32785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FBFF-E450-4DDC-8E8E-5F45E4895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038C2B-1335-4FAB-AFD7-555114EAE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9936C3-F337-41F2-8ED8-F7005DA79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ED2F6-8B59-435F-A7FA-290D7C1C42BA}"/>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6" name="Footer Placeholder 5">
            <a:extLst>
              <a:ext uri="{FF2B5EF4-FFF2-40B4-BE49-F238E27FC236}">
                <a16:creationId xmlns:a16="http://schemas.microsoft.com/office/drawing/2014/main" id="{787D8E9B-9189-4DD4-8311-84297FAFF6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18992C-7F6E-4126-BF44-279B54AAE97B}"/>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251233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A04-8A3F-4F6D-9E5D-DF7C285FB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DC714A-C9A2-44B5-BD82-3BF93E98A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5FF34F-15EB-4FFC-8D6F-99F01BBC5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56C41-36AA-4A4F-812F-37DF97C91608}"/>
              </a:ext>
            </a:extLst>
          </p:cNvPr>
          <p:cNvSpPr>
            <a:spLocks noGrp="1"/>
          </p:cNvSpPr>
          <p:nvPr>
            <p:ph type="dt" sz="half" idx="10"/>
          </p:nvPr>
        </p:nvSpPr>
        <p:spPr/>
        <p:txBody>
          <a:bodyPr/>
          <a:lstStyle/>
          <a:p>
            <a:fld id="{7C696ED6-4A60-4D15-9DE4-888F703E9A8E}" type="datetimeFigureOut">
              <a:rPr lang="en-IN" smtClean="0"/>
              <a:t>09-12-2020</a:t>
            </a:fld>
            <a:endParaRPr lang="en-IN"/>
          </a:p>
        </p:txBody>
      </p:sp>
      <p:sp>
        <p:nvSpPr>
          <p:cNvPr id="6" name="Footer Placeholder 5">
            <a:extLst>
              <a:ext uri="{FF2B5EF4-FFF2-40B4-BE49-F238E27FC236}">
                <a16:creationId xmlns:a16="http://schemas.microsoft.com/office/drawing/2014/main" id="{B028F294-1886-475B-A9FA-CA9EEA97A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0DF71-8E5E-43FD-B15F-B35AA63E1191}"/>
              </a:ext>
            </a:extLst>
          </p:cNvPr>
          <p:cNvSpPr>
            <a:spLocks noGrp="1"/>
          </p:cNvSpPr>
          <p:nvPr>
            <p:ph type="sldNum" sz="quarter" idx="12"/>
          </p:nvPr>
        </p:nvSpPr>
        <p:spPr/>
        <p:txBody>
          <a:bodyPr/>
          <a:lstStyle/>
          <a:p>
            <a:fld id="{42FC4DE0-CA1C-42C1-ACCB-7131AEA47710}" type="slidenum">
              <a:rPr lang="en-IN" smtClean="0"/>
              <a:t>‹#›</a:t>
            </a:fld>
            <a:endParaRPr lang="en-IN"/>
          </a:p>
        </p:txBody>
      </p:sp>
    </p:spTree>
    <p:extLst>
      <p:ext uri="{BB962C8B-B14F-4D97-AF65-F5344CB8AC3E}">
        <p14:creationId xmlns:p14="http://schemas.microsoft.com/office/powerpoint/2010/main" val="118955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B87254-7AE4-4F5B-8D21-DC4F31A3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321078-0AAC-428F-B8DB-8392C882F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A08BFC-9DC8-459E-9FFF-60EF604FA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96ED6-4A60-4D15-9DE4-888F703E9A8E}" type="datetimeFigureOut">
              <a:rPr lang="en-IN" smtClean="0"/>
              <a:t>09-12-2020</a:t>
            </a:fld>
            <a:endParaRPr lang="en-IN"/>
          </a:p>
        </p:txBody>
      </p:sp>
      <p:sp>
        <p:nvSpPr>
          <p:cNvPr id="5" name="Footer Placeholder 4">
            <a:extLst>
              <a:ext uri="{FF2B5EF4-FFF2-40B4-BE49-F238E27FC236}">
                <a16:creationId xmlns:a16="http://schemas.microsoft.com/office/drawing/2014/main" id="{AF7C3157-EF42-43B9-B661-0455F0CC4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8546A9-1E45-4477-98C1-75BDF54BB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C4DE0-CA1C-42C1-ACCB-7131AEA47710}" type="slidenum">
              <a:rPr lang="en-IN" smtClean="0"/>
              <a:t>‹#›</a:t>
            </a:fld>
            <a:endParaRPr lang="en-IN"/>
          </a:p>
        </p:txBody>
      </p:sp>
    </p:spTree>
    <p:extLst>
      <p:ext uri="{BB962C8B-B14F-4D97-AF65-F5344CB8AC3E}">
        <p14:creationId xmlns:p14="http://schemas.microsoft.com/office/powerpoint/2010/main" val="157709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reatlearning.in/blog/model-evaluation-techniques-for-machine-learning-classification-models/" TargetMode="External"/><Relationship Id="rId2" Type="http://schemas.openxmlformats.org/officeDocument/2006/relationships/hyperlink" Target="https://www.mygreatlearning.com/blog/what-is-machine-learning/" TargetMode="External"/><Relationship Id="rId1" Type="http://schemas.openxmlformats.org/officeDocument/2006/relationships/slideLayout" Target="../slideLayouts/slideLayout2.xml"/><Relationship Id="rId4" Type="http://schemas.openxmlformats.org/officeDocument/2006/relationships/hyperlink" Target="https://www.greatlearning.in/blog/machine-learning-and-its-5-new-applica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4C77-BA5A-4811-8B99-D8927C1D1E7A}"/>
              </a:ext>
            </a:extLst>
          </p:cNvPr>
          <p:cNvSpPr>
            <a:spLocks noGrp="1"/>
          </p:cNvSpPr>
          <p:nvPr>
            <p:ph type="ctrTitle"/>
          </p:nvPr>
        </p:nvSpPr>
        <p:spPr>
          <a:xfrm>
            <a:off x="1524000" y="562782"/>
            <a:ext cx="9144000" cy="1655762"/>
          </a:xfrm>
        </p:spPr>
        <p:txBody>
          <a:bodyPr>
            <a:normAutofit fontScale="90000"/>
          </a:bodyPr>
          <a:lstStyle/>
          <a:p>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br>
              <a:rPr lang="en-US" b="1" i="0" dirty="0">
                <a:solidFill>
                  <a:srgbClr val="111111"/>
                </a:solidFill>
                <a:effectLst/>
                <a:latin typeface="Lato"/>
              </a:rPr>
            </a:br>
            <a:r>
              <a:rPr lang="en-US" b="1" i="0" dirty="0">
                <a:solidFill>
                  <a:srgbClr val="111111"/>
                </a:solidFill>
                <a:effectLst/>
                <a:latin typeface="Times New Roman" panose="02020603050405020304" pitchFamily="18" charset="0"/>
                <a:cs typeface="Times New Roman" panose="02020603050405020304" pitchFamily="18" charset="0"/>
              </a:rPr>
              <a:t>What is Regression?</a:t>
            </a:r>
            <a:br>
              <a:rPr lang="en-US" b="0" i="0" dirty="0">
                <a:solidFill>
                  <a:srgbClr val="111111"/>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484B6F-2356-4698-96A3-9F01A0E9321C}"/>
              </a:ext>
            </a:extLst>
          </p:cNvPr>
          <p:cNvSpPr>
            <a:spLocks noGrp="1"/>
          </p:cNvSpPr>
          <p:nvPr>
            <p:ph type="subTitle" idx="1"/>
          </p:nvPr>
        </p:nvSpPr>
        <p:spPr>
          <a:xfrm>
            <a:off x="524656" y="1723868"/>
            <a:ext cx="10143344" cy="4571349"/>
          </a:xfrm>
        </p:spPr>
        <p:txBody>
          <a:bodyPr>
            <a:normAutofit fontScale="92500" lnSpcReduction="10000"/>
          </a:bodyPr>
          <a:lstStyle/>
          <a:p>
            <a:pPr algn="l"/>
            <a:r>
              <a:rPr lang="en-US" b="0" i="0" dirty="0">
                <a:solidFill>
                  <a:srgbClr val="000000"/>
                </a:solidFill>
                <a:effectLst/>
                <a:latin typeface="Lato"/>
              </a:rPr>
              <a:t> </a:t>
            </a:r>
            <a:r>
              <a:rPr lang="en-US" sz="3200" b="0" i="0" dirty="0">
                <a:solidFill>
                  <a:srgbClr val="000000"/>
                </a:solidFill>
                <a:effectLst/>
                <a:latin typeface="Times New Roman" panose="02020603050405020304" pitchFamily="18" charset="0"/>
                <a:cs typeface="Times New Roman" panose="02020603050405020304" pitchFamily="18" charset="0"/>
              </a:rPr>
              <a:t>Regression is a method of modelling a target value based on independent predictors(variables) </a:t>
            </a:r>
          </a:p>
          <a:p>
            <a:pPr algn="l"/>
            <a:r>
              <a:rPr lang="en-US" sz="3200" b="0" i="0" dirty="0">
                <a:solidFill>
                  <a:srgbClr val="000000"/>
                </a:solidFill>
                <a:effectLst/>
                <a:latin typeface="Times New Roman" panose="02020603050405020304" pitchFamily="18" charset="0"/>
                <a:cs typeface="Times New Roman" panose="02020603050405020304" pitchFamily="18" charset="0"/>
              </a:rPr>
              <a:t>It is a statistical tool which is used to find out the relationship between the outcome variable also known as the dependent variable, and one or more variable often called as independent variables.  </a:t>
            </a:r>
          </a:p>
          <a:p>
            <a:pPr algn="l"/>
            <a:r>
              <a:rPr lang="en-US" sz="3200" b="0" i="0" dirty="0">
                <a:solidFill>
                  <a:srgbClr val="000000"/>
                </a:solidFill>
                <a:effectLst/>
                <a:latin typeface="Times New Roman" panose="02020603050405020304" pitchFamily="18" charset="0"/>
                <a:cs typeface="Times New Roman" panose="02020603050405020304" pitchFamily="18" charset="0"/>
              </a:rPr>
              <a:t>This method is mostly used for forecasting and finding out cause and effect relationship between variables. </a:t>
            </a:r>
          </a:p>
          <a:p>
            <a:pPr algn="l"/>
            <a:r>
              <a:rPr lang="en-US" sz="3200" b="0" i="0" dirty="0">
                <a:solidFill>
                  <a:srgbClr val="000000"/>
                </a:solidFill>
                <a:effectLst/>
                <a:latin typeface="Times New Roman" panose="02020603050405020304" pitchFamily="18" charset="0"/>
                <a:cs typeface="Times New Roman" panose="02020603050405020304" pitchFamily="18" charset="0"/>
              </a:rPr>
              <a:t>Regression techniques mostly differ based on the number of independent variables and the type of relationship between the independent and dependent variables.</a:t>
            </a:r>
          </a:p>
          <a:p>
            <a:endParaRPr lang="en-IN" dirty="0"/>
          </a:p>
        </p:txBody>
      </p:sp>
    </p:spTree>
    <p:extLst>
      <p:ext uri="{BB962C8B-B14F-4D97-AF65-F5344CB8AC3E}">
        <p14:creationId xmlns:p14="http://schemas.microsoft.com/office/powerpoint/2010/main" val="394246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C1EF-E17D-4D56-953E-0687B9C59535}"/>
              </a:ext>
            </a:extLst>
          </p:cNvPr>
          <p:cNvSpPr>
            <a:spLocks noGrp="1"/>
          </p:cNvSpPr>
          <p:nvPr>
            <p:ph type="title"/>
          </p:nvPr>
        </p:nvSpPr>
        <p:spPr/>
        <p:txBody>
          <a:bodyPr/>
          <a:lstStyle/>
          <a:p>
            <a:r>
              <a:rPr lang="en-US" b="0" i="0" dirty="0">
                <a:effectLst/>
                <a:latin typeface="Arial" panose="020B0604020202020204" pitchFamily="34" charset="0"/>
              </a:rPr>
              <a:t>Steps to Establish a Regression</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7D0FAF7-A859-41B1-99E2-FB7922978A75}"/>
              </a:ext>
            </a:extLst>
          </p:cNvPr>
          <p:cNvSpPr>
            <a:spLocks noGrp="1"/>
          </p:cNvSpPr>
          <p:nvPr>
            <p:ph idx="1"/>
          </p:nvPr>
        </p:nvSpPr>
        <p:spPr/>
        <p:txBody>
          <a:bodyPr>
            <a:normAutofit fontScale="85000" lnSpcReduction="20000"/>
          </a:bodyPr>
          <a:lstStyle/>
          <a:p>
            <a:pPr algn="just"/>
            <a:r>
              <a:rPr lang="en-US" b="0" i="0" dirty="0">
                <a:solidFill>
                  <a:srgbClr val="000000"/>
                </a:solidFill>
                <a:effectLst/>
                <a:latin typeface="Arial" panose="020B0604020202020204" pitchFamily="34" charset="0"/>
              </a:rPr>
              <a:t>A simple example of regression is predicting weight of a person when his height is known. To do this we need to have the relationship between height and weight of a person.</a:t>
            </a:r>
          </a:p>
          <a:p>
            <a:pPr algn="just"/>
            <a:r>
              <a:rPr lang="en-US" b="0" i="0" dirty="0">
                <a:solidFill>
                  <a:srgbClr val="000000"/>
                </a:solidFill>
                <a:effectLst/>
                <a:latin typeface="Arial" panose="020B0604020202020204" pitchFamily="34" charset="0"/>
              </a:rPr>
              <a:t>The steps to create the relationship is −</a:t>
            </a:r>
          </a:p>
          <a:p>
            <a:pPr algn="just">
              <a:buFont typeface="Arial" panose="020B0604020202020204" pitchFamily="34" charset="0"/>
              <a:buChar char="•"/>
            </a:pPr>
            <a:r>
              <a:rPr lang="en-US" b="0" i="0" dirty="0">
                <a:solidFill>
                  <a:srgbClr val="000000"/>
                </a:solidFill>
                <a:effectLst/>
                <a:latin typeface="Arial" panose="020B0604020202020204" pitchFamily="34" charset="0"/>
              </a:rPr>
              <a:t>Carry out the experiment of gathering a sample of observed values of height and corresponding weight.</a:t>
            </a:r>
          </a:p>
          <a:p>
            <a:pPr algn="just">
              <a:buFont typeface="Arial" panose="020B0604020202020204" pitchFamily="34" charset="0"/>
              <a:buChar char="•"/>
            </a:pPr>
            <a:r>
              <a:rPr lang="en-US" b="0" i="0" dirty="0">
                <a:solidFill>
                  <a:srgbClr val="000000"/>
                </a:solidFill>
                <a:effectLst/>
                <a:latin typeface="Arial" panose="020B0604020202020204" pitchFamily="34" charset="0"/>
              </a:rPr>
              <a:t>Create a relationship model using the </a:t>
            </a:r>
            <a:r>
              <a:rPr lang="en-US" b="1" i="0" dirty="0" err="1">
                <a:solidFill>
                  <a:srgbClr val="000000"/>
                </a:solidFill>
                <a:effectLst/>
                <a:latin typeface="Arial" panose="020B0604020202020204" pitchFamily="34" charset="0"/>
              </a:rPr>
              <a:t>lm</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functions in R.</a:t>
            </a:r>
          </a:p>
          <a:p>
            <a:pPr algn="just">
              <a:buFont typeface="Arial" panose="020B0604020202020204" pitchFamily="34" charset="0"/>
              <a:buChar char="•"/>
            </a:pPr>
            <a:r>
              <a:rPr lang="en-US" b="0" i="0" dirty="0">
                <a:solidFill>
                  <a:srgbClr val="000000"/>
                </a:solidFill>
                <a:effectLst/>
                <a:latin typeface="Arial" panose="020B0604020202020204" pitchFamily="34" charset="0"/>
              </a:rPr>
              <a:t>Find the coefficients from the model created and create the mathematical equation using these</a:t>
            </a:r>
          </a:p>
          <a:p>
            <a:pPr algn="just">
              <a:buFont typeface="Arial" panose="020B0604020202020204" pitchFamily="34" charset="0"/>
              <a:buChar char="•"/>
            </a:pPr>
            <a:r>
              <a:rPr lang="en-US" b="0" i="0" dirty="0">
                <a:solidFill>
                  <a:srgbClr val="000000"/>
                </a:solidFill>
                <a:effectLst/>
                <a:latin typeface="Arial" panose="020B0604020202020204" pitchFamily="34" charset="0"/>
              </a:rPr>
              <a:t>Get a summary of the relationship model to know the average error in prediction. Also called </a:t>
            </a:r>
            <a:r>
              <a:rPr lang="en-US" b="1" i="0" dirty="0">
                <a:solidFill>
                  <a:srgbClr val="000000"/>
                </a:solidFill>
                <a:effectLst/>
                <a:latin typeface="Arial" panose="020B0604020202020204" pitchFamily="34" charset="0"/>
              </a:rPr>
              <a:t>residuals</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0" i="0" dirty="0">
                <a:solidFill>
                  <a:srgbClr val="000000"/>
                </a:solidFill>
                <a:effectLst/>
                <a:latin typeface="Arial" panose="020B0604020202020204" pitchFamily="34" charset="0"/>
              </a:rPr>
              <a:t>To predict the weight of new persons, use the </a:t>
            </a:r>
            <a:r>
              <a:rPr lang="en-US" b="1" i="0" dirty="0">
                <a:solidFill>
                  <a:srgbClr val="000000"/>
                </a:solidFill>
                <a:effectLst/>
                <a:latin typeface="Arial" panose="020B0604020202020204" pitchFamily="34" charset="0"/>
              </a:rPr>
              <a:t>predict()</a:t>
            </a:r>
            <a:r>
              <a:rPr lang="en-US" b="0" i="0" dirty="0">
                <a:solidFill>
                  <a:srgbClr val="000000"/>
                </a:solidFill>
                <a:effectLst/>
                <a:latin typeface="Arial" panose="020B0604020202020204" pitchFamily="34" charset="0"/>
              </a:rPr>
              <a:t> function in R.</a:t>
            </a:r>
          </a:p>
          <a:p>
            <a:endParaRPr lang="en-IN" dirty="0"/>
          </a:p>
        </p:txBody>
      </p:sp>
    </p:spTree>
    <p:extLst>
      <p:ext uri="{BB962C8B-B14F-4D97-AF65-F5344CB8AC3E}">
        <p14:creationId xmlns:p14="http://schemas.microsoft.com/office/powerpoint/2010/main" val="207890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2AB1-F902-4465-A650-501F9F0A3539}"/>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01D3C2EA-3F8E-4C43-887F-1BDB7FAEE86F}"/>
              </a:ext>
            </a:extLst>
          </p:cNvPr>
          <p:cNvSpPr>
            <a:spLocks noGrp="1"/>
          </p:cNvSpPr>
          <p:nvPr>
            <p:ph idx="1"/>
          </p:nvPr>
        </p:nvSpPr>
        <p:spPr/>
        <p:txBody>
          <a:bodyPr/>
          <a:lstStyle/>
          <a:p>
            <a:pPr marL="0" indent="0">
              <a:buNone/>
            </a:pPr>
            <a:r>
              <a:rPr lang="en-US" dirty="0"/>
              <a:t>Input Data</a:t>
            </a:r>
          </a:p>
          <a:p>
            <a:pPr marL="0" indent="0">
              <a:buNone/>
            </a:pPr>
            <a:r>
              <a:rPr lang="en-US" dirty="0"/>
              <a:t>Below is the sample data representing the observations −</a:t>
            </a:r>
          </a:p>
          <a:p>
            <a:pPr marL="0" indent="0">
              <a:buNone/>
            </a:pPr>
            <a:endParaRPr lang="en-US" dirty="0"/>
          </a:p>
          <a:p>
            <a:pPr marL="0" indent="0">
              <a:buNone/>
            </a:pPr>
            <a:r>
              <a:rPr lang="en-US" dirty="0"/>
              <a:t># Values of height</a:t>
            </a:r>
          </a:p>
          <a:p>
            <a:pPr marL="0" indent="0">
              <a:buNone/>
            </a:pPr>
            <a:r>
              <a:rPr lang="en-US" dirty="0"/>
              <a:t>151, 174, 138, 186, 128, 136, 179, 163, 152, 131</a:t>
            </a:r>
          </a:p>
          <a:p>
            <a:pPr marL="0" indent="0">
              <a:buNone/>
            </a:pPr>
            <a:endParaRPr lang="en-US" dirty="0"/>
          </a:p>
          <a:p>
            <a:pPr marL="0" indent="0">
              <a:buNone/>
            </a:pPr>
            <a:r>
              <a:rPr lang="en-US" dirty="0"/>
              <a:t># Values of weight.</a:t>
            </a:r>
          </a:p>
          <a:p>
            <a:pPr marL="0" indent="0">
              <a:buNone/>
            </a:pPr>
            <a:r>
              <a:rPr lang="en-US" dirty="0"/>
              <a:t>63, 81, 56, 91, 47, 57, 76, 72, 62, 48</a:t>
            </a:r>
            <a:endParaRPr lang="en-IN" dirty="0"/>
          </a:p>
        </p:txBody>
      </p:sp>
    </p:spTree>
    <p:extLst>
      <p:ext uri="{BB962C8B-B14F-4D97-AF65-F5344CB8AC3E}">
        <p14:creationId xmlns:p14="http://schemas.microsoft.com/office/powerpoint/2010/main" val="324753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26FE9-3653-4F3B-9338-2724842DC181}"/>
              </a:ext>
            </a:extLst>
          </p:cNvPr>
          <p:cNvSpPr>
            <a:spLocks noGrp="1"/>
          </p:cNvSpPr>
          <p:nvPr>
            <p:ph idx="1"/>
          </p:nvPr>
        </p:nvSpPr>
        <p:spPr/>
        <p:txBody>
          <a:bodyPr>
            <a:normAutofit fontScale="70000" lnSpcReduction="20000"/>
          </a:bodyPr>
          <a:lstStyle/>
          <a:p>
            <a:pPr marL="0" indent="0">
              <a:buNone/>
            </a:pPr>
            <a:r>
              <a:rPr lang="en-US" dirty="0" err="1"/>
              <a:t>lm</a:t>
            </a:r>
            <a:r>
              <a:rPr lang="en-US" dirty="0"/>
              <a:t>() Function</a:t>
            </a:r>
          </a:p>
          <a:p>
            <a:pPr marL="0" indent="0">
              <a:buNone/>
            </a:pPr>
            <a:r>
              <a:rPr lang="en-US" dirty="0"/>
              <a:t>This function creates the relationship model between the predictor(independent variable) and the response variable.</a:t>
            </a:r>
          </a:p>
          <a:p>
            <a:pPr marL="0" indent="0">
              <a:buNone/>
            </a:pPr>
            <a:endParaRPr lang="en-US" dirty="0"/>
          </a:p>
          <a:p>
            <a:pPr marL="0" indent="0">
              <a:buNone/>
            </a:pPr>
            <a:r>
              <a:rPr lang="en-US" dirty="0"/>
              <a:t>Syntax</a:t>
            </a:r>
          </a:p>
          <a:p>
            <a:pPr marL="0" indent="0">
              <a:buNone/>
            </a:pPr>
            <a:r>
              <a:rPr lang="en-US" dirty="0"/>
              <a:t>The basic syntax for </a:t>
            </a:r>
            <a:r>
              <a:rPr lang="en-US" dirty="0" err="1"/>
              <a:t>lm</a:t>
            </a:r>
            <a:r>
              <a:rPr lang="en-US" dirty="0"/>
              <a:t>() function in linear regression is −</a:t>
            </a:r>
          </a:p>
          <a:p>
            <a:pPr marL="0" indent="0">
              <a:buNone/>
            </a:pPr>
            <a:endParaRPr lang="en-US" dirty="0"/>
          </a:p>
          <a:p>
            <a:pPr marL="0" indent="0">
              <a:buNone/>
            </a:pPr>
            <a:r>
              <a:rPr lang="en-US" dirty="0" err="1"/>
              <a:t>lm</a:t>
            </a:r>
            <a:r>
              <a:rPr lang="en-US" dirty="0"/>
              <a:t>(</a:t>
            </a:r>
            <a:r>
              <a:rPr lang="en-US" dirty="0" err="1"/>
              <a:t>formula,data</a:t>
            </a:r>
            <a:r>
              <a:rPr lang="en-US" dirty="0"/>
              <a:t>)</a:t>
            </a:r>
          </a:p>
          <a:p>
            <a:pPr marL="0" indent="0">
              <a:buNone/>
            </a:pPr>
            <a:r>
              <a:rPr lang="en-US" dirty="0"/>
              <a:t>Following is the description of the parameters used −</a:t>
            </a:r>
          </a:p>
          <a:p>
            <a:pPr marL="0" indent="0">
              <a:buNone/>
            </a:pPr>
            <a:endParaRPr lang="en-US" dirty="0"/>
          </a:p>
          <a:p>
            <a:pPr marL="0" indent="0">
              <a:buNone/>
            </a:pPr>
            <a:r>
              <a:rPr lang="en-US" dirty="0"/>
              <a:t>formula is a symbol presenting the relation between x and y.</a:t>
            </a:r>
          </a:p>
          <a:p>
            <a:pPr marL="0" indent="0">
              <a:buNone/>
            </a:pPr>
            <a:endParaRPr lang="en-US" dirty="0"/>
          </a:p>
          <a:p>
            <a:pPr marL="0" indent="0">
              <a:buNone/>
            </a:pPr>
            <a:r>
              <a:rPr lang="en-US" dirty="0"/>
              <a:t>data is the vector(data frame) on which the formula will be applied.</a:t>
            </a:r>
            <a:endParaRPr lang="en-IN" dirty="0"/>
          </a:p>
        </p:txBody>
      </p:sp>
    </p:spTree>
    <p:extLst>
      <p:ext uri="{BB962C8B-B14F-4D97-AF65-F5344CB8AC3E}">
        <p14:creationId xmlns:p14="http://schemas.microsoft.com/office/powerpoint/2010/main" val="76203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A3F10-6120-4755-AB7E-36CD240F32F1}"/>
              </a:ext>
            </a:extLst>
          </p:cNvPr>
          <p:cNvSpPr>
            <a:spLocks noGrp="1"/>
          </p:cNvSpPr>
          <p:nvPr>
            <p:ph idx="1"/>
          </p:nvPr>
        </p:nvSpPr>
        <p:spPr>
          <a:xfrm>
            <a:off x="838200" y="0"/>
            <a:ext cx="10515600" cy="6176963"/>
          </a:xfrm>
        </p:spPr>
        <p:txBody>
          <a:bodyPr>
            <a:normAutofit fontScale="77500" lnSpcReduction="20000"/>
          </a:bodyPr>
          <a:lstStyle/>
          <a:p>
            <a:pPr marL="0" indent="0">
              <a:buNone/>
            </a:pPr>
            <a:r>
              <a:rPr lang="en-US" dirty="0"/>
              <a:t>Create Relationship Model &amp; get the Coefficients</a:t>
            </a:r>
          </a:p>
          <a:p>
            <a:pPr marL="0" indent="0">
              <a:buNone/>
            </a:pPr>
            <a:endParaRPr lang="en-US" dirty="0"/>
          </a:p>
          <a:p>
            <a:pPr marL="0" indent="0">
              <a:buNone/>
            </a:pPr>
            <a:r>
              <a:rPr lang="en-US" dirty="0"/>
              <a:t>x &lt;- c(151, 174, 138, 186, 128, 136, 179, 163, 152, 131)</a:t>
            </a:r>
          </a:p>
          <a:p>
            <a:pPr marL="0" indent="0">
              <a:buNone/>
            </a:pPr>
            <a:r>
              <a:rPr lang="en-US" dirty="0"/>
              <a:t>y &lt;- c(63, 81, 56, 91, 47, 57, 76, 72, 62, 48)</a:t>
            </a:r>
          </a:p>
          <a:p>
            <a:pPr marL="0" indent="0">
              <a:buNone/>
            </a:pPr>
            <a:endParaRPr lang="en-US" dirty="0"/>
          </a:p>
          <a:p>
            <a:pPr marL="0" indent="0">
              <a:buNone/>
            </a:pPr>
            <a:r>
              <a:rPr lang="en-US" dirty="0"/>
              <a:t># Apply the </a:t>
            </a:r>
            <a:r>
              <a:rPr lang="en-US" dirty="0" err="1"/>
              <a:t>lm</a:t>
            </a:r>
            <a:r>
              <a:rPr lang="en-US" dirty="0"/>
              <a:t>() function.</a:t>
            </a:r>
          </a:p>
          <a:p>
            <a:pPr marL="0" indent="0">
              <a:buNone/>
            </a:pPr>
            <a:r>
              <a:rPr lang="en-US" dirty="0"/>
              <a:t>relation &lt;- </a:t>
            </a:r>
            <a:r>
              <a:rPr lang="en-US" dirty="0" err="1"/>
              <a:t>lm</a:t>
            </a:r>
            <a:r>
              <a:rPr lang="en-US" dirty="0"/>
              <a:t>(</a:t>
            </a:r>
            <a:r>
              <a:rPr lang="en-US" dirty="0" err="1"/>
              <a:t>y~x</a:t>
            </a:r>
            <a:r>
              <a:rPr lang="en-US" dirty="0"/>
              <a:t>)</a:t>
            </a:r>
          </a:p>
          <a:p>
            <a:pPr marL="0" indent="0">
              <a:buNone/>
            </a:pPr>
            <a:endParaRPr lang="en-US" dirty="0"/>
          </a:p>
          <a:p>
            <a:pPr marL="0" indent="0">
              <a:buNone/>
            </a:pPr>
            <a:r>
              <a:rPr lang="en-US" dirty="0"/>
              <a:t>print(relation)</a:t>
            </a:r>
          </a:p>
          <a:p>
            <a:pPr marL="0" indent="0">
              <a:buNone/>
            </a:pPr>
            <a:r>
              <a:rPr lang="en-US" dirty="0"/>
              <a:t>When we execute the above code, it produces the following result −</a:t>
            </a:r>
          </a:p>
          <a:p>
            <a:pPr marL="0" indent="0">
              <a:buNone/>
            </a:pPr>
            <a:endParaRPr lang="en-US" dirty="0"/>
          </a:p>
          <a:p>
            <a:pPr marL="0" indent="0">
              <a:buNone/>
            </a:pPr>
            <a:r>
              <a:rPr lang="en-US" dirty="0"/>
              <a:t>Call:</a:t>
            </a:r>
          </a:p>
          <a:p>
            <a:pPr marL="0" indent="0">
              <a:buNone/>
            </a:pPr>
            <a:r>
              <a:rPr lang="en-US" dirty="0" err="1"/>
              <a:t>lm</a:t>
            </a:r>
            <a:r>
              <a:rPr lang="en-US" dirty="0"/>
              <a:t>(formula = y ~ x)</a:t>
            </a:r>
          </a:p>
          <a:p>
            <a:pPr marL="0" indent="0">
              <a:buNone/>
            </a:pPr>
            <a:endParaRPr lang="en-US" dirty="0"/>
          </a:p>
          <a:p>
            <a:pPr marL="0" indent="0">
              <a:buNone/>
            </a:pPr>
            <a:r>
              <a:rPr lang="en-US" dirty="0"/>
              <a:t>Coefficients:</a:t>
            </a:r>
          </a:p>
          <a:p>
            <a:pPr marL="0" indent="0">
              <a:buNone/>
            </a:pPr>
            <a:r>
              <a:rPr lang="en-US" dirty="0"/>
              <a:t>(Intercept)            x  </a:t>
            </a:r>
          </a:p>
          <a:p>
            <a:pPr marL="0" indent="0">
              <a:buNone/>
            </a:pPr>
            <a:r>
              <a:rPr lang="en-US" dirty="0"/>
              <a:t>   -38.4551          0.6746 </a:t>
            </a:r>
            <a:endParaRPr lang="en-IN" dirty="0"/>
          </a:p>
        </p:txBody>
      </p:sp>
    </p:spTree>
    <p:extLst>
      <p:ext uri="{BB962C8B-B14F-4D97-AF65-F5344CB8AC3E}">
        <p14:creationId xmlns:p14="http://schemas.microsoft.com/office/powerpoint/2010/main" val="196597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26475-0E44-44A5-9DE0-4C94A5BDBEE6}"/>
              </a:ext>
            </a:extLst>
          </p:cNvPr>
          <p:cNvSpPr>
            <a:spLocks noGrp="1"/>
          </p:cNvSpPr>
          <p:nvPr>
            <p:ph idx="1"/>
          </p:nvPr>
        </p:nvSpPr>
        <p:spPr/>
        <p:txBody>
          <a:bodyPr>
            <a:normAutofit lnSpcReduction="10000"/>
          </a:bodyPr>
          <a:lstStyle/>
          <a:p>
            <a:r>
              <a:rPr lang="en-US" dirty="0"/>
              <a:t>Get the Summary of the Relationship</a:t>
            </a:r>
          </a:p>
          <a:p>
            <a:r>
              <a:rPr lang="en-US" dirty="0"/>
              <a:t>Live Demo</a:t>
            </a:r>
          </a:p>
          <a:p>
            <a:r>
              <a:rPr lang="en-US" dirty="0"/>
              <a:t>x &lt;- c(151, 174, 138, 186, 128, 136, 179, 163, 152, 131)</a:t>
            </a:r>
          </a:p>
          <a:p>
            <a:r>
              <a:rPr lang="en-US" dirty="0"/>
              <a:t>y &lt;- c(63, 81, 56, 91, 47, 57, 76, 72, 62, 48)</a:t>
            </a:r>
          </a:p>
          <a:p>
            <a:endParaRPr lang="en-US" dirty="0"/>
          </a:p>
          <a:p>
            <a:r>
              <a:rPr lang="en-US" dirty="0"/>
              <a:t># Apply the </a:t>
            </a:r>
            <a:r>
              <a:rPr lang="en-US" dirty="0" err="1"/>
              <a:t>lm</a:t>
            </a:r>
            <a:r>
              <a:rPr lang="en-US" dirty="0"/>
              <a:t>() function.</a:t>
            </a:r>
          </a:p>
          <a:p>
            <a:r>
              <a:rPr lang="en-US" dirty="0"/>
              <a:t>relation &lt;- </a:t>
            </a:r>
            <a:r>
              <a:rPr lang="en-US" dirty="0" err="1"/>
              <a:t>lm</a:t>
            </a:r>
            <a:r>
              <a:rPr lang="en-US" dirty="0"/>
              <a:t>(</a:t>
            </a:r>
            <a:r>
              <a:rPr lang="en-US" dirty="0" err="1"/>
              <a:t>y~x</a:t>
            </a:r>
            <a:r>
              <a:rPr lang="en-US" dirty="0"/>
              <a:t>)</a:t>
            </a:r>
          </a:p>
          <a:p>
            <a:endParaRPr lang="en-US" dirty="0"/>
          </a:p>
          <a:p>
            <a:r>
              <a:rPr lang="en-US" dirty="0"/>
              <a:t>print(summary(relation))</a:t>
            </a:r>
            <a:endParaRPr lang="en-IN" dirty="0"/>
          </a:p>
        </p:txBody>
      </p:sp>
    </p:spTree>
    <p:extLst>
      <p:ext uri="{BB962C8B-B14F-4D97-AF65-F5344CB8AC3E}">
        <p14:creationId xmlns:p14="http://schemas.microsoft.com/office/powerpoint/2010/main" val="61607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E2CAC-8B97-4EEF-B151-47B7E1435FC3}"/>
              </a:ext>
            </a:extLst>
          </p:cNvPr>
          <p:cNvSpPr>
            <a:spLocks noGrp="1"/>
          </p:cNvSpPr>
          <p:nvPr>
            <p:ph idx="1"/>
          </p:nvPr>
        </p:nvSpPr>
        <p:spPr>
          <a:xfrm>
            <a:off x="838200" y="284812"/>
            <a:ext cx="10515600" cy="6160957"/>
          </a:xfrm>
        </p:spPr>
        <p:txBody>
          <a:bodyPr>
            <a:normAutofit fontScale="62500" lnSpcReduction="20000"/>
          </a:bodyPr>
          <a:lstStyle/>
          <a:p>
            <a:r>
              <a:rPr lang="en-IN" dirty="0"/>
              <a:t>When we execute the above code, it produces the following result −</a:t>
            </a:r>
          </a:p>
          <a:p>
            <a:endParaRPr lang="en-IN" dirty="0"/>
          </a:p>
          <a:p>
            <a:pPr marL="0" indent="0">
              <a:buNone/>
            </a:pPr>
            <a:r>
              <a:rPr lang="en-IN" dirty="0"/>
              <a:t>Call:</a:t>
            </a:r>
          </a:p>
          <a:p>
            <a:pPr marL="0" indent="0">
              <a:buNone/>
            </a:pPr>
            <a:r>
              <a:rPr lang="en-IN" dirty="0" err="1"/>
              <a:t>lm</a:t>
            </a:r>
            <a:r>
              <a:rPr lang="en-IN" dirty="0"/>
              <a:t>(formula = y ~ x)</a:t>
            </a:r>
          </a:p>
          <a:p>
            <a:pPr marL="0" indent="0">
              <a:buNone/>
            </a:pPr>
            <a:endParaRPr lang="en-IN" dirty="0"/>
          </a:p>
          <a:p>
            <a:pPr marL="0" indent="0">
              <a:buNone/>
            </a:pPr>
            <a:r>
              <a:rPr lang="en-IN" dirty="0"/>
              <a:t>Residuals:</a:t>
            </a:r>
          </a:p>
          <a:p>
            <a:pPr marL="0" indent="0">
              <a:buNone/>
            </a:pPr>
            <a:r>
              <a:rPr lang="en-IN" dirty="0"/>
              <a:t>    Min      1Q     Median      3Q     Max </a:t>
            </a:r>
          </a:p>
          <a:p>
            <a:pPr marL="0" indent="0">
              <a:buNone/>
            </a:pPr>
            <a:r>
              <a:rPr lang="en-IN" dirty="0"/>
              <a:t>-6.3002    -1.6629  0.0412    1.8944  3.9775 </a:t>
            </a:r>
          </a:p>
          <a:p>
            <a:pPr marL="0" indent="0">
              <a:buNone/>
            </a:pPr>
            <a:endParaRPr lang="en-IN" dirty="0"/>
          </a:p>
          <a:p>
            <a:pPr marL="0" indent="0">
              <a:buNone/>
            </a:pPr>
            <a:r>
              <a:rPr lang="en-IN" dirty="0"/>
              <a:t>Coefficients:</a:t>
            </a:r>
          </a:p>
          <a:p>
            <a:pPr marL="0" indent="0">
              <a:buNone/>
            </a:pPr>
            <a:r>
              <a:rPr lang="en-IN" dirty="0"/>
              <a:t>             Estimate Std. Error t value </a:t>
            </a:r>
            <a:r>
              <a:rPr lang="en-IN" dirty="0" err="1"/>
              <a:t>Pr</a:t>
            </a:r>
            <a:r>
              <a:rPr lang="en-IN" dirty="0"/>
              <a:t>(&gt;|t|)    </a:t>
            </a:r>
          </a:p>
          <a:p>
            <a:pPr marL="0" indent="0">
              <a:buNone/>
            </a:pPr>
            <a:r>
              <a:rPr lang="en-IN" dirty="0"/>
              <a:t>(Intercept) -38.45509    8.04901  -4.778  0.00139 ** </a:t>
            </a:r>
          </a:p>
          <a:p>
            <a:pPr marL="0" indent="0">
              <a:buNone/>
            </a:pPr>
            <a:r>
              <a:rPr lang="en-IN" dirty="0"/>
              <a:t>x             0.67461    0.05191  12.997 1.16e-06 ***</a:t>
            </a:r>
          </a:p>
          <a:p>
            <a:pPr marL="0" indent="0">
              <a:buNone/>
            </a:pPr>
            <a:r>
              <a:rPr lang="en-IN" dirty="0"/>
              <a:t>---</a:t>
            </a:r>
          </a:p>
          <a:p>
            <a:pPr marL="0" indent="0">
              <a:buNone/>
            </a:pPr>
            <a:r>
              <a:rPr lang="en-IN" dirty="0" err="1"/>
              <a:t>Signif</a:t>
            </a:r>
            <a:r>
              <a:rPr lang="en-IN" dirty="0"/>
              <a:t>. codes:  0 ‘***’ 0.001 ‘**’ 0.01 ‘*’ 0.05 ‘.’ 0.1 ‘ ’ 1</a:t>
            </a:r>
          </a:p>
          <a:p>
            <a:pPr marL="0" indent="0">
              <a:buNone/>
            </a:pPr>
            <a:endParaRPr lang="en-IN" dirty="0"/>
          </a:p>
          <a:p>
            <a:pPr marL="0" indent="0">
              <a:buNone/>
            </a:pPr>
            <a:r>
              <a:rPr lang="en-IN" dirty="0"/>
              <a:t>Residual standard error: 3.253 on 8 degrees of freedom</a:t>
            </a:r>
          </a:p>
          <a:p>
            <a:pPr marL="0" indent="0">
              <a:buNone/>
            </a:pPr>
            <a:r>
              <a:rPr lang="en-IN" dirty="0"/>
              <a:t>Multiple R-squared:  0.9548,    Adjusted R-squared:  0.9491 </a:t>
            </a:r>
          </a:p>
          <a:p>
            <a:pPr marL="0" indent="0">
              <a:buNone/>
            </a:pPr>
            <a:r>
              <a:rPr lang="en-IN" dirty="0"/>
              <a:t>F-statistic: 168.9 on 1 and 8 DF,  p-value: 1.164e-06</a:t>
            </a:r>
          </a:p>
        </p:txBody>
      </p:sp>
    </p:spTree>
    <p:extLst>
      <p:ext uri="{BB962C8B-B14F-4D97-AF65-F5344CB8AC3E}">
        <p14:creationId xmlns:p14="http://schemas.microsoft.com/office/powerpoint/2010/main" val="416571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5BC1-DDA8-42A1-81C3-A94C185AF0A3}"/>
              </a:ext>
            </a:extLst>
          </p:cNvPr>
          <p:cNvSpPr>
            <a:spLocks noGrp="1"/>
          </p:cNvSpPr>
          <p:nvPr>
            <p:ph idx="1"/>
          </p:nvPr>
        </p:nvSpPr>
        <p:spPr>
          <a:xfrm>
            <a:off x="838200" y="584616"/>
            <a:ext cx="10515600" cy="5592347"/>
          </a:xfrm>
        </p:spPr>
        <p:txBody>
          <a:bodyPr>
            <a:normAutofit/>
          </a:bodyPr>
          <a:lstStyle/>
          <a:p>
            <a:pPr marL="0" indent="0">
              <a:buNone/>
            </a:pPr>
            <a:r>
              <a:rPr lang="en-US" dirty="0"/>
              <a:t>predict() Function</a:t>
            </a:r>
          </a:p>
          <a:p>
            <a:pPr marL="0" indent="0">
              <a:buNone/>
            </a:pPr>
            <a:r>
              <a:rPr lang="en-US" dirty="0"/>
              <a:t>Syntax</a:t>
            </a:r>
          </a:p>
          <a:p>
            <a:pPr marL="0" indent="0">
              <a:buNone/>
            </a:pPr>
            <a:r>
              <a:rPr lang="en-US" dirty="0"/>
              <a:t>The basic syntax for predict() in linear regression is −</a:t>
            </a:r>
          </a:p>
          <a:p>
            <a:pPr marL="0" indent="0">
              <a:buNone/>
            </a:pPr>
            <a:endParaRPr lang="en-US" dirty="0"/>
          </a:p>
          <a:p>
            <a:pPr marL="0" indent="0">
              <a:buNone/>
            </a:pPr>
            <a:r>
              <a:rPr lang="en-US" dirty="0"/>
              <a:t>predict(object, </a:t>
            </a:r>
            <a:r>
              <a:rPr lang="en-US" dirty="0" err="1"/>
              <a:t>newdata</a:t>
            </a:r>
            <a:r>
              <a:rPr lang="en-US" dirty="0"/>
              <a:t>)</a:t>
            </a:r>
          </a:p>
          <a:p>
            <a:pPr marL="0" indent="0">
              <a:buNone/>
            </a:pPr>
            <a:r>
              <a:rPr lang="en-US" dirty="0"/>
              <a:t>Following is the description of the parameters used −</a:t>
            </a:r>
          </a:p>
          <a:p>
            <a:pPr marL="0" indent="0">
              <a:buNone/>
            </a:pPr>
            <a:endParaRPr lang="en-US" dirty="0"/>
          </a:p>
          <a:p>
            <a:pPr marL="0" indent="0">
              <a:buNone/>
            </a:pPr>
            <a:r>
              <a:rPr lang="en-US" dirty="0"/>
              <a:t>object is the formula which is already created using the </a:t>
            </a:r>
            <a:r>
              <a:rPr lang="en-US" dirty="0" err="1"/>
              <a:t>lm</a:t>
            </a:r>
            <a:r>
              <a:rPr lang="en-US" dirty="0"/>
              <a:t>() function.</a:t>
            </a:r>
          </a:p>
          <a:p>
            <a:pPr marL="0" indent="0">
              <a:buNone/>
            </a:pPr>
            <a:endParaRPr lang="en-US" dirty="0"/>
          </a:p>
          <a:p>
            <a:pPr marL="0" indent="0">
              <a:buNone/>
            </a:pPr>
            <a:r>
              <a:rPr lang="en-US" dirty="0" err="1"/>
              <a:t>newdata</a:t>
            </a:r>
            <a:r>
              <a:rPr lang="en-US" dirty="0"/>
              <a:t> is the vector containing the new value for predictor variable.</a:t>
            </a:r>
            <a:endParaRPr lang="en-IN" dirty="0"/>
          </a:p>
        </p:txBody>
      </p:sp>
    </p:spTree>
    <p:extLst>
      <p:ext uri="{BB962C8B-B14F-4D97-AF65-F5344CB8AC3E}">
        <p14:creationId xmlns:p14="http://schemas.microsoft.com/office/powerpoint/2010/main" val="2239321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8D0B9-2499-455D-A9A9-A171D6983F5C}"/>
              </a:ext>
            </a:extLst>
          </p:cNvPr>
          <p:cNvSpPr>
            <a:spLocks noGrp="1"/>
          </p:cNvSpPr>
          <p:nvPr>
            <p:ph idx="1"/>
          </p:nvPr>
        </p:nvSpPr>
        <p:spPr>
          <a:xfrm>
            <a:off x="838200" y="434715"/>
            <a:ext cx="10515600" cy="5742248"/>
          </a:xfrm>
        </p:spPr>
        <p:txBody>
          <a:bodyPr>
            <a:normAutofit fontScale="85000" lnSpcReduction="20000"/>
          </a:bodyPr>
          <a:lstStyle/>
          <a:p>
            <a:pPr marL="0" indent="0">
              <a:buNone/>
            </a:pPr>
            <a:r>
              <a:rPr lang="en-US" dirty="0"/>
              <a:t>Predict the weight of new persons</a:t>
            </a:r>
          </a:p>
          <a:p>
            <a:pPr marL="0" indent="0">
              <a:buNone/>
            </a:pPr>
            <a:endParaRPr lang="en-US" dirty="0"/>
          </a:p>
          <a:p>
            <a:pPr marL="0" indent="0">
              <a:buNone/>
            </a:pPr>
            <a:r>
              <a:rPr lang="en-US" dirty="0"/>
              <a:t># The predictor vector.</a:t>
            </a:r>
          </a:p>
          <a:p>
            <a:pPr marL="0" indent="0">
              <a:buNone/>
            </a:pPr>
            <a:r>
              <a:rPr lang="en-US" dirty="0"/>
              <a:t>x &lt;- c(151, 174, 138, 186, 128, 136, 179, 163, 152, 131)</a:t>
            </a:r>
          </a:p>
          <a:p>
            <a:pPr marL="0" indent="0">
              <a:buNone/>
            </a:pPr>
            <a:endParaRPr lang="en-US" dirty="0"/>
          </a:p>
          <a:p>
            <a:pPr marL="0" indent="0">
              <a:buNone/>
            </a:pPr>
            <a:r>
              <a:rPr lang="en-US" dirty="0"/>
              <a:t># The </a:t>
            </a:r>
            <a:r>
              <a:rPr lang="en-US" dirty="0" err="1"/>
              <a:t>resposne</a:t>
            </a:r>
            <a:r>
              <a:rPr lang="en-US" dirty="0"/>
              <a:t> vector.</a:t>
            </a:r>
          </a:p>
          <a:p>
            <a:pPr marL="0" indent="0">
              <a:buNone/>
            </a:pPr>
            <a:r>
              <a:rPr lang="en-US" dirty="0"/>
              <a:t>y &lt;- c(63, 81, 56, 91, 47, 57, 76, 72, 62, 48)</a:t>
            </a:r>
          </a:p>
          <a:p>
            <a:pPr marL="0" indent="0">
              <a:buNone/>
            </a:pPr>
            <a:endParaRPr lang="en-US" dirty="0"/>
          </a:p>
          <a:p>
            <a:pPr marL="0" indent="0">
              <a:buNone/>
            </a:pPr>
            <a:r>
              <a:rPr lang="en-US" dirty="0"/>
              <a:t># Apply the </a:t>
            </a:r>
            <a:r>
              <a:rPr lang="en-US" dirty="0" err="1"/>
              <a:t>lm</a:t>
            </a:r>
            <a:r>
              <a:rPr lang="en-US" dirty="0"/>
              <a:t>() function.</a:t>
            </a:r>
          </a:p>
          <a:p>
            <a:pPr marL="0" indent="0">
              <a:buNone/>
            </a:pPr>
            <a:r>
              <a:rPr lang="en-US" dirty="0"/>
              <a:t>relation &lt;- </a:t>
            </a:r>
            <a:r>
              <a:rPr lang="en-US" dirty="0" err="1"/>
              <a:t>lm</a:t>
            </a:r>
            <a:r>
              <a:rPr lang="en-US" dirty="0"/>
              <a:t>(</a:t>
            </a:r>
            <a:r>
              <a:rPr lang="en-US" dirty="0" err="1"/>
              <a:t>y~x</a:t>
            </a:r>
            <a:r>
              <a:rPr lang="en-US" dirty="0"/>
              <a:t>)</a:t>
            </a:r>
          </a:p>
          <a:p>
            <a:pPr marL="0" indent="0">
              <a:buNone/>
            </a:pPr>
            <a:endParaRPr lang="en-US" dirty="0"/>
          </a:p>
          <a:p>
            <a:pPr marL="0" indent="0">
              <a:buNone/>
            </a:pPr>
            <a:r>
              <a:rPr lang="en-US" dirty="0"/>
              <a:t># Find weight of a person with height 170.</a:t>
            </a:r>
          </a:p>
          <a:p>
            <a:pPr marL="0" indent="0">
              <a:buNone/>
            </a:pPr>
            <a:r>
              <a:rPr lang="en-US" dirty="0"/>
              <a:t>a &lt;- </a:t>
            </a:r>
            <a:r>
              <a:rPr lang="en-US" dirty="0" err="1"/>
              <a:t>data.frame</a:t>
            </a:r>
            <a:r>
              <a:rPr lang="en-US" dirty="0"/>
              <a:t>(x = 170)</a:t>
            </a:r>
          </a:p>
          <a:p>
            <a:pPr marL="0" indent="0">
              <a:buNone/>
            </a:pPr>
            <a:r>
              <a:rPr lang="en-US" dirty="0"/>
              <a:t>result &lt;-  predict(</a:t>
            </a:r>
            <a:r>
              <a:rPr lang="en-US" dirty="0" err="1"/>
              <a:t>relation,a</a:t>
            </a:r>
            <a:r>
              <a:rPr lang="en-US" dirty="0"/>
              <a:t>)</a:t>
            </a:r>
          </a:p>
          <a:p>
            <a:pPr marL="0" indent="0">
              <a:buNone/>
            </a:pPr>
            <a:r>
              <a:rPr lang="en-US" dirty="0"/>
              <a:t>print(result)</a:t>
            </a:r>
            <a:endParaRPr lang="en-IN" dirty="0"/>
          </a:p>
        </p:txBody>
      </p:sp>
    </p:spTree>
    <p:extLst>
      <p:ext uri="{BB962C8B-B14F-4D97-AF65-F5344CB8AC3E}">
        <p14:creationId xmlns:p14="http://schemas.microsoft.com/office/powerpoint/2010/main" val="140732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47B2B-C32D-42B6-958E-159AC61DF258}"/>
              </a:ext>
            </a:extLst>
          </p:cNvPr>
          <p:cNvSpPr>
            <a:spLocks noGrp="1"/>
          </p:cNvSpPr>
          <p:nvPr>
            <p:ph idx="1"/>
          </p:nvPr>
        </p:nvSpPr>
        <p:spPr/>
        <p:txBody>
          <a:bodyPr/>
          <a:lstStyle/>
          <a:p>
            <a:pPr marL="0" indent="0">
              <a:buNone/>
            </a:pPr>
            <a:r>
              <a:rPr lang="en-US" dirty="0"/>
              <a:t>When we execute the above code, it produces the following result −</a:t>
            </a:r>
          </a:p>
          <a:p>
            <a:pPr marL="0" indent="0">
              <a:buNone/>
            </a:pPr>
            <a:endParaRPr lang="en-US" dirty="0"/>
          </a:p>
          <a:p>
            <a:pPr marL="0" indent="0">
              <a:buNone/>
            </a:pPr>
            <a:r>
              <a:rPr lang="en-US" dirty="0"/>
              <a:t>       1 </a:t>
            </a:r>
          </a:p>
          <a:p>
            <a:pPr marL="0" indent="0">
              <a:buNone/>
            </a:pPr>
            <a:r>
              <a:rPr lang="en-US" dirty="0"/>
              <a:t>76.22869 </a:t>
            </a:r>
          </a:p>
          <a:p>
            <a:pPr marL="0" indent="0">
              <a:buNone/>
            </a:pPr>
            <a:r>
              <a:rPr lang="en-US" dirty="0"/>
              <a:t>Video link</a:t>
            </a:r>
          </a:p>
          <a:p>
            <a:pPr marL="0" indent="0">
              <a:buNone/>
            </a:pPr>
            <a:r>
              <a:rPr lang="en-IN" dirty="0"/>
              <a:t>https://youtu.be/2Sb1Gvo5si8</a:t>
            </a:r>
          </a:p>
        </p:txBody>
      </p:sp>
    </p:spTree>
    <p:extLst>
      <p:ext uri="{BB962C8B-B14F-4D97-AF65-F5344CB8AC3E}">
        <p14:creationId xmlns:p14="http://schemas.microsoft.com/office/powerpoint/2010/main" val="301512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2786-590A-437B-9C5E-64E5BA3E5549}"/>
              </a:ext>
            </a:extLst>
          </p:cNvPr>
          <p:cNvSpPr>
            <a:spLocks noGrp="1"/>
          </p:cNvSpPr>
          <p:nvPr>
            <p:ph type="title"/>
          </p:nvPr>
        </p:nvSpPr>
        <p:spPr/>
        <p:txBody>
          <a:bodyPr/>
          <a:lstStyle/>
          <a:p>
            <a:r>
              <a:rPr lang="en-US" dirty="0" err="1"/>
              <a:t>Visualise</a:t>
            </a:r>
            <a:r>
              <a:rPr lang="en-US" dirty="0"/>
              <a:t> linear regression</a:t>
            </a:r>
            <a:endParaRPr lang="en-IN" dirty="0"/>
          </a:p>
        </p:txBody>
      </p:sp>
      <p:sp>
        <p:nvSpPr>
          <p:cNvPr id="3" name="Content Placeholder 2">
            <a:extLst>
              <a:ext uri="{FF2B5EF4-FFF2-40B4-BE49-F238E27FC236}">
                <a16:creationId xmlns:a16="http://schemas.microsoft.com/office/drawing/2014/main" id="{B4A3F677-792D-4F42-822F-5F73E27CD754}"/>
              </a:ext>
            </a:extLst>
          </p:cNvPr>
          <p:cNvSpPr>
            <a:spLocks noGrp="1"/>
          </p:cNvSpPr>
          <p:nvPr>
            <p:ph idx="1"/>
          </p:nvPr>
        </p:nvSpPr>
        <p:spPr/>
        <p:txBody>
          <a:bodyPr/>
          <a:lstStyle/>
          <a:p>
            <a:pPr marL="0" indent="0">
              <a:buNone/>
            </a:pPr>
            <a:r>
              <a:rPr lang="en-US" dirty="0"/>
              <a:t># Plot the chart.</a:t>
            </a:r>
          </a:p>
          <a:p>
            <a:pPr marL="0" indent="0">
              <a:buNone/>
            </a:pPr>
            <a:r>
              <a:rPr lang="en-US" dirty="0"/>
              <a:t>plot(</a:t>
            </a:r>
            <a:r>
              <a:rPr lang="en-US" dirty="0" err="1"/>
              <a:t>y,x,col</a:t>
            </a:r>
            <a:r>
              <a:rPr lang="en-US" dirty="0"/>
              <a:t> = "</a:t>
            </a:r>
            <a:r>
              <a:rPr lang="en-US" dirty="0" err="1"/>
              <a:t>blue",main</a:t>
            </a:r>
            <a:r>
              <a:rPr lang="en-US" dirty="0"/>
              <a:t> = "Height &amp; Weight Regression",</a:t>
            </a:r>
          </a:p>
          <a:p>
            <a:pPr marL="0" indent="0">
              <a:buNone/>
            </a:pPr>
            <a:r>
              <a:rPr lang="en-US" dirty="0" err="1"/>
              <a:t>abline</a:t>
            </a:r>
            <a:r>
              <a:rPr lang="en-US" dirty="0"/>
              <a:t>(</a:t>
            </a:r>
            <a:r>
              <a:rPr lang="en-US" dirty="0" err="1"/>
              <a:t>lm</a:t>
            </a:r>
            <a:r>
              <a:rPr lang="en-US" dirty="0"/>
              <a:t>(</a:t>
            </a:r>
            <a:r>
              <a:rPr lang="en-US" dirty="0" err="1"/>
              <a:t>x~y</a:t>
            </a:r>
            <a:r>
              <a:rPr lang="en-US" dirty="0"/>
              <a:t>)),</a:t>
            </a:r>
            <a:r>
              <a:rPr lang="en-US" dirty="0" err="1"/>
              <a:t>cex</a:t>
            </a:r>
            <a:r>
              <a:rPr lang="en-US" dirty="0"/>
              <a:t> = 1.3,pch = 16,ylab = "Height in cm",</a:t>
            </a:r>
            <a:r>
              <a:rPr lang="en-US" dirty="0" err="1"/>
              <a:t>xlab</a:t>
            </a:r>
            <a:r>
              <a:rPr lang="en-US" dirty="0"/>
              <a:t> = "Weight in Kg")</a:t>
            </a:r>
            <a:endParaRPr lang="en-IN" dirty="0"/>
          </a:p>
        </p:txBody>
      </p:sp>
    </p:spTree>
    <p:extLst>
      <p:ext uri="{BB962C8B-B14F-4D97-AF65-F5344CB8AC3E}">
        <p14:creationId xmlns:p14="http://schemas.microsoft.com/office/powerpoint/2010/main" val="261467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EDA0D-A136-4073-BBA0-3389D8B29A43}"/>
              </a:ext>
            </a:extLst>
          </p:cNvPr>
          <p:cNvSpPr>
            <a:spLocks noGrp="1"/>
          </p:cNvSpPr>
          <p:nvPr>
            <p:ph idx="1"/>
          </p:nvPr>
        </p:nvSpPr>
        <p:spPr/>
        <p:txBody>
          <a:bodyPr/>
          <a:lstStyle/>
          <a:p>
            <a:r>
              <a:rPr lang="en-US" b="0" i="0" dirty="0">
                <a:solidFill>
                  <a:srgbClr val="000000"/>
                </a:solidFill>
                <a:effectLst/>
                <a:latin typeface="Arial" panose="020B0604020202020204" pitchFamily="34" charset="0"/>
              </a:rPr>
              <a:t>Regression analysis is a very widely used statistical tool to establish a relationship model between two variables. One of these variable is called predictor variable whose value is gathered through experiments. The other variable is called response variable whose value is derived from the predictor variable.</a:t>
            </a:r>
            <a:endParaRPr lang="en-IN" dirty="0"/>
          </a:p>
        </p:txBody>
      </p:sp>
    </p:spTree>
    <p:extLst>
      <p:ext uri="{BB962C8B-B14F-4D97-AF65-F5344CB8AC3E}">
        <p14:creationId xmlns:p14="http://schemas.microsoft.com/office/powerpoint/2010/main" val="2121962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CE2A9B-5CD4-4673-88BA-F9DA0B5EB47E}"/>
              </a:ext>
            </a:extLst>
          </p:cNvPr>
          <p:cNvPicPr>
            <a:picLocks noGrp="1" noChangeAspect="1"/>
          </p:cNvPicPr>
          <p:nvPr>
            <p:ph idx="1"/>
          </p:nvPr>
        </p:nvPicPr>
        <p:blipFill>
          <a:blip r:embed="rId2"/>
          <a:stretch>
            <a:fillRect/>
          </a:stretch>
        </p:blipFill>
        <p:spPr>
          <a:xfrm>
            <a:off x="3920330" y="1825625"/>
            <a:ext cx="5867481" cy="4351338"/>
          </a:xfrm>
          <a:prstGeom prst="rect">
            <a:avLst/>
          </a:prstGeom>
        </p:spPr>
      </p:pic>
    </p:spTree>
    <p:extLst>
      <p:ext uri="{BB962C8B-B14F-4D97-AF65-F5344CB8AC3E}">
        <p14:creationId xmlns:p14="http://schemas.microsoft.com/office/powerpoint/2010/main" val="392804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F09E7-E42A-4929-9A2A-C35FCC22E447}"/>
              </a:ext>
            </a:extLst>
          </p:cNvPr>
          <p:cNvSpPr>
            <a:spLocks noGrp="1"/>
          </p:cNvSpPr>
          <p:nvPr>
            <p:ph idx="1"/>
          </p:nvPr>
        </p:nvSpPr>
        <p:spPr>
          <a:xfrm>
            <a:off x="838200" y="149902"/>
            <a:ext cx="10515600" cy="6145967"/>
          </a:xfrm>
        </p:spPr>
        <p:txBody>
          <a:bodyPr>
            <a:normAutofit fontScale="92500" lnSpcReduction="10000"/>
          </a:bodyPr>
          <a:lstStyle/>
          <a:p>
            <a:pPr marL="0" indent="0">
              <a:buNone/>
            </a:pPr>
            <a:r>
              <a:rPr lang="en-US" dirty="0"/>
              <a:t>Types of Regression Analysis</a:t>
            </a:r>
          </a:p>
          <a:p>
            <a:pPr marL="0" indent="0">
              <a:buNone/>
            </a:pPr>
            <a:endParaRPr lang="en-US" dirty="0"/>
          </a:p>
          <a:p>
            <a:pPr marL="0" indent="0">
              <a:buNone/>
            </a:pPr>
            <a:r>
              <a:rPr lang="en-US" dirty="0"/>
              <a:t>There are several different types of regression techniques, including :</a:t>
            </a:r>
          </a:p>
          <a:p>
            <a:pPr marL="0" indent="0">
              <a:buNone/>
            </a:pPr>
            <a:endParaRPr lang="en-US" dirty="0"/>
          </a:p>
          <a:p>
            <a:pPr marL="0" indent="0">
              <a:buNone/>
            </a:pPr>
            <a:r>
              <a:rPr lang="en-US" dirty="0"/>
              <a:t>1. Linear regressions, which assumes that there is a linear relationship  between the variables,</a:t>
            </a:r>
          </a:p>
          <a:p>
            <a:pPr marL="0" indent="0">
              <a:buNone/>
            </a:pPr>
            <a:endParaRPr lang="en-US" dirty="0"/>
          </a:p>
          <a:p>
            <a:pPr marL="0" indent="0">
              <a:buNone/>
            </a:pPr>
            <a:r>
              <a:rPr lang="en-US" dirty="0"/>
              <a:t>2. Non-linear regression, which allows modelling of non linear relationships,</a:t>
            </a:r>
          </a:p>
          <a:p>
            <a:pPr marL="0" indent="0">
              <a:buNone/>
            </a:pPr>
            <a:endParaRPr lang="en-US" dirty="0"/>
          </a:p>
          <a:p>
            <a:pPr marL="0" indent="0">
              <a:buNone/>
            </a:pPr>
            <a:r>
              <a:rPr lang="en-US" dirty="0"/>
              <a:t>3. Logistic regressions, which is useful when your target variable is binomial (1,0 – Accept or Reject)</a:t>
            </a:r>
          </a:p>
          <a:p>
            <a:pPr marL="0" indent="0">
              <a:buNone/>
            </a:pPr>
            <a:endParaRPr lang="en-US" dirty="0"/>
          </a:p>
          <a:p>
            <a:pPr marL="0" indent="0">
              <a:buNone/>
            </a:pPr>
            <a:r>
              <a:rPr lang="en-US" dirty="0"/>
              <a:t>4. Time Series Regressions: used to forecast future </a:t>
            </a:r>
            <a:r>
              <a:rPr lang="en-US" dirty="0" err="1"/>
              <a:t>behaviour</a:t>
            </a:r>
            <a:r>
              <a:rPr lang="en-US" dirty="0"/>
              <a:t> of variables based on historical time ordered data</a:t>
            </a:r>
            <a:endParaRPr lang="en-IN" dirty="0"/>
          </a:p>
        </p:txBody>
      </p:sp>
    </p:spTree>
    <p:extLst>
      <p:ext uri="{BB962C8B-B14F-4D97-AF65-F5344CB8AC3E}">
        <p14:creationId xmlns:p14="http://schemas.microsoft.com/office/powerpoint/2010/main" val="6588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5DD4-1BD3-4148-BD2F-E70B8D96BD6A}"/>
              </a:ext>
            </a:extLst>
          </p:cNvPr>
          <p:cNvSpPr>
            <a:spLocks noGrp="1"/>
          </p:cNvSpPr>
          <p:nvPr>
            <p:ph type="title"/>
          </p:nvPr>
        </p:nvSpPr>
        <p:spPr/>
        <p:txBody>
          <a:bodyPr/>
          <a:lstStyle/>
          <a:p>
            <a:r>
              <a:rPr lang="en-US" dirty="0"/>
              <a:t>When and why do you use Regression?</a:t>
            </a:r>
            <a:br>
              <a:rPr lang="en-US" dirty="0"/>
            </a:br>
            <a:endParaRPr lang="en-IN" dirty="0"/>
          </a:p>
        </p:txBody>
      </p:sp>
      <p:sp>
        <p:nvSpPr>
          <p:cNvPr id="3" name="Content Placeholder 2">
            <a:extLst>
              <a:ext uri="{FF2B5EF4-FFF2-40B4-BE49-F238E27FC236}">
                <a16:creationId xmlns:a16="http://schemas.microsoft.com/office/drawing/2014/main" id="{A51EABF5-DF2D-4AFA-8ACF-541A0B0D23A2}"/>
              </a:ext>
            </a:extLst>
          </p:cNvPr>
          <p:cNvSpPr>
            <a:spLocks noGrp="1"/>
          </p:cNvSpPr>
          <p:nvPr>
            <p:ph idx="1"/>
          </p:nvPr>
        </p:nvSpPr>
        <p:spPr>
          <a:xfrm>
            <a:off x="838200" y="1184223"/>
            <a:ext cx="10515600" cy="4992740"/>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Regression is performed when the dependent variable is of continuous data type and Predictors or independent variables could be of any data type like continuous, nominal/categorical etc.</a:t>
            </a:r>
          </a:p>
          <a:p>
            <a:pPr marL="0" indent="0">
              <a:buNone/>
            </a:pPr>
            <a:r>
              <a:rPr lang="en-US" sz="4000" dirty="0">
                <a:latin typeface="Times New Roman" panose="02020603050405020304" pitchFamily="18" charset="0"/>
                <a:cs typeface="Times New Roman" panose="02020603050405020304" pitchFamily="18" charset="0"/>
              </a:rPr>
              <a:t>Regression method tries to find the best fit line which shows the relationship between the dependent variable and predictors (independent variables)with least error.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98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13F60-9498-44A5-A88E-3CC9BD943C18}"/>
              </a:ext>
            </a:extLst>
          </p:cNvPr>
          <p:cNvSpPr>
            <a:spLocks noGrp="1"/>
          </p:cNvSpPr>
          <p:nvPr>
            <p:ph idx="1"/>
          </p:nvPr>
        </p:nvSpPr>
        <p:spPr/>
        <p:txBody>
          <a:bodyPr/>
          <a:lstStyle/>
          <a:p>
            <a:r>
              <a:rPr lang="en-US" dirty="0"/>
              <a:t>In regression, the output/dependent variable is the function of an independent variable and the coefficient and the error term.</a:t>
            </a:r>
          </a:p>
          <a:p>
            <a:endParaRPr lang="en-US" dirty="0"/>
          </a:p>
          <a:p>
            <a:endParaRPr lang="en-IN" dirty="0"/>
          </a:p>
        </p:txBody>
      </p:sp>
      <p:pic>
        <p:nvPicPr>
          <p:cNvPr id="5" name="Picture 4">
            <a:extLst>
              <a:ext uri="{FF2B5EF4-FFF2-40B4-BE49-F238E27FC236}">
                <a16:creationId xmlns:a16="http://schemas.microsoft.com/office/drawing/2014/main" id="{F730B15D-E398-43D5-BEC0-8C300149DFAD}"/>
              </a:ext>
            </a:extLst>
          </p:cNvPr>
          <p:cNvPicPr>
            <a:picLocks noChangeAspect="1"/>
          </p:cNvPicPr>
          <p:nvPr/>
        </p:nvPicPr>
        <p:blipFill>
          <a:blip r:embed="rId2"/>
          <a:stretch>
            <a:fillRect/>
          </a:stretch>
        </p:blipFill>
        <p:spPr>
          <a:xfrm>
            <a:off x="1349116" y="3190875"/>
            <a:ext cx="7824864" cy="1800850"/>
          </a:xfrm>
          <a:prstGeom prst="rect">
            <a:avLst/>
          </a:prstGeom>
        </p:spPr>
      </p:pic>
    </p:spTree>
    <p:extLst>
      <p:ext uri="{BB962C8B-B14F-4D97-AF65-F5344CB8AC3E}">
        <p14:creationId xmlns:p14="http://schemas.microsoft.com/office/powerpoint/2010/main" val="291132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A1D0-53D8-4B13-A25B-FC1F48017BB2}"/>
              </a:ext>
            </a:extLst>
          </p:cNvPr>
          <p:cNvSpPr>
            <a:spLocks noGrp="1"/>
          </p:cNvSpPr>
          <p:nvPr>
            <p:ph type="title"/>
          </p:nvPr>
        </p:nvSpPr>
        <p:spPr>
          <a:xfrm>
            <a:off x="838200" y="365126"/>
            <a:ext cx="10515600" cy="669196"/>
          </a:xfrm>
        </p:spPr>
        <p:txBody>
          <a:bodyPr>
            <a:normAutofit fontScale="90000"/>
          </a:bodyPr>
          <a:lstStyle/>
          <a:p>
            <a:br>
              <a:rPr lang="en-US" b="1" i="0" dirty="0">
                <a:solidFill>
                  <a:srgbClr val="111111"/>
                </a:solidFill>
                <a:effectLst/>
                <a:latin typeface="Lato"/>
              </a:rPr>
            </a:br>
            <a:r>
              <a:rPr lang="en-US" b="1" i="0" dirty="0">
                <a:solidFill>
                  <a:srgbClr val="111111"/>
                </a:solidFill>
                <a:effectLst/>
                <a:latin typeface="Lato"/>
              </a:rPr>
              <a:t>Isn’t Regression from Statistics?</a:t>
            </a:r>
            <a:br>
              <a:rPr lang="en-US" b="0" i="0" dirty="0">
                <a:solidFill>
                  <a:srgbClr val="111111"/>
                </a:solidFill>
                <a:effectLst/>
                <a:latin typeface="Lato"/>
              </a:rPr>
            </a:br>
            <a:endParaRPr lang="en-IN" dirty="0"/>
          </a:p>
        </p:txBody>
      </p:sp>
      <p:sp>
        <p:nvSpPr>
          <p:cNvPr id="3" name="Content Placeholder 2">
            <a:extLst>
              <a:ext uri="{FF2B5EF4-FFF2-40B4-BE49-F238E27FC236}">
                <a16:creationId xmlns:a16="http://schemas.microsoft.com/office/drawing/2014/main" id="{90D08167-CD6E-4E02-8DE6-12BFB4BADC98}"/>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Lato"/>
              </a:rPr>
              <a:t>Isn’t it a technique from statistics? </a:t>
            </a:r>
            <a:r>
              <a:rPr lang="en-US" b="0" i="0" u="none" strike="noStrike" dirty="0">
                <a:solidFill>
                  <a:srgbClr val="4DB2EC"/>
                </a:solidFill>
                <a:effectLst/>
                <a:latin typeface="Lato"/>
                <a:hlinkClick r:id="rId2"/>
              </a:rPr>
              <a:t>Machine learning</a:t>
            </a:r>
            <a:r>
              <a:rPr lang="en-US" b="0" i="0" dirty="0">
                <a:solidFill>
                  <a:srgbClr val="000000"/>
                </a:solidFill>
                <a:effectLst/>
                <a:latin typeface="Lato"/>
              </a:rPr>
              <a:t>, more specifically the field of predictive modelling is primarily concerned with minimizing the error of a </a:t>
            </a:r>
            <a:r>
              <a:rPr lang="en-US" b="0" i="0" u="none" strike="noStrike" dirty="0">
                <a:solidFill>
                  <a:srgbClr val="4DB2EC"/>
                </a:solidFill>
                <a:effectLst/>
                <a:latin typeface="Lato"/>
                <a:hlinkClick r:id="rId3"/>
              </a:rPr>
              <a:t>model</a:t>
            </a:r>
            <a:r>
              <a:rPr lang="en-US" b="0" i="0" dirty="0">
                <a:solidFill>
                  <a:srgbClr val="000000"/>
                </a:solidFill>
                <a:effectLst/>
                <a:latin typeface="Lato"/>
              </a:rPr>
              <a:t> or making the most accurate predictions possible, at the expense of </a:t>
            </a:r>
            <a:r>
              <a:rPr lang="en-US" b="0" i="0" dirty="0" err="1">
                <a:solidFill>
                  <a:srgbClr val="000000"/>
                </a:solidFill>
                <a:effectLst/>
                <a:latin typeface="Lato"/>
              </a:rPr>
              <a:t>explainability</a:t>
            </a:r>
            <a:r>
              <a:rPr lang="en-US" b="0" i="0" dirty="0">
                <a:solidFill>
                  <a:srgbClr val="000000"/>
                </a:solidFill>
                <a:effectLst/>
                <a:latin typeface="Lato"/>
              </a:rPr>
              <a:t>. </a:t>
            </a:r>
          </a:p>
          <a:p>
            <a:pPr algn="l"/>
            <a:r>
              <a:rPr lang="en-US" b="0" i="0" dirty="0">
                <a:solidFill>
                  <a:srgbClr val="000000"/>
                </a:solidFill>
                <a:effectLst/>
                <a:latin typeface="Lato"/>
              </a:rPr>
              <a:t>In </a:t>
            </a:r>
            <a:r>
              <a:rPr lang="en-US" b="0" i="0" u="none" strike="noStrike" dirty="0">
                <a:solidFill>
                  <a:srgbClr val="4DB2EC"/>
                </a:solidFill>
                <a:effectLst/>
                <a:latin typeface="Lato"/>
                <a:hlinkClick r:id="rId4"/>
              </a:rPr>
              <a:t>applied machine learning</a:t>
            </a:r>
            <a:r>
              <a:rPr lang="en-US" b="0" i="0" dirty="0">
                <a:solidFill>
                  <a:srgbClr val="000000"/>
                </a:solidFill>
                <a:effectLst/>
                <a:latin typeface="Lato"/>
              </a:rPr>
              <a:t>, we will borrow and reuse algorithms from many different fields, including statistics and use them towards these ends.</a:t>
            </a:r>
          </a:p>
          <a:p>
            <a:pPr algn="l"/>
            <a:r>
              <a:rPr lang="en-US" b="0" i="0" dirty="0">
                <a:solidFill>
                  <a:srgbClr val="000000"/>
                </a:solidFill>
                <a:effectLst/>
                <a:latin typeface="Lato"/>
              </a:rPr>
              <a:t>As such, linear regression was developed in the field of statistics and is studied as a model for understanding the relationship between input and output numerical variables, but has been borrowed by machine learning. It is both a statistical algorithm and a machine learning algorithm.</a:t>
            </a:r>
          </a:p>
          <a:p>
            <a:endParaRPr lang="en-IN" dirty="0"/>
          </a:p>
        </p:txBody>
      </p:sp>
    </p:spTree>
    <p:extLst>
      <p:ext uri="{BB962C8B-B14F-4D97-AF65-F5344CB8AC3E}">
        <p14:creationId xmlns:p14="http://schemas.microsoft.com/office/powerpoint/2010/main" val="68254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C8C9-B840-45F4-A003-B388DEE12EA3}"/>
              </a:ext>
            </a:extLst>
          </p:cNvPr>
          <p:cNvSpPr>
            <a:spLocks noGrp="1"/>
          </p:cNvSpPr>
          <p:nvPr>
            <p:ph type="title"/>
          </p:nvPr>
        </p:nvSpPr>
        <p:spPr/>
        <p:txBody>
          <a:bodyPr/>
          <a:lstStyle/>
          <a:p>
            <a:r>
              <a:rPr lang="en-US" dirty="0"/>
              <a:t>Applications of linear regression</a:t>
            </a:r>
            <a:endParaRPr lang="en-IN" dirty="0"/>
          </a:p>
        </p:txBody>
      </p:sp>
      <p:sp>
        <p:nvSpPr>
          <p:cNvPr id="3" name="Content Placeholder 2">
            <a:extLst>
              <a:ext uri="{FF2B5EF4-FFF2-40B4-BE49-F238E27FC236}">
                <a16:creationId xmlns:a16="http://schemas.microsoft.com/office/drawing/2014/main" id="{6F6D73F6-9BED-4441-9DDA-D8E29F74F3D9}"/>
              </a:ext>
            </a:extLst>
          </p:cNvPr>
          <p:cNvSpPr>
            <a:spLocks noGrp="1"/>
          </p:cNvSpPr>
          <p:nvPr>
            <p:ph idx="1"/>
          </p:nvPr>
        </p:nvSpPr>
        <p:spPr/>
        <p:txBody>
          <a:bodyPr/>
          <a:lstStyle/>
          <a:p>
            <a:r>
              <a:rPr lang="en-US" dirty="0"/>
              <a:t>Linear Regression is a very powerful statistical technique and can be used to generate insights on consumer </a:t>
            </a:r>
            <a:r>
              <a:rPr lang="en-US" dirty="0" err="1"/>
              <a:t>behaviour</a:t>
            </a:r>
            <a:r>
              <a:rPr lang="en-US" dirty="0"/>
              <a:t>, understanding business and factors influencing profitability</a:t>
            </a:r>
            <a:r>
              <a:rPr lang="en-US"/>
              <a:t>. </a:t>
            </a:r>
          </a:p>
          <a:p>
            <a:r>
              <a:rPr lang="en-US"/>
              <a:t>Linear </a:t>
            </a:r>
            <a:r>
              <a:rPr lang="en-US" dirty="0"/>
              <a:t>regressions can be used in business to evaluate trends and make estimates or forecasts. For example, if a company’s sales have increased steadily every month for the past few years, by conducting a linear analysis on the sales data with monthly sales, the company could forecast sales in future months.</a:t>
            </a:r>
            <a:endParaRPr lang="en-IN" dirty="0"/>
          </a:p>
        </p:txBody>
      </p:sp>
    </p:spTree>
    <p:extLst>
      <p:ext uri="{BB962C8B-B14F-4D97-AF65-F5344CB8AC3E}">
        <p14:creationId xmlns:p14="http://schemas.microsoft.com/office/powerpoint/2010/main" val="58717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04C57-ED9B-4BF3-80FF-EF8E1B8E9D08}"/>
              </a:ext>
            </a:extLst>
          </p:cNvPr>
          <p:cNvSpPr>
            <a:spLocks noGrp="1"/>
          </p:cNvSpPr>
          <p:nvPr>
            <p:ph idx="1"/>
          </p:nvPr>
        </p:nvSpPr>
        <p:spPr/>
        <p:txBody>
          <a:bodyPr/>
          <a:lstStyle/>
          <a:p>
            <a:r>
              <a:rPr lang="en-US" b="0" i="0" dirty="0">
                <a:solidFill>
                  <a:srgbClr val="000000"/>
                </a:solidFill>
                <a:effectLst/>
                <a:latin typeface="Arial" panose="020B0604020202020204" pitchFamily="34" charset="0"/>
              </a:rPr>
              <a:t>In Linear Regression these two variables are related through an equation, where exponent (power) of both these variables is 1. Mathematically a linear relationship represents a straight line when plotted as a graph. A non-linear relationship where the exponent of any variable is not equal to 1 creates a curve.</a:t>
            </a:r>
            <a:endParaRPr lang="en-IN" dirty="0"/>
          </a:p>
        </p:txBody>
      </p:sp>
    </p:spTree>
    <p:extLst>
      <p:ext uri="{BB962C8B-B14F-4D97-AF65-F5344CB8AC3E}">
        <p14:creationId xmlns:p14="http://schemas.microsoft.com/office/powerpoint/2010/main" val="176638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8D0C42B-821B-4665-B105-3A3B42A1A700}"/>
              </a:ext>
            </a:extLst>
          </p:cNvPr>
          <p:cNvSpPr>
            <a:spLocks noGrp="1" noChangeArrowheads="1"/>
          </p:cNvSpPr>
          <p:nvPr>
            <p:ph idx="1"/>
          </p:nvPr>
        </p:nvSpPr>
        <p:spPr bwMode="auto">
          <a:xfrm>
            <a:off x="838200" y="2547049"/>
            <a:ext cx="10076798" cy="29084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general mathematical equation for a linear regression is −</a:t>
            </a:r>
            <a:endPar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y = ax + b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Following is the description of the parameters used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y</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the response variable.</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the predictor variable.</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b</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are constants which are called the coefficients.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244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1466</Words>
  <Application>Microsoft Office PowerPoint</Application>
  <PresentationFormat>Widescreen</PresentationFormat>
  <Paragraphs>144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Lato</vt:lpstr>
      <vt:lpstr>Times New Roman</vt:lpstr>
      <vt:lpstr>Office Theme</vt:lpstr>
      <vt:lpstr>                        What is Regression? </vt:lpstr>
      <vt:lpstr>PowerPoint Presentation</vt:lpstr>
      <vt:lpstr>PowerPoint Presentation</vt:lpstr>
      <vt:lpstr>When and why do you use Regression? </vt:lpstr>
      <vt:lpstr>PowerPoint Presentation</vt:lpstr>
      <vt:lpstr> Isn’t Regression from Statistics? </vt:lpstr>
      <vt:lpstr>Applications of linear regression</vt:lpstr>
      <vt:lpstr>PowerPoint Presentation</vt:lpstr>
      <vt:lpstr>PowerPoint Presentation</vt:lpstr>
      <vt:lpstr>Steps to Establish a Regression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Visualise linear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Regression? </dc:title>
  <dc:creator>nikita thakkar</dc:creator>
  <cp:lastModifiedBy>nikita thakkar</cp:lastModifiedBy>
  <cp:revision>3</cp:revision>
  <dcterms:created xsi:type="dcterms:W3CDTF">2020-12-04T10:47:39Z</dcterms:created>
  <dcterms:modified xsi:type="dcterms:W3CDTF">2020-12-09T05:23:42Z</dcterms:modified>
</cp:coreProperties>
</file>