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56" r:id="rId4"/>
    <p:sldId id="263" r:id="rId5"/>
    <p:sldId id="258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18806-32F0-4E2A-A6D2-D77309FBDA76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83BE0-9134-4021-99E3-D95B11ACA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8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83BE0-9134-4021-99E3-D95B11ACA4A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25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C621-69DB-4DC7-B0AE-CAA9E50DF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19B5E-251C-40E8-A46D-986C532AB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5175-D70D-4FC0-98AC-1589BB7D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F297-7995-4240-90AF-38A796D0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1D78-42F5-4D25-A1CB-9A83D44C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5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E800-F318-45E8-ABF8-F04A6DDA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3AE9-742D-41C3-B23E-F598290F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9085-0BE6-44F2-BBB1-31C5C140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B48B-850D-4FE0-97C8-AACBA8FE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3AF6-AC46-405F-A38A-9CE8842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0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E540A-185B-41DD-A970-1EC0F8675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3B40A-1747-4931-934B-25F56AC8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1775-4879-4F61-9A60-701E3967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5301-D77E-4EAA-B1EE-23B75F70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6D4D3-52B6-4E0D-8617-78D17457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50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34B8-C466-43FB-B057-26F26C10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6AF0-DD56-4B4A-A208-2BC2B0D5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D1D1-E1FF-4217-8FB3-78CD16E2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A457-BEB7-45F3-B715-88853B9F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0DEF-CDA5-4C3E-A8F6-B857A4BC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38CF-A438-4537-8390-30EE0A45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38FEC-92C9-4450-B9AA-F4AB64BBD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BE7D-CE9D-4B18-8FB2-44DCEF03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0874-9C79-4865-A073-A0DEC0DC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A7A0-CFFA-40EA-9986-B05198FD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4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5669-34E0-43CC-BF26-BC112905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B43E-AEC7-4B73-A791-39988FECE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768FC-5107-4580-B16B-D209B51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6B6BE-4425-447D-9C4A-40C5E38A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20E27-2817-48FB-BF28-349D9B54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FADF-C2C5-4C18-8477-9FAA1809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C99E-762E-42BF-AECB-1EA9592D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675AD-92BF-471F-A8A6-70AB11EB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3B7BA-B656-486E-B7C4-F12C0E458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A3260-6850-450E-8D2E-C852E9990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3A6AC-AC57-4A99-B9E1-3D62BEBB2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D41CD-F29A-4D1D-9B24-4502081F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D67A5-18A8-4CEC-926E-FD1A4021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7E83B-E8C0-427E-B9E6-D118EC5F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4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F9B0-884C-4A52-B5D2-282E9C1C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033B2-4BB4-425A-A294-E84DED6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C4F32-511A-4512-8254-70FCEF05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025A9-691B-418F-96EE-ED2B713E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3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F2DDF-374C-4C4E-B9CE-C723C470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DDEEF-6829-4429-A59F-4C4A0AD9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766C-A360-422D-887C-D8B229C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B6C4-8278-4DA1-A2B2-71C28FE9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205B-1D80-4A31-AB99-BC0ED6DE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AD907-4CCC-4ED1-AE21-7100C3C9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627A-D8DE-424F-ABB7-D6C91E1A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A3B0B-ED7B-473E-9AC6-5002ABC7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83C0F-92D0-452D-B47E-598DC843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50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7682-4947-42EE-8EAB-57AC807C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389A7-8663-41C7-A728-0003D40E7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9CE6A-860A-4368-B8BE-57D03FC1E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A74CD-9EE0-4F93-9913-1F5C3CA3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31241-D504-4A70-B8C6-C17B5C63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88EC6-A210-437F-950B-9F26C951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0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50A43-DFC2-477E-9BD9-B1E6DE65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0EC6-A255-400D-AAC9-41A1475A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61CA-78ED-4C25-A2DD-56D953D1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F887-EFE8-4F1E-A8B7-AB0AF435AE02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663A-9269-4566-8A59-12B641696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BFB7-7BC5-4B36-9B7B-99A092C1A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CA36-051A-49E8-8D1B-E4865CC74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4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353A4-7341-42AA-90EE-1FE028DF2F52}"/>
              </a:ext>
            </a:extLst>
          </p:cNvPr>
          <p:cNvSpPr txBox="1"/>
          <p:nvPr/>
        </p:nvSpPr>
        <p:spPr>
          <a:xfrm>
            <a:off x="4105469" y="2435290"/>
            <a:ext cx="474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 exercises</a:t>
            </a:r>
            <a:endParaRPr lang="en-I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88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490DD-5422-45BC-A344-53D33255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78" y="1129003"/>
            <a:ext cx="8037147" cy="4982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501F2-B4C6-4BFF-AFAA-C2BE847ACBAE}"/>
              </a:ext>
            </a:extLst>
          </p:cNvPr>
          <p:cNvSpPr txBox="1"/>
          <p:nvPr/>
        </p:nvSpPr>
        <p:spPr>
          <a:xfrm>
            <a:off x="2248678" y="634482"/>
            <a:ext cx="931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Write a R program to create and print list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44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DDCE72-7BA9-42D3-9F37-2B94CE22BB5D}"/>
              </a:ext>
            </a:extLst>
          </p:cNvPr>
          <p:cNvSpPr txBox="1"/>
          <p:nvPr/>
        </p:nvSpPr>
        <p:spPr>
          <a:xfrm>
            <a:off x="1509226" y="633223"/>
            <a:ext cx="93422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R program to create a list containing strings, numbers, vectors and a logical values.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list_data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"PHP"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125.17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75.83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"Data of the list:"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list_data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Sample output</a:t>
            </a:r>
            <a:endParaRPr lang="en-US" b="0" i="0" dirty="0">
              <a:effectLst/>
              <a:latin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</a:rPr>
              <a:t>[1] "Data of the list:"</a:t>
            </a:r>
          </a:p>
          <a:p>
            <a:r>
              <a:rPr lang="en-US" dirty="0">
                <a:latin typeface="Helvetica" panose="020B0604020202020204" pitchFamily="34" charset="0"/>
              </a:rPr>
              <a:t>[[1]]</a:t>
            </a:r>
          </a:p>
          <a:p>
            <a:r>
              <a:rPr lang="en-US" dirty="0">
                <a:latin typeface="Helvetica" panose="020B0604020202020204" pitchFamily="34" charset="0"/>
              </a:rPr>
              <a:t>[1] "Python"</a:t>
            </a:r>
          </a:p>
          <a:p>
            <a:r>
              <a:rPr lang="en-US" dirty="0">
                <a:latin typeface="Helvetica" panose="020B0604020202020204" pitchFamily="34" charset="0"/>
              </a:rPr>
              <a:t>[[2]]</a:t>
            </a:r>
          </a:p>
          <a:p>
            <a:r>
              <a:rPr lang="en-US" dirty="0">
                <a:latin typeface="Helvetica" panose="020B0604020202020204" pitchFamily="34" charset="0"/>
              </a:rPr>
              <a:t>[1] "PHP"</a:t>
            </a:r>
          </a:p>
          <a:p>
            <a:r>
              <a:rPr lang="en-US" dirty="0">
                <a:latin typeface="Helvetica" panose="020B0604020202020204" pitchFamily="34" charset="0"/>
              </a:rPr>
              <a:t>[[3]]</a:t>
            </a:r>
          </a:p>
          <a:p>
            <a:r>
              <a:rPr lang="en-US" dirty="0">
                <a:latin typeface="Helvetica" panose="020B0604020202020204" pitchFamily="34" charset="0"/>
              </a:rPr>
              <a:t>[1]  5  7  9 11</a:t>
            </a:r>
          </a:p>
          <a:p>
            <a:r>
              <a:rPr lang="en-US" dirty="0">
                <a:latin typeface="Helvetica" panose="020B0604020202020204" pitchFamily="34" charset="0"/>
              </a:rPr>
              <a:t>[[4]]</a:t>
            </a:r>
          </a:p>
          <a:p>
            <a:r>
              <a:rPr lang="en-US" dirty="0">
                <a:latin typeface="Helvetica" panose="020B0604020202020204" pitchFamily="34" charset="0"/>
              </a:rPr>
              <a:t>[1] TRUE</a:t>
            </a:r>
          </a:p>
          <a:p>
            <a:r>
              <a:rPr lang="en-US" dirty="0">
                <a:latin typeface="Helvetica" panose="020B0604020202020204" pitchFamily="34" charset="0"/>
              </a:rPr>
              <a:t>[[5]]</a:t>
            </a:r>
          </a:p>
          <a:p>
            <a:r>
              <a:rPr lang="en-US" dirty="0">
                <a:latin typeface="Helvetica" panose="020B0604020202020204" pitchFamily="34" charset="0"/>
              </a:rPr>
              <a:t>[1] 125.17</a:t>
            </a:r>
          </a:p>
          <a:p>
            <a:r>
              <a:rPr lang="en-US" dirty="0">
                <a:latin typeface="Helvetica" panose="020B0604020202020204" pitchFamily="34" charset="0"/>
              </a:rPr>
              <a:t>[[6]]</a:t>
            </a:r>
          </a:p>
          <a:p>
            <a:r>
              <a:rPr lang="en-US" dirty="0">
                <a:latin typeface="Helvetica" panose="020B0604020202020204" pitchFamily="34" charset="0"/>
              </a:rPr>
              <a:t>[1] 75.83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6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3E5F46-2D8E-45CF-9EB9-482101F95C7D}"/>
              </a:ext>
            </a:extLst>
          </p:cNvPr>
          <p:cNvSpPr txBox="1"/>
          <p:nvPr/>
        </p:nvSpPr>
        <p:spPr>
          <a:xfrm>
            <a:off x="1455576" y="725069"/>
            <a:ext cx="8192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Write a R program to create and print  first and second element of list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9FB94-B128-40DB-A62E-DE75E0D1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78" y="1129003"/>
            <a:ext cx="8037147" cy="3592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73546-2BB6-43CE-ACEC-19FF83587EBB}"/>
              </a:ext>
            </a:extLst>
          </p:cNvPr>
          <p:cNvSpPr txBox="1"/>
          <p:nvPr/>
        </p:nvSpPr>
        <p:spPr>
          <a:xfrm>
            <a:off x="2491273" y="4721290"/>
            <a:ext cx="819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print(list1[1])</a:t>
            </a:r>
          </a:p>
          <a:p>
            <a:r>
              <a:rPr lang="en-US" dirty="0"/>
              <a:t>print(list1[2])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75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BF051-9951-48CB-9475-9915A616CFCF}"/>
              </a:ext>
            </a:extLst>
          </p:cNvPr>
          <p:cNvSpPr txBox="1"/>
          <p:nvPr/>
        </p:nvSpPr>
        <p:spPr>
          <a:xfrm>
            <a:off x="1733162" y="455941"/>
            <a:ext cx="8866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R program to create a list, and add element at the end of the list.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50313-BFC7-453B-8CE0-6B61060FAD83}"/>
              </a:ext>
            </a:extLst>
          </p:cNvPr>
          <p:cNvSpPr txBox="1"/>
          <p:nvPr/>
        </p:nvSpPr>
        <p:spPr>
          <a:xfrm>
            <a:off x="1502229" y="1768065"/>
            <a:ext cx="76534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list1=list(10.5,"beautiful",c(10,20,25))</a:t>
            </a:r>
          </a:p>
          <a:p>
            <a:r>
              <a:rPr lang="en-IN" dirty="0"/>
              <a:t>print(list1)</a:t>
            </a:r>
          </a:p>
          <a:p>
            <a:r>
              <a:rPr lang="en-IN" dirty="0"/>
              <a:t>list1[4]=25</a:t>
            </a:r>
          </a:p>
          <a:p>
            <a:r>
              <a:rPr lang="en-IN" dirty="0"/>
              <a:t>print(list1)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3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3ABDC-D9F4-4FB3-9D23-BF4E17F3EB0C}"/>
              </a:ext>
            </a:extLst>
          </p:cNvPr>
          <p:cNvSpPr txBox="1"/>
          <p:nvPr/>
        </p:nvSpPr>
        <p:spPr>
          <a:xfrm>
            <a:off x="2395635" y="4544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R program to create a  nested list,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A8E8E-9846-4098-94FB-AB1DCED89B06}"/>
              </a:ext>
            </a:extLst>
          </p:cNvPr>
          <p:cNvSpPr txBox="1"/>
          <p:nvPr/>
        </p:nvSpPr>
        <p:spPr>
          <a:xfrm>
            <a:off x="2395635" y="952182"/>
            <a:ext cx="60975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l=list(list(0,1),list(10,20),list(34,24))</a:t>
            </a:r>
          </a:p>
          <a:p>
            <a:r>
              <a:rPr lang="en-IN" dirty="0"/>
              <a:t>print(l)</a:t>
            </a:r>
          </a:p>
          <a:p>
            <a:r>
              <a:rPr lang="en-IN" dirty="0"/>
              <a:t>output</a:t>
            </a:r>
          </a:p>
          <a:p>
            <a:r>
              <a:rPr lang="en-IN" dirty="0"/>
              <a:t>[1]]</a:t>
            </a:r>
          </a:p>
          <a:p>
            <a:r>
              <a:rPr lang="en-IN" dirty="0"/>
              <a:t>[[1]][[1]]</a:t>
            </a:r>
          </a:p>
          <a:p>
            <a:r>
              <a:rPr lang="en-IN" dirty="0"/>
              <a:t>[1] 0</a:t>
            </a:r>
          </a:p>
          <a:p>
            <a:r>
              <a:rPr lang="en-IN" dirty="0"/>
              <a:t>[[1]][[2]]</a:t>
            </a:r>
          </a:p>
          <a:p>
            <a:r>
              <a:rPr lang="en-IN" dirty="0"/>
              <a:t>[1] 1</a:t>
            </a:r>
          </a:p>
          <a:p>
            <a:r>
              <a:rPr lang="en-IN" dirty="0"/>
              <a:t>[[2]]</a:t>
            </a:r>
          </a:p>
          <a:p>
            <a:r>
              <a:rPr lang="en-IN" dirty="0"/>
              <a:t>[[2]][[1]]</a:t>
            </a:r>
          </a:p>
          <a:p>
            <a:r>
              <a:rPr lang="en-IN" dirty="0"/>
              <a:t>[1] 10</a:t>
            </a:r>
          </a:p>
          <a:p>
            <a:r>
              <a:rPr lang="en-IN" dirty="0"/>
              <a:t>[[2]][[2]]</a:t>
            </a:r>
          </a:p>
          <a:p>
            <a:r>
              <a:rPr lang="en-IN" dirty="0"/>
              <a:t>[1] 20</a:t>
            </a:r>
          </a:p>
          <a:p>
            <a:r>
              <a:rPr lang="en-IN" dirty="0"/>
              <a:t>[[3]]</a:t>
            </a:r>
          </a:p>
          <a:p>
            <a:r>
              <a:rPr lang="en-IN" dirty="0"/>
              <a:t>[[3]][[1]]</a:t>
            </a:r>
          </a:p>
          <a:p>
            <a:r>
              <a:rPr lang="en-IN" dirty="0"/>
              <a:t>[1] 34</a:t>
            </a:r>
          </a:p>
          <a:p>
            <a:r>
              <a:rPr lang="en-IN" dirty="0"/>
              <a:t>[[3]][[2]]</a:t>
            </a:r>
          </a:p>
          <a:p>
            <a:r>
              <a:rPr lang="en-IN" dirty="0"/>
              <a:t>[1] 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47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35F3B-4149-42CA-B24D-913D8155E543}"/>
              </a:ext>
            </a:extLst>
          </p:cNvPr>
          <p:cNvSpPr txBox="1"/>
          <p:nvPr/>
        </p:nvSpPr>
        <p:spPr>
          <a:xfrm>
            <a:off x="2600908" y="1163607"/>
            <a:ext cx="72148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" panose="020B0604020202020204" pitchFamily="34" charset="0"/>
              </a:rPr>
              <a:t>Write a R program to merge two given lists into one list.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"Original lists:"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"Merge the said lists:"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c1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"New merged list:"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mlist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59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358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Microsoft YaHei UI</vt:lpstr>
      <vt:lpstr>Arial</vt:lpstr>
      <vt:lpstr>Calibri</vt:lpstr>
      <vt:lpstr>Calibri Light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thakkar</dc:creator>
  <cp:lastModifiedBy>nikita thakkar</cp:lastModifiedBy>
  <cp:revision>16</cp:revision>
  <dcterms:created xsi:type="dcterms:W3CDTF">2020-11-02T03:42:18Z</dcterms:created>
  <dcterms:modified xsi:type="dcterms:W3CDTF">2020-11-05T05:22:08Z</dcterms:modified>
</cp:coreProperties>
</file>