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2" r:id="rId2"/>
    <p:sldId id="263" r:id="rId3"/>
    <p:sldId id="306" r:id="rId4"/>
    <p:sldId id="307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ita thakkar" userId="6fbd4281ef4c2541" providerId="LiveId" clId="{C0862492-0B72-4CEA-B0DC-8D1C49774312}"/>
    <pc:docChg chg="custSel delSld modSld sldOrd modMainMaster">
      <pc:chgData name="nikita thakkar" userId="6fbd4281ef4c2541" providerId="LiveId" clId="{C0862492-0B72-4CEA-B0DC-8D1C49774312}" dt="2020-12-05T05:21:26.104" v="41" actId="700"/>
      <pc:docMkLst>
        <pc:docMk/>
      </pc:docMkLst>
      <pc:sldChg chg="delSp modSp del mod">
        <pc:chgData name="nikita thakkar" userId="6fbd4281ef4c2541" providerId="LiveId" clId="{C0862492-0B72-4CEA-B0DC-8D1C49774312}" dt="2020-12-05T04:44:01.593" v="18" actId="2696"/>
        <pc:sldMkLst>
          <pc:docMk/>
          <pc:sldMk cId="0" sldId="259"/>
        </pc:sldMkLst>
        <pc:spChg chg="del mod">
          <ac:chgData name="nikita thakkar" userId="6fbd4281ef4c2541" providerId="LiveId" clId="{C0862492-0B72-4CEA-B0DC-8D1C49774312}" dt="2020-12-05T04:43:54.626" v="17" actId="478"/>
          <ac:spMkLst>
            <pc:docMk/>
            <pc:sldMk cId="0" sldId="259"/>
            <ac:spMk id="5" creationId="{00000000-0000-0000-0000-000000000000}"/>
          </ac:spMkLst>
        </pc:spChg>
        <pc:spChg chg="del">
          <ac:chgData name="nikita thakkar" userId="6fbd4281ef4c2541" providerId="LiveId" clId="{C0862492-0B72-4CEA-B0DC-8D1C49774312}" dt="2020-12-05T04:40:49.687" v="10" actId="478"/>
          <ac:spMkLst>
            <pc:docMk/>
            <pc:sldMk cId="0" sldId="259"/>
            <ac:spMk id="6" creationId="{00000000-0000-0000-0000-000000000000}"/>
          </ac:spMkLst>
        </pc:spChg>
      </pc:sldChg>
      <pc:sldChg chg="del">
        <pc:chgData name="nikita thakkar" userId="6fbd4281ef4c2541" providerId="LiveId" clId="{C0862492-0B72-4CEA-B0DC-8D1C49774312}" dt="2020-12-04T11:12:07.261" v="0" actId="47"/>
        <pc:sldMkLst>
          <pc:docMk/>
          <pc:sldMk cId="0" sldId="260"/>
        </pc:sldMkLst>
      </pc:sldChg>
      <pc:sldChg chg="del">
        <pc:chgData name="nikita thakkar" userId="6fbd4281ef4c2541" providerId="LiveId" clId="{C0862492-0B72-4CEA-B0DC-8D1C49774312}" dt="2020-12-04T11:12:07.261" v="0" actId="47"/>
        <pc:sldMkLst>
          <pc:docMk/>
          <pc:sldMk cId="0" sldId="261"/>
        </pc:sldMkLst>
      </pc:sldChg>
      <pc:sldChg chg="delSp mod">
        <pc:chgData name="nikita thakkar" userId="6fbd4281ef4c2541" providerId="LiveId" clId="{C0862492-0B72-4CEA-B0DC-8D1C49774312}" dt="2020-12-05T04:40:53.297" v="11" actId="478"/>
        <pc:sldMkLst>
          <pc:docMk/>
          <pc:sldMk cId="0" sldId="262"/>
        </pc:sldMkLst>
        <pc:spChg chg="del">
          <ac:chgData name="nikita thakkar" userId="6fbd4281ef4c2541" providerId="LiveId" clId="{C0862492-0B72-4CEA-B0DC-8D1C49774312}" dt="2020-12-05T04:40:53.297" v="11" actId="478"/>
          <ac:spMkLst>
            <pc:docMk/>
            <pc:sldMk cId="0" sldId="262"/>
            <ac:spMk id="6" creationId="{00000000-0000-0000-0000-000000000000}"/>
          </ac:spMkLst>
        </pc:spChg>
      </pc:sldChg>
      <pc:sldChg chg="modSp mod ord modClrScheme chgLayout">
        <pc:chgData name="nikita thakkar" userId="6fbd4281ef4c2541" providerId="LiveId" clId="{C0862492-0B72-4CEA-B0DC-8D1C49774312}" dt="2020-12-05T05:19:04.446" v="21" actId="700"/>
        <pc:sldMkLst>
          <pc:docMk/>
          <pc:sldMk cId="0" sldId="263"/>
        </pc:sldMkLst>
        <pc:spChg chg="mod ord">
          <ac:chgData name="nikita thakkar" userId="6fbd4281ef4c2541" providerId="LiveId" clId="{C0862492-0B72-4CEA-B0DC-8D1C49774312}" dt="2020-12-05T05:19:04.446" v="21" actId="700"/>
          <ac:spMkLst>
            <pc:docMk/>
            <pc:sldMk cId="0" sldId="263"/>
            <ac:spMk id="2" creationId="{00000000-0000-0000-0000-000000000000}"/>
          </ac:spMkLst>
        </pc:spChg>
        <pc:spChg chg="mod ord">
          <ac:chgData name="nikita thakkar" userId="6fbd4281ef4c2541" providerId="LiveId" clId="{C0862492-0B72-4CEA-B0DC-8D1C49774312}" dt="2020-12-05T05:19:04.446" v="21" actId="700"/>
          <ac:spMkLst>
            <pc:docMk/>
            <pc:sldMk cId="0" sldId="263"/>
            <ac:spMk id="8" creationId="{00000000-0000-0000-0000-000000000000}"/>
          </ac:spMkLst>
        </pc:spChg>
        <pc:spChg chg="mod ord">
          <ac:chgData name="nikita thakkar" userId="6fbd4281ef4c2541" providerId="LiveId" clId="{C0862492-0B72-4CEA-B0DC-8D1C49774312}" dt="2020-12-05T05:19:04.446" v="21" actId="700"/>
          <ac:spMkLst>
            <pc:docMk/>
            <pc:sldMk cId="0" sldId="263"/>
            <ac:spMk id="9" creationId="{00000000-0000-0000-0000-000000000000}"/>
          </ac:spMkLst>
        </pc:spChg>
      </pc:sldChg>
      <pc:sldChg chg="delSp modSp mod modClrScheme chgLayout">
        <pc:chgData name="nikita thakkar" userId="6fbd4281ef4c2541" providerId="LiveId" clId="{C0862492-0B72-4CEA-B0DC-8D1C49774312}" dt="2020-12-05T05:20:15.931" v="26" actId="1076"/>
        <pc:sldMkLst>
          <pc:docMk/>
          <pc:sldMk cId="0" sldId="264"/>
        </pc:sldMkLst>
        <pc:spChg chg="mod ord">
          <ac:chgData name="nikita thakkar" userId="6fbd4281ef4c2541" providerId="LiveId" clId="{C0862492-0B72-4CEA-B0DC-8D1C49774312}" dt="2020-12-05T05:20:11.088" v="25" actId="700"/>
          <ac:spMkLst>
            <pc:docMk/>
            <pc:sldMk cId="0" sldId="264"/>
            <ac:spMk id="2" creationId="{00000000-0000-0000-0000-000000000000}"/>
          </ac:spMkLst>
        </pc:spChg>
        <pc:spChg chg="del">
          <ac:chgData name="nikita thakkar" userId="6fbd4281ef4c2541" providerId="LiveId" clId="{C0862492-0B72-4CEA-B0DC-8D1C49774312}" dt="2020-12-05T04:43:34.630" v="15" actId="478"/>
          <ac:spMkLst>
            <pc:docMk/>
            <pc:sldMk cId="0" sldId="264"/>
            <ac:spMk id="4" creationId="{00000000-0000-0000-0000-000000000000}"/>
          </ac:spMkLst>
        </pc:spChg>
        <pc:spChg chg="mod ord">
          <ac:chgData name="nikita thakkar" userId="6fbd4281ef4c2541" providerId="LiveId" clId="{C0862492-0B72-4CEA-B0DC-8D1C49774312}" dt="2020-12-05T05:20:15.931" v="26" actId="1076"/>
          <ac:spMkLst>
            <pc:docMk/>
            <pc:sldMk cId="0" sldId="264"/>
            <ac:spMk id="14" creationId="{00000000-0000-0000-0000-000000000000}"/>
          </ac:spMkLst>
        </pc:spChg>
        <pc:spChg chg="mod ord">
          <ac:chgData name="nikita thakkar" userId="6fbd4281ef4c2541" providerId="LiveId" clId="{C0862492-0B72-4CEA-B0DC-8D1C49774312}" dt="2020-12-05T05:20:11.088" v="25" actId="700"/>
          <ac:spMkLst>
            <pc:docMk/>
            <pc:sldMk cId="0" sldId="264"/>
            <ac:spMk id="17" creationId="{00000000-0000-0000-0000-000000000000}"/>
          </ac:spMkLst>
        </pc:spChg>
        <pc:spChg chg="mod ord">
          <ac:chgData name="nikita thakkar" userId="6fbd4281ef4c2541" providerId="LiveId" clId="{C0862492-0B72-4CEA-B0DC-8D1C49774312}" dt="2020-12-05T05:20:11.088" v="25" actId="700"/>
          <ac:spMkLst>
            <pc:docMk/>
            <pc:sldMk cId="0" sldId="264"/>
            <ac:spMk id="18" creationId="{00000000-0000-0000-0000-000000000000}"/>
          </ac:spMkLst>
        </pc:spChg>
      </pc:sldChg>
      <pc:sldChg chg="modSp mod modClrScheme chgLayout">
        <pc:chgData name="nikita thakkar" userId="6fbd4281ef4c2541" providerId="LiveId" clId="{C0862492-0B72-4CEA-B0DC-8D1C49774312}" dt="2020-12-05T05:20:22.320" v="27" actId="700"/>
        <pc:sldMkLst>
          <pc:docMk/>
          <pc:sldMk cId="0" sldId="265"/>
        </pc:sldMkLst>
        <pc:spChg chg="mod ord">
          <ac:chgData name="nikita thakkar" userId="6fbd4281ef4c2541" providerId="LiveId" clId="{C0862492-0B72-4CEA-B0DC-8D1C49774312}" dt="2020-12-05T05:20:22.320" v="27" actId="700"/>
          <ac:spMkLst>
            <pc:docMk/>
            <pc:sldMk cId="0" sldId="265"/>
            <ac:spMk id="2" creationId="{00000000-0000-0000-0000-000000000000}"/>
          </ac:spMkLst>
        </pc:spChg>
        <pc:spChg chg="mod ord">
          <ac:chgData name="nikita thakkar" userId="6fbd4281ef4c2541" providerId="LiveId" clId="{C0862492-0B72-4CEA-B0DC-8D1C49774312}" dt="2020-12-05T05:20:22.320" v="27" actId="700"/>
          <ac:spMkLst>
            <pc:docMk/>
            <pc:sldMk cId="0" sldId="265"/>
            <ac:spMk id="13" creationId="{00000000-0000-0000-0000-000000000000}"/>
          </ac:spMkLst>
        </pc:spChg>
        <pc:spChg chg="mod ord">
          <ac:chgData name="nikita thakkar" userId="6fbd4281ef4c2541" providerId="LiveId" clId="{C0862492-0B72-4CEA-B0DC-8D1C49774312}" dt="2020-12-05T05:20:22.320" v="27" actId="700"/>
          <ac:spMkLst>
            <pc:docMk/>
            <pc:sldMk cId="0" sldId="265"/>
            <ac:spMk id="14" creationId="{00000000-0000-0000-0000-000000000000}"/>
          </ac:spMkLst>
        </pc:spChg>
      </pc:sldChg>
      <pc:sldChg chg="modSp mod modClrScheme chgLayout">
        <pc:chgData name="nikita thakkar" userId="6fbd4281ef4c2541" providerId="LiveId" clId="{C0862492-0B72-4CEA-B0DC-8D1C49774312}" dt="2020-12-05T05:20:27.290" v="28" actId="700"/>
        <pc:sldMkLst>
          <pc:docMk/>
          <pc:sldMk cId="0" sldId="266"/>
        </pc:sldMkLst>
        <pc:spChg chg="mod ord">
          <ac:chgData name="nikita thakkar" userId="6fbd4281ef4c2541" providerId="LiveId" clId="{C0862492-0B72-4CEA-B0DC-8D1C49774312}" dt="2020-12-05T05:20:27.290" v="28" actId="700"/>
          <ac:spMkLst>
            <pc:docMk/>
            <pc:sldMk cId="0" sldId="266"/>
            <ac:spMk id="2" creationId="{00000000-0000-0000-0000-000000000000}"/>
          </ac:spMkLst>
        </pc:spChg>
        <pc:spChg chg="mod ord">
          <ac:chgData name="nikita thakkar" userId="6fbd4281ef4c2541" providerId="LiveId" clId="{C0862492-0B72-4CEA-B0DC-8D1C49774312}" dt="2020-12-05T05:20:27.290" v="28" actId="700"/>
          <ac:spMkLst>
            <pc:docMk/>
            <pc:sldMk cId="0" sldId="266"/>
            <ac:spMk id="13" creationId="{00000000-0000-0000-0000-000000000000}"/>
          </ac:spMkLst>
        </pc:spChg>
        <pc:spChg chg="mod ord">
          <ac:chgData name="nikita thakkar" userId="6fbd4281ef4c2541" providerId="LiveId" clId="{C0862492-0B72-4CEA-B0DC-8D1C49774312}" dt="2020-12-05T05:20:27.290" v="28" actId="700"/>
          <ac:spMkLst>
            <pc:docMk/>
            <pc:sldMk cId="0" sldId="266"/>
            <ac:spMk id="14" creationId="{00000000-0000-0000-0000-000000000000}"/>
          </ac:spMkLst>
        </pc:spChg>
      </pc:sldChg>
      <pc:sldChg chg="modSp mod modClrScheme chgLayout">
        <pc:chgData name="nikita thakkar" userId="6fbd4281ef4c2541" providerId="LiveId" clId="{C0862492-0B72-4CEA-B0DC-8D1C49774312}" dt="2020-12-05T05:20:31.779" v="29" actId="700"/>
        <pc:sldMkLst>
          <pc:docMk/>
          <pc:sldMk cId="0" sldId="267"/>
        </pc:sldMkLst>
        <pc:spChg chg="mod ord">
          <ac:chgData name="nikita thakkar" userId="6fbd4281ef4c2541" providerId="LiveId" clId="{C0862492-0B72-4CEA-B0DC-8D1C49774312}" dt="2020-12-05T05:20:31.779" v="29" actId="700"/>
          <ac:spMkLst>
            <pc:docMk/>
            <pc:sldMk cId="0" sldId="267"/>
            <ac:spMk id="2" creationId="{00000000-0000-0000-0000-000000000000}"/>
          </ac:spMkLst>
        </pc:spChg>
        <pc:spChg chg="mod ord">
          <ac:chgData name="nikita thakkar" userId="6fbd4281ef4c2541" providerId="LiveId" clId="{C0862492-0B72-4CEA-B0DC-8D1C49774312}" dt="2020-12-05T05:20:31.779" v="29" actId="700"/>
          <ac:spMkLst>
            <pc:docMk/>
            <pc:sldMk cId="0" sldId="267"/>
            <ac:spMk id="25" creationId="{00000000-0000-0000-0000-000000000000}"/>
          </ac:spMkLst>
        </pc:spChg>
        <pc:spChg chg="mod ord">
          <ac:chgData name="nikita thakkar" userId="6fbd4281ef4c2541" providerId="LiveId" clId="{C0862492-0B72-4CEA-B0DC-8D1C49774312}" dt="2020-12-05T05:20:31.779" v="29" actId="700"/>
          <ac:spMkLst>
            <pc:docMk/>
            <pc:sldMk cId="0" sldId="267"/>
            <ac:spMk id="26" creationId="{00000000-0000-0000-0000-000000000000}"/>
          </ac:spMkLst>
        </pc:spChg>
      </pc:sldChg>
      <pc:sldChg chg="modSp mod modClrScheme chgLayout">
        <pc:chgData name="nikita thakkar" userId="6fbd4281ef4c2541" providerId="LiveId" clId="{C0862492-0B72-4CEA-B0DC-8D1C49774312}" dt="2020-12-05T05:20:36.790" v="30" actId="700"/>
        <pc:sldMkLst>
          <pc:docMk/>
          <pc:sldMk cId="0" sldId="268"/>
        </pc:sldMkLst>
        <pc:spChg chg="mod ord">
          <ac:chgData name="nikita thakkar" userId="6fbd4281ef4c2541" providerId="LiveId" clId="{C0862492-0B72-4CEA-B0DC-8D1C49774312}" dt="2020-12-05T05:20:36.790" v="30" actId="700"/>
          <ac:spMkLst>
            <pc:docMk/>
            <pc:sldMk cId="0" sldId="268"/>
            <ac:spMk id="5" creationId="{00000000-0000-0000-0000-000000000000}"/>
          </ac:spMkLst>
        </pc:spChg>
        <pc:spChg chg="mod ord">
          <ac:chgData name="nikita thakkar" userId="6fbd4281ef4c2541" providerId="LiveId" clId="{C0862492-0B72-4CEA-B0DC-8D1C49774312}" dt="2020-12-05T05:20:36.790" v="30" actId="700"/>
          <ac:spMkLst>
            <pc:docMk/>
            <pc:sldMk cId="0" sldId="268"/>
            <ac:spMk id="14" creationId="{00000000-0000-0000-0000-000000000000}"/>
          </ac:spMkLst>
        </pc:spChg>
        <pc:spChg chg="mod ord">
          <ac:chgData name="nikita thakkar" userId="6fbd4281ef4c2541" providerId="LiveId" clId="{C0862492-0B72-4CEA-B0DC-8D1C49774312}" dt="2020-12-05T05:20:36.790" v="30" actId="700"/>
          <ac:spMkLst>
            <pc:docMk/>
            <pc:sldMk cId="0" sldId="268"/>
            <ac:spMk id="15" creationId="{00000000-0000-0000-0000-000000000000}"/>
          </ac:spMkLst>
        </pc:spChg>
      </pc:sldChg>
      <pc:sldChg chg="modSp mod modClrScheme chgLayout">
        <pc:chgData name="nikita thakkar" userId="6fbd4281ef4c2541" providerId="LiveId" clId="{C0862492-0B72-4CEA-B0DC-8D1C49774312}" dt="2020-12-05T05:20:41.739" v="31" actId="700"/>
        <pc:sldMkLst>
          <pc:docMk/>
          <pc:sldMk cId="0" sldId="269"/>
        </pc:sldMkLst>
        <pc:spChg chg="mod ord">
          <ac:chgData name="nikita thakkar" userId="6fbd4281ef4c2541" providerId="LiveId" clId="{C0862492-0B72-4CEA-B0DC-8D1C49774312}" dt="2020-12-05T05:20:41.739" v="31" actId="700"/>
          <ac:spMkLst>
            <pc:docMk/>
            <pc:sldMk cId="0" sldId="269"/>
            <ac:spMk id="5" creationId="{00000000-0000-0000-0000-000000000000}"/>
          </ac:spMkLst>
        </pc:spChg>
        <pc:spChg chg="mod ord">
          <ac:chgData name="nikita thakkar" userId="6fbd4281ef4c2541" providerId="LiveId" clId="{C0862492-0B72-4CEA-B0DC-8D1C49774312}" dt="2020-12-05T05:20:41.739" v="31" actId="700"/>
          <ac:spMkLst>
            <pc:docMk/>
            <pc:sldMk cId="0" sldId="269"/>
            <ac:spMk id="15" creationId="{00000000-0000-0000-0000-000000000000}"/>
          </ac:spMkLst>
        </pc:spChg>
        <pc:spChg chg="mod ord">
          <ac:chgData name="nikita thakkar" userId="6fbd4281ef4c2541" providerId="LiveId" clId="{C0862492-0B72-4CEA-B0DC-8D1C49774312}" dt="2020-12-05T05:20:41.739" v="31" actId="700"/>
          <ac:spMkLst>
            <pc:docMk/>
            <pc:sldMk cId="0" sldId="269"/>
            <ac:spMk id="16" creationId="{00000000-0000-0000-0000-000000000000}"/>
          </ac:spMkLst>
        </pc:spChg>
      </pc:sldChg>
      <pc:sldChg chg="modSp mod modClrScheme chgLayout">
        <pc:chgData name="nikita thakkar" userId="6fbd4281ef4c2541" providerId="LiveId" clId="{C0862492-0B72-4CEA-B0DC-8D1C49774312}" dt="2020-12-05T05:20:46.547" v="32" actId="700"/>
        <pc:sldMkLst>
          <pc:docMk/>
          <pc:sldMk cId="0" sldId="270"/>
        </pc:sldMkLst>
        <pc:spChg chg="mod ord">
          <ac:chgData name="nikita thakkar" userId="6fbd4281ef4c2541" providerId="LiveId" clId="{C0862492-0B72-4CEA-B0DC-8D1C49774312}" dt="2020-12-05T05:20:46.547" v="32" actId="700"/>
          <ac:spMkLst>
            <pc:docMk/>
            <pc:sldMk cId="0" sldId="270"/>
            <ac:spMk id="7" creationId="{00000000-0000-0000-0000-000000000000}"/>
          </ac:spMkLst>
        </pc:spChg>
        <pc:spChg chg="mod ord">
          <ac:chgData name="nikita thakkar" userId="6fbd4281ef4c2541" providerId="LiveId" clId="{C0862492-0B72-4CEA-B0DC-8D1C49774312}" dt="2020-12-05T05:20:46.547" v="32" actId="700"/>
          <ac:spMkLst>
            <pc:docMk/>
            <pc:sldMk cId="0" sldId="270"/>
            <ac:spMk id="15" creationId="{00000000-0000-0000-0000-000000000000}"/>
          </ac:spMkLst>
        </pc:spChg>
        <pc:spChg chg="mod ord">
          <ac:chgData name="nikita thakkar" userId="6fbd4281ef4c2541" providerId="LiveId" clId="{C0862492-0B72-4CEA-B0DC-8D1C49774312}" dt="2020-12-05T05:20:46.547" v="32" actId="700"/>
          <ac:spMkLst>
            <pc:docMk/>
            <pc:sldMk cId="0" sldId="270"/>
            <ac:spMk id="16" creationId="{00000000-0000-0000-0000-000000000000}"/>
          </ac:spMkLst>
        </pc:spChg>
      </pc:sldChg>
      <pc:sldChg chg="modSp">
        <pc:chgData name="nikita thakkar" userId="6fbd4281ef4c2541" providerId="LiveId" clId="{C0862492-0B72-4CEA-B0DC-8D1C49774312}" dt="2020-12-05T04:41:38.355" v="13"/>
        <pc:sldMkLst>
          <pc:docMk/>
          <pc:sldMk cId="0" sldId="271"/>
        </pc:sldMkLst>
        <pc:spChg chg="mod">
          <ac:chgData name="nikita thakkar" userId="6fbd4281ef4c2541" providerId="LiveId" clId="{C0862492-0B72-4CEA-B0DC-8D1C49774312}" dt="2020-12-05T04:41:38.355" v="13"/>
          <ac:spMkLst>
            <pc:docMk/>
            <pc:sldMk cId="0" sldId="271"/>
            <ac:spMk id="12" creationId="{00000000-0000-0000-0000-000000000000}"/>
          </ac:spMkLst>
        </pc:spChg>
        <pc:spChg chg="mod">
          <ac:chgData name="nikita thakkar" userId="6fbd4281ef4c2541" providerId="LiveId" clId="{C0862492-0B72-4CEA-B0DC-8D1C49774312}" dt="2020-12-05T04:41:38.355" v="13"/>
          <ac:spMkLst>
            <pc:docMk/>
            <pc:sldMk cId="0" sldId="271"/>
            <ac:spMk id="13" creationId="{00000000-0000-0000-0000-000000000000}"/>
          </ac:spMkLst>
        </pc:spChg>
      </pc:sldChg>
      <pc:sldChg chg="modSp mod modClrScheme chgLayout">
        <pc:chgData name="nikita thakkar" userId="6fbd4281ef4c2541" providerId="LiveId" clId="{C0862492-0B72-4CEA-B0DC-8D1C49774312}" dt="2020-12-05T05:20:50.673" v="33" actId="700"/>
        <pc:sldMkLst>
          <pc:docMk/>
          <pc:sldMk cId="0" sldId="272"/>
        </pc:sldMkLst>
        <pc:spChg chg="mod ord">
          <ac:chgData name="nikita thakkar" userId="6fbd4281ef4c2541" providerId="LiveId" clId="{C0862492-0B72-4CEA-B0DC-8D1C49774312}" dt="2020-12-05T05:20:50.673" v="33" actId="700"/>
          <ac:spMkLst>
            <pc:docMk/>
            <pc:sldMk cId="0" sldId="272"/>
            <ac:spMk id="2" creationId="{00000000-0000-0000-0000-000000000000}"/>
          </ac:spMkLst>
        </pc:spChg>
        <pc:spChg chg="mod ord">
          <ac:chgData name="nikita thakkar" userId="6fbd4281ef4c2541" providerId="LiveId" clId="{C0862492-0B72-4CEA-B0DC-8D1C49774312}" dt="2020-12-05T05:20:50.673" v="33" actId="700"/>
          <ac:spMkLst>
            <pc:docMk/>
            <pc:sldMk cId="0" sldId="272"/>
            <ac:spMk id="5" creationId="{00000000-0000-0000-0000-000000000000}"/>
          </ac:spMkLst>
        </pc:spChg>
        <pc:spChg chg="mod ord">
          <ac:chgData name="nikita thakkar" userId="6fbd4281ef4c2541" providerId="LiveId" clId="{C0862492-0B72-4CEA-B0DC-8D1C49774312}" dt="2020-12-05T05:20:50.673" v="33" actId="700"/>
          <ac:spMkLst>
            <pc:docMk/>
            <pc:sldMk cId="0" sldId="272"/>
            <ac:spMk id="6" creationId="{00000000-0000-0000-0000-000000000000}"/>
          </ac:spMkLst>
        </pc:spChg>
      </pc:sldChg>
      <pc:sldChg chg="modSp mod modClrScheme chgLayout">
        <pc:chgData name="nikita thakkar" userId="6fbd4281ef4c2541" providerId="LiveId" clId="{C0862492-0B72-4CEA-B0DC-8D1C49774312}" dt="2020-12-05T05:20:55.199" v="34" actId="700"/>
        <pc:sldMkLst>
          <pc:docMk/>
          <pc:sldMk cId="0" sldId="273"/>
        </pc:sldMkLst>
        <pc:spChg chg="mod ord">
          <ac:chgData name="nikita thakkar" userId="6fbd4281ef4c2541" providerId="LiveId" clId="{C0862492-0B72-4CEA-B0DC-8D1C49774312}" dt="2020-12-05T05:20:55.199" v="34" actId="700"/>
          <ac:spMkLst>
            <pc:docMk/>
            <pc:sldMk cId="0" sldId="273"/>
            <ac:spMk id="2" creationId="{00000000-0000-0000-0000-000000000000}"/>
          </ac:spMkLst>
        </pc:spChg>
        <pc:spChg chg="mod ord">
          <ac:chgData name="nikita thakkar" userId="6fbd4281ef4c2541" providerId="LiveId" clId="{C0862492-0B72-4CEA-B0DC-8D1C49774312}" dt="2020-12-05T05:20:55.199" v="34" actId="700"/>
          <ac:spMkLst>
            <pc:docMk/>
            <pc:sldMk cId="0" sldId="273"/>
            <ac:spMk id="7" creationId="{00000000-0000-0000-0000-000000000000}"/>
          </ac:spMkLst>
        </pc:spChg>
        <pc:spChg chg="mod ord">
          <ac:chgData name="nikita thakkar" userId="6fbd4281ef4c2541" providerId="LiveId" clId="{C0862492-0B72-4CEA-B0DC-8D1C49774312}" dt="2020-12-05T05:20:55.199" v="34" actId="700"/>
          <ac:spMkLst>
            <pc:docMk/>
            <pc:sldMk cId="0" sldId="273"/>
            <ac:spMk id="8" creationId="{00000000-0000-0000-0000-000000000000}"/>
          </ac:spMkLst>
        </pc:spChg>
      </pc:sldChg>
      <pc:sldChg chg="modSp mod modClrScheme chgLayout">
        <pc:chgData name="nikita thakkar" userId="6fbd4281ef4c2541" providerId="LiveId" clId="{C0862492-0B72-4CEA-B0DC-8D1C49774312}" dt="2020-12-05T05:20:58.958" v="35" actId="700"/>
        <pc:sldMkLst>
          <pc:docMk/>
          <pc:sldMk cId="0" sldId="274"/>
        </pc:sldMkLst>
        <pc:spChg chg="mod ord">
          <ac:chgData name="nikita thakkar" userId="6fbd4281ef4c2541" providerId="LiveId" clId="{C0862492-0B72-4CEA-B0DC-8D1C49774312}" dt="2020-12-05T05:20:58.958" v="35" actId="700"/>
          <ac:spMkLst>
            <pc:docMk/>
            <pc:sldMk cId="0" sldId="274"/>
            <ac:spMk id="3" creationId="{00000000-0000-0000-0000-000000000000}"/>
          </ac:spMkLst>
        </pc:spChg>
        <pc:spChg chg="mod ord">
          <ac:chgData name="nikita thakkar" userId="6fbd4281ef4c2541" providerId="LiveId" clId="{C0862492-0B72-4CEA-B0DC-8D1C49774312}" dt="2020-12-05T05:20:58.958" v="35" actId="700"/>
          <ac:spMkLst>
            <pc:docMk/>
            <pc:sldMk cId="0" sldId="274"/>
            <ac:spMk id="9" creationId="{00000000-0000-0000-0000-000000000000}"/>
          </ac:spMkLst>
        </pc:spChg>
        <pc:spChg chg="mod ord">
          <ac:chgData name="nikita thakkar" userId="6fbd4281ef4c2541" providerId="LiveId" clId="{C0862492-0B72-4CEA-B0DC-8D1C49774312}" dt="2020-12-05T05:20:58.958" v="35" actId="700"/>
          <ac:spMkLst>
            <pc:docMk/>
            <pc:sldMk cId="0" sldId="274"/>
            <ac:spMk id="10" creationId="{00000000-0000-0000-0000-000000000000}"/>
          </ac:spMkLst>
        </pc:spChg>
      </pc:sldChg>
      <pc:sldChg chg="modSp mod modClrScheme chgLayout">
        <pc:chgData name="nikita thakkar" userId="6fbd4281ef4c2541" providerId="LiveId" clId="{C0862492-0B72-4CEA-B0DC-8D1C49774312}" dt="2020-12-05T05:21:02.750" v="36" actId="700"/>
        <pc:sldMkLst>
          <pc:docMk/>
          <pc:sldMk cId="0" sldId="275"/>
        </pc:sldMkLst>
        <pc:spChg chg="mod ord">
          <ac:chgData name="nikita thakkar" userId="6fbd4281ef4c2541" providerId="LiveId" clId="{C0862492-0B72-4CEA-B0DC-8D1C49774312}" dt="2020-12-05T05:21:02.750" v="36" actId="700"/>
          <ac:spMkLst>
            <pc:docMk/>
            <pc:sldMk cId="0" sldId="275"/>
            <ac:spMk id="3" creationId="{00000000-0000-0000-0000-000000000000}"/>
          </ac:spMkLst>
        </pc:spChg>
        <pc:spChg chg="mod ord">
          <ac:chgData name="nikita thakkar" userId="6fbd4281ef4c2541" providerId="LiveId" clId="{C0862492-0B72-4CEA-B0DC-8D1C49774312}" dt="2020-12-05T05:21:02.750" v="36" actId="700"/>
          <ac:spMkLst>
            <pc:docMk/>
            <pc:sldMk cId="0" sldId="275"/>
            <ac:spMk id="5" creationId="{00000000-0000-0000-0000-000000000000}"/>
          </ac:spMkLst>
        </pc:spChg>
        <pc:spChg chg="mod ord">
          <ac:chgData name="nikita thakkar" userId="6fbd4281ef4c2541" providerId="LiveId" clId="{C0862492-0B72-4CEA-B0DC-8D1C49774312}" dt="2020-12-05T05:21:02.750" v="36" actId="700"/>
          <ac:spMkLst>
            <pc:docMk/>
            <pc:sldMk cId="0" sldId="275"/>
            <ac:spMk id="6" creationId="{00000000-0000-0000-0000-000000000000}"/>
          </ac:spMkLst>
        </pc:spChg>
      </pc:sldChg>
      <pc:sldChg chg="modSp mod modClrScheme chgLayout">
        <pc:chgData name="nikita thakkar" userId="6fbd4281ef4c2541" providerId="LiveId" clId="{C0862492-0B72-4CEA-B0DC-8D1C49774312}" dt="2020-12-05T05:21:06.009" v="37" actId="700"/>
        <pc:sldMkLst>
          <pc:docMk/>
          <pc:sldMk cId="0" sldId="276"/>
        </pc:sldMkLst>
        <pc:spChg chg="mod ord">
          <ac:chgData name="nikita thakkar" userId="6fbd4281ef4c2541" providerId="LiveId" clId="{C0862492-0B72-4CEA-B0DC-8D1C49774312}" dt="2020-12-05T05:21:06.009" v="37" actId="700"/>
          <ac:spMkLst>
            <pc:docMk/>
            <pc:sldMk cId="0" sldId="276"/>
            <ac:spMk id="3" creationId="{00000000-0000-0000-0000-000000000000}"/>
          </ac:spMkLst>
        </pc:spChg>
        <pc:spChg chg="mod ord">
          <ac:chgData name="nikita thakkar" userId="6fbd4281ef4c2541" providerId="LiveId" clId="{C0862492-0B72-4CEA-B0DC-8D1C49774312}" dt="2020-12-05T05:21:06.009" v="37" actId="700"/>
          <ac:spMkLst>
            <pc:docMk/>
            <pc:sldMk cId="0" sldId="276"/>
            <ac:spMk id="10" creationId="{00000000-0000-0000-0000-000000000000}"/>
          </ac:spMkLst>
        </pc:spChg>
        <pc:spChg chg="mod ord">
          <ac:chgData name="nikita thakkar" userId="6fbd4281ef4c2541" providerId="LiveId" clId="{C0862492-0B72-4CEA-B0DC-8D1C49774312}" dt="2020-12-05T05:21:06.009" v="37" actId="700"/>
          <ac:spMkLst>
            <pc:docMk/>
            <pc:sldMk cId="0" sldId="276"/>
            <ac:spMk id="11" creationId="{00000000-0000-0000-0000-000000000000}"/>
          </ac:spMkLst>
        </pc:spChg>
      </pc:sldChg>
      <pc:sldChg chg="modSp mod modClrScheme chgLayout">
        <pc:chgData name="nikita thakkar" userId="6fbd4281ef4c2541" providerId="LiveId" clId="{C0862492-0B72-4CEA-B0DC-8D1C49774312}" dt="2020-12-05T05:21:09.257" v="38" actId="700"/>
        <pc:sldMkLst>
          <pc:docMk/>
          <pc:sldMk cId="0" sldId="277"/>
        </pc:sldMkLst>
        <pc:spChg chg="mod ord">
          <ac:chgData name="nikita thakkar" userId="6fbd4281ef4c2541" providerId="LiveId" clId="{C0862492-0B72-4CEA-B0DC-8D1C49774312}" dt="2020-12-05T05:21:09.257" v="38" actId="700"/>
          <ac:spMkLst>
            <pc:docMk/>
            <pc:sldMk cId="0" sldId="277"/>
            <ac:spMk id="11" creationId="{00000000-0000-0000-0000-000000000000}"/>
          </ac:spMkLst>
        </pc:spChg>
        <pc:spChg chg="mod ord">
          <ac:chgData name="nikita thakkar" userId="6fbd4281ef4c2541" providerId="LiveId" clId="{C0862492-0B72-4CEA-B0DC-8D1C49774312}" dt="2020-12-05T05:21:09.257" v="38" actId="700"/>
          <ac:spMkLst>
            <pc:docMk/>
            <pc:sldMk cId="0" sldId="277"/>
            <ac:spMk id="22" creationId="{00000000-0000-0000-0000-000000000000}"/>
          </ac:spMkLst>
        </pc:spChg>
        <pc:spChg chg="mod ord">
          <ac:chgData name="nikita thakkar" userId="6fbd4281ef4c2541" providerId="LiveId" clId="{C0862492-0B72-4CEA-B0DC-8D1C49774312}" dt="2020-12-05T05:21:09.257" v="38" actId="700"/>
          <ac:spMkLst>
            <pc:docMk/>
            <pc:sldMk cId="0" sldId="277"/>
            <ac:spMk id="23" creationId="{00000000-0000-0000-0000-000000000000}"/>
          </ac:spMkLst>
        </pc:spChg>
      </pc:sldChg>
      <pc:sldChg chg="modSp del">
        <pc:chgData name="nikita thakkar" userId="6fbd4281ef4c2541" providerId="LiveId" clId="{C0862492-0B72-4CEA-B0DC-8D1C49774312}" dt="2020-12-05T04:46:34.660" v="19" actId="47"/>
        <pc:sldMkLst>
          <pc:docMk/>
          <pc:sldMk cId="0" sldId="278"/>
        </pc:sldMkLst>
        <pc:spChg chg="mod">
          <ac:chgData name="nikita thakkar" userId="6fbd4281ef4c2541" providerId="LiveId" clId="{C0862492-0B72-4CEA-B0DC-8D1C49774312}" dt="2020-12-05T04:41:38.355" v="13"/>
          <ac:spMkLst>
            <pc:docMk/>
            <pc:sldMk cId="0" sldId="278"/>
            <ac:spMk id="67" creationId="{00000000-0000-0000-0000-000000000000}"/>
          </ac:spMkLst>
        </pc:spChg>
        <pc:spChg chg="mod">
          <ac:chgData name="nikita thakkar" userId="6fbd4281ef4c2541" providerId="LiveId" clId="{C0862492-0B72-4CEA-B0DC-8D1C49774312}" dt="2020-12-05T04:41:38.355" v="13"/>
          <ac:spMkLst>
            <pc:docMk/>
            <pc:sldMk cId="0" sldId="278"/>
            <ac:spMk id="68" creationId="{00000000-0000-0000-0000-000000000000}"/>
          </ac:spMkLst>
        </pc:spChg>
      </pc:sldChg>
      <pc:sldChg chg="addSp delSp modSp mod modClrScheme chgLayout">
        <pc:chgData name="nikita thakkar" userId="6fbd4281ef4c2541" providerId="LiveId" clId="{C0862492-0B72-4CEA-B0DC-8D1C49774312}" dt="2020-12-05T05:21:26.104" v="41" actId="700"/>
        <pc:sldMkLst>
          <pc:docMk/>
          <pc:sldMk cId="0" sldId="279"/>
        </pc:sldMkLst>
        <pc:spChg chg="mod ord">
          <ac:chgData name="nikita thakkar" userId="6fbd4281ef4c2541" providerId="LiveId" clId="{C0862492-0B72-4CEA-B0DC-8D1C49774312}" dt="2020-12-05T05:21:26.104" v="41" actId="700"/>
          <ac:spMkLst>
            <pc:docMk/>
            <pc:sldMk cId="0" sldId="279"/>
            <ac:spMk id="2" creationId="{00000000-0000-0000-0000-000000000000}"/>
          </ac:spMkLst>
        </pc:spChg>
        <pc:spChg chg="mod ord">
          <ac:chgData name="nikita thakkar" userId="6fbd4281ef4c2541" providerId="LiveId" clId="{C0862492-0B72-4CEA-B0DC-8D1C49774312}" dt="2020-12-05T05:21:26.104" v="41" actId="700"/>
          <ac:spMkLst>
            <pc:docMk/>
            <pc:sldMk cId="0" sldId="279"/>
            <ac:spMk id="5" creationId="{00000000-0000-0000-0000-000000000000}"/>
          </ac:spMkLst>
        </pc:spChg>
        <pc:spChg chg="mod ord">
          <ac:chgData name="nikita thakkar" userId="6fbd4281ef4c2541" providerId="LiveId" clId="{C0862492-0B72-4CEA-B0DC-8D1C49774312}" dt="2020-12-05T05:21:26.104" v="41" actId="700"/>
          <ac:spMkLst>
            <pc:docMk/>
            <pc:sldMk cId="0" sldId="279"/>
            <ac:spMk id="6" creationId="{00000000-0000-0000-0000-000000000000}"/>
          </ac:spMkLst>
        </pc:spChg>
        <pc:spChg chg="add del mod ord">
          <ac:chgData name="nikita thakkar" userId="6fbd4281ef4c2541" providerId="LiveId" clId="{C0862492-0B72-4CEA-B0DC-8D1C49774312}" dt="2020-12-05T05:21:26.104" v="41" actId="700"/>
          <ac:spMkLst>
            <pc:docMk/>
            <pc:sldMk cId="0" sldId="279"/>
            <ac:spMk id="7" creationId="{3229B6E1-7051-4DB7-BE2C-321EF816EBEF}"/>
          </ac:spMkLst>
        </pc:spChg>
        <pc:spChg chg="add del mod ord">
          <ac:chgData name="nikita thakkar" userId="6fbd4281ef4c2541" providerId="LiveId" clId="{C0862492-0B72-4CEA-B0DC-8D1C49774312}" dt="2020-12-05T05:21:26.104" v="41" actId="700"/>
          <ac:spMkLst>
            <pc:docMk/>
            <pc:sldMk cId="0" sldId="279"/>
            <ac:spMk id="8" creationId="{B8D626AC-E263-42ED-B93E-312A3DD4B192}"/>
          </ac:spMkLst>
        </pc:spChg>
      </pc:sldChg>
      <pc:sldChg chg="del">
        <pc:chgData name="nikita thakkar" userId="6fbd4281ef4c2541" providerId="LiveId" clId="{C0862492-0B72-4CEA-B0DC-8D1C49774312}" dt="2020-12-05T04:46:41.228" v="20" actId="47"/>
        <pc:sldMkLst>
          <pc:docMk/>
          <pc:sldMk cId="0" sldId="305"/>
        </pc:sldMkLst>
      </pc:sldChg>
      <pc:sldChg chg="addSp delSp modSp mod modClrScheme chgLayout">
        <pc:chgData name="nikita thakkar" userId="6fbd4281ef4c2541" providerId="LiveId" clId="{C0862492-0B72-4CEA-B0DC-8D1C49774312}" dt="2020-12-05T05:19:51.911" v="22" actId="700"/>
        <pc:sldMkLst>
          <pc:docMk/>
          <pc:sldMk cId="3595252989" sldId="306"/>
        </pc:sldMkLst>
        <pc:spChg chg="add mod ord">
          <ac:chgData name="nikita thakkar" userId="6fbd4281ef4c2541" providerId="LiveId" clId="{C0862492-0B72-4CEA-B0DC-8D1C49774312}" dt="2020-12-05T05:19:51.911" v="22" actId="700"/>
          <ac:spMkLst>
            <pc:docMk/>
            <pc:sldMk cId="3595252989" sldId="306"/>
            <ac:spMk id="2" creationId="{A0B7098A-3FD5-4CD3-A150-6A83551A6ADB}"/>
          </ac:spMkLst>
        </pc:spChg>
        <pc:spChg chg="del">
          <ac:chgData name="nikita thakkar" userId="6fbd4281ef4c2541" providerId="LiveId" clId="{C0862492-0B72-4CEA-B0DC-8D1C49774312}" dt="2020-12-05T05:19:51.911" v="22" actId="700"/>
          <ac:spMkLst>
            <pc:docMk/>
            <pc:sldMk cId="3595252989" sldId="306"/>
            <ac:spMk id="3" creationId="{A659C8F1-3D5B-4D03-899C-5F6A6EFEB16F}"/>
          </ac:spMkLst>
        </pc:spChg>
      </pc:sldChg>
      <pc:sldChg chg="addSp delSp modSp mod modClrScheme chgLayout">
        <pc:chgData name="nikita thakkar" userId="6fbd4281ef4c2541" providerId="LiveId" clId="{C0862492-0B72-4CEA-B0DC-8D1C49774312}" dt="2020-12-05T05:19:57.275" v="23" actId="700"/>
        <pc:sldMkLst>
          <pc:docMk/>
          <pc:sldMk cId="786295564" sldId="307"/>
        </pc:sldMkLst>
        <pc:spChg chg="add mod ord">
          <ac:chgData name="nikita thakkar" userId="6fbd4281ef4c2541" providerId="LiveId" clId="{C0862492-0B72-4CEA-B0DC-8D1C49774312}" dt="2020-12-05T05:19:57.275" v="23" actId="700"/>
          <ac:spMkLst>
            <pc:docMk/>
            <pc:sldMk cId="786295564" sldId="307"/>
            <ac:spMk id="2" creationId="{F03C8FAD-03BD-45E8-B0F7-DC192F0FC6D0}"/>
          </ac:spMkLst>
        </pc:spChg>
        <pc:spChg chg="del mod">
          <ac:chgData name="nikita thakkar" userId="6fbd4281ef4c2541" providerId="LiveId" clId="{C0862492-0B72-4CEA-B0DC-8D1C49774312}" dt="2020-12-05T05:19:57.275" v="23" actId="700"/>
          <ac:spMkLst>
            <pc:docMk/>
            <pc:sldMk cId="786295564" sldId="307"/>
            <ac:spMk id="3" creationId="{E77332E9-4136-43DF-B5AC-2386DEADBCF0}"/>
          </ac:spMkLst>
        </pc:spChg>
        <pc:picChg chg="del">
          <ac:chgData name="nikita thakkar" userId="6fbd4281ef4c2541" providerId="LiveId" clId="{C0862492-0B72-4CEA-B0DC-8D1C49774312}" dt="2020-12-05T04:43:14.596" v="14"/>
          <ac:picMkLst>
            <pc:docMk/>
            <pc:sldMk cId="786295564" sldId="307"/>
            <ac:picMk id="2" creationId="{07F3DDA7-63BB-4E3C-A401-F9AD9903F5B8}"/>
          </ac:picMkLst>
        </pc:picChg>
        <pc:picChg chg="del">
          <ac:chgData name="nikita thakkar" userId="6fbd4281ef4c2541" providerId="LiveId" clId="{C0862492-0B72-4CEA-B0DC-8D1C49774312}" dt="2020-12-05T04:43:42.919" v="16" actId="478"/>
          <ac:picMkLst>
            <pc:docMk/>
            <pc:sldMk cId="786295564" sldId="307"/>
            <ac:picMk id="5" creationId="{D7659E57-C81B-4811-A216-831A5F5AE69F}"/>
          </ac:picMkLst>
        </pc:picChg>
      </pc:sldChg>
      <pc:sldMasterChg chg="modSldLayout">
        <pc:chgData name="nikita thakkar" userId="6fbd4281ef4c2541" providerId="LiveId" clId="{C0862492-0B72-4CEA-B0DC-8D1C49774312}" dt="2020-12-05T04:40:20.887" v="8"/>
        <pc:sldMasterMkLst>
          <pc:docMk/>
          <pc:sldMasterMk cId="0" sldId="2147483648"/>
        </pc:sldMasterMkLst>
        <pc:sldLayoutChg chg="setBg">
          <pc:chgData name="nikita thakkar" userId="6fbd4281ef4c2541" providerId="LiveId" clId="{C0862492-0B72-4CEA-B0DC-8D1C49774312}" dt="2020-12-05T04:40:20.887" v="8"/>
          <pc:sldLayoutMkLst>
            <pc:docMk/>
            <pc:sldMasterMk cId="0" sldId="2147483648"/>
            <pc:sldLayoutMk cId="0" sldId="2147483661"/>
          </pc:sldLayoutMkLst>
        </pc:sldLayoutChg>
        <pc:sldLayoutChg chg="setBg">
          <pc:chgData name="nikita thakkar" userId="6fbd4281ef4c2541" providerId="LiveId" clId="{C0862492-0B72-4CEA-B0DC-8D1C49774312}" dt="2020-12-05T04:40:20.887" v="8"/>
          <pc:sldLayoutMkLst>
            <pc:docMk/>
            <pc:sldMasterMk cId="0" sldId="2147483648"/>
            <pc:sldLayoutMk cId="0" sldId="2147483662"/>
          </pc:sldLayoutMkLst>
        </pc:sldLayoutChg>
        <pc:sldLayoutChg chg="setBg">
          <pc:chgData name="nikita thakkar" userId="6fbd4281ef4c2541" providerId="LiveId" clId="{C0862492-0B72-4CEA-B0DC-8D1C49774312}" dt="2020-12-05T04:40:20.887" v="8"/>
          <pc:sldLayoutMkLst>
            <pc:docMk/>
            <pc:sldMasterMk cId="0" sldId="2147483648"/>
            <pc:sldLayoutMk cId="0" sldId="2147483663"/>
          </pc:sldLayoutMkLst>
        </pc:sldLayoutChg>
        <pc:sldLayoutChg chg="setBg">
          <pc:chgData name="nikita thakkar" userId="6fbd4281ef4c2541" providerId="LiveId" clId="{C0862492-0B72-4CEA-B0DC-8D1C49774312}" dt="2020-12-05T04:40:20.887" v="8"/>
          <pc:sldLayoutMkLst>
            <pc:docMk/>
            <pc:sldMasterMk cId="0" sldId="2147483648"/>
            <pc:sldLayoutMk cId="0" sldId="214748366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27304-2E9E-46FB-963B-3559369C944F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06CF7-E4B8-4A1D-AE0F-13D573491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232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06CF7-E4B8-4A1D-AE0F-13D57349139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676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06CF7-E4B8-4A1D-AE0F-13D57349139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88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691116" y="6320028"/>
            <a:ext cx="1741931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871472" y="1089660"/>
            <a:ext cx="9877425" cy="0"/>
          </a:xfrm>
          <a:custGeom>
            <a:avLst/>
            <a:gdLst/>
            <a:ahLst/>
            <a:cxnLst/>
            <a:rect l="l" t="t" r="r" b="b"/>
            <a:pathLst>
              <a:path w="9877425">
                <a:moveTo>
                  <a:pt x="0" y="0"/>
                </a:moveTo>
                <a:lnTo>
                  <a:pt x="9877425" y="0"/>
                </a:lnTo>
              </a:path>
            </a:pathLst>
          </a:custGeom>
          <a:ln w="6096">
            <a:solidFill>
              <a:srgbClr val="0074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620012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2964" y="5237988"/>
            <a:ext cx="1363980" cy="14599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49957" y="531063"/>
            <a:ext cx="8292084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1">
                <a:solidFill>
                  <a:srgbClr val="00050D"/>
                </a:solidFill>
                <a:latin typeface="Franklin Gothic Book"/>
                <a:cs typeface="Franklin Gothic Book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i="0" dirty="0">
                <a:latin typeface="Franklin Gothic Book"/>
                <a:cs typeface="Franklin Gothic Book"/>
              </a:rPr>
              <a:t>© </a:t>
            </a:r>
            <a:r>
              <a:rPr spc="-5" dirty="0"/>
              <a:t>2019</a:t>
            </a:r>
            <a:r>
              <a:rPr spc="-70" dirty="0"/>
              <a:t> </a:t>
            </a:r>
            <a:r>
              <a:rPr spc="-5" dirty="0"/>
              <a:t>Tryolabs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050D"/>
                </a:solidFill>
                <a:latin typeface="Franklin Gothic Book"/>
                <a:cs typeface="Franklin Gothic Book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691116" y="6320028"/>
            <a:ext cx="1741931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871472" y="1089660"/>
            <a:ext cx="9877425" cy="0"/>
          </a:xfrm>
          <a:custGeom>
            <a:avLst/>
            <a:gdLst/>
            <a:ahLst/>
            <a:cxnLst/>
            <a:rect l="l" t="t" r="r" b="b"/>
            <a:pathLst>
              <a:path w="9877425">
                <a:moveTo>
                  <a:pt x="0" y="0"/>
                </a:moveTo>
                <a:lnTo>
                  <a:pt x="9877425" y="0"/>
                </a:lnTo>
              </a:path>
            </a:pathLst>
          </a:custGeom>
          <a:ln w="6096">
            <a:solidFill>
              <a:srgbClr val="0074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620012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2964" y="5237988"/>
            <a:ext cx="1363980" cy="14599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05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50D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1">
                <a:solidFill>
                  <a:srgbClr val="00050D"/>
                </a:solidFill>
                <a:latin typeface="Franklin Gothic Book"/>
                <a:cs typeface="Franklin Gothic Book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i="0" dirty="0">
                <a:latin typeface="Franklin Gothic Book"/>
                <a:cs typeface="Franklin Gothic Book"/>
              </a:rPr>
              <a:t>© </a:t>
            </a:r>
            <a:r>
              <a:rPr spc="-5" dirty="0"/>
              <a:t>2019</a:t>
            </a:r>
            <a:r>
              <a:rPr spc="-70" dirty="0"/>
              <a:t> </a:t>
            </a:r>
            <a:r>
              <a:rPr spc="-5" dirty="0"/>
              <a:t>Tryolabs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050D"/>
                </a:solidFill>
                <a:latin typeface="Franklin Gothic Book"/>
                <a:cs typeface="Franklin Gothic Book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691116" y="6320028"/>
            <a:ext cx="1741931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871472" y="1089660"/>
            <a:ext cx="9877425" cy="0"/>
          </a:xfrm>
          <a:custGeom>
            <a:avLst/>
            <a:gdLst/>
            <a:ahLst/>
            <a:cxnLst/>
            <a:rect l="l" t="t" r="r" b="b"/>
            <a:pathLst>
              <a:path w="9877425">
                <a:moveTo>
                  <a:pt x="0" y="0"/>
                </a:moveTo>
                <a:lnTo>
                  <a:pt x="9877425" y="0"/>
                </a:lnTo>
              </a:path>
            </a:pathLst>
          </a:custGeom>
          <a:ln w="6096">
            <a:solidFill>
              <a:srgbClr val="0074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620012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2964" y="5237988"/>
            <a:ext cx="1363980" cy="14599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05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106929" y="1354581"/>
            <a:ext cx="2636520" cy="420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050D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051675" y="1322680"/>
            <a:ext cx="4583430" cy="3944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7484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1">
                <a:solidFill>
                  <a:srgbClr val="00050D"/>
                </a:solidFill>
                <a:latin typeface="Franklin Gothic Book"/>
                <a:cs typeface="Franklin Gothic Book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i="0" dirty="0">
                <a:latin typeface="Franklin Gothic Book"/>
                <a:cs typeface="Franklin Gothic Book"/>
              </a:rPr>
              <a:t>© </a:t>
            </a:r>
            <a:r>
              <a:rPr spc="-5" dirty="0"/>
              <a:t>2019</a:t>
            </a:r>
            <a:r>
              <a:rPr spc="-70" dirty="0"/>
              <a:t> </a:t>
            </a:r>
            <a:r>
              <a:rPr spc="-5" dirty="0"/>
              <a:t>Tryolabs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050D"/>
                </a:solidFill>
                <a:latin typeface="Franklin Gothic Book"/>
                <a:cs typeface="Franklin Gothic Book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05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1">
                <a:solidFill>
                  <a:srgbClr val="00050D"/>
                </a:solidFill>
                <a:latin typeface="Franklin Gothic Book"/>
                <a:cs typeface="Franklin Gothic Book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i="0" dirty="0">
                <a:latin typeface="Franklin Gothic Book"/>
                <a:cs typeface="Franklin Gothic Book"/>
              </a:rPr>
              <a:t>© </a:t>
            </a:r>
            <a:r>
              <a:rPr spc="-5" dirty="0"/>
              <a:t>2019</a:t>
            </a:r>
            <a:r>
              <a:rPr spc="-70" dirty="0"/>
              <a:t> </a:t>
            </a:r>
            <a:r>
              <a:rPr spc="-5" dirty="0"/>
              <a:t>Tryolabs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050D"/>
                </a:solidFill>
                <a:latin typeface="Franklin Gothic Book"/>
                <a:cs typeface="Franklin Gothic Book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691116" y="6320028"/>
            <a:ext cx="1741931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871472" y="1089660"/>
            <a:ext cx="9877425" cy="0"/>
          </a:xfrm>
          <a:custGeom>
            <a:avLst/>
            <a:gdLst/>
            <a:ahLst/>
            <a:cxnLst/>
            <a:rect l="l" t="t" r="r" b="b"/>
            <a:pathLst>
              <a:path w="9877425">
                <a:moveTo>
                  <a:pt x="0" y="0"/>
                </a:moveTo>
                <a:lnTo>
                  <a:pt x="9877425" y="0"/>
                </a:lnTo>
              </a:path>
            </a:pathLst>
          </a:custGeom>
          <a:ln w="6096">
            <a:solidFill>
              <a:srgbClr val="0074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620012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1">
                <a:solidFill>
                  <a:srgbClr val="00050D"/>
                </a:solidFill>
                <a:latin typeface="Franklin Gothic Book"/>
                <a:cs typeface="Franklin Gothic Book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i="0" dirty="0">
                <a:latin typeface="Franklin Gothic Book"/>
                <a:cs typeface="Franklin Gothic Book"/>
              </a:rPr>
              <a:t>© </a:t>
            </a:r>
            <a:r>
              <a:rPr spc="-5" dirty="0"/>
              <a:t>2019</a:t>
            </a:r>
            <a:r>
              <a:rPr spc="-70" dirty="0"/>
              <a:t> </a:t>
            </a:r>
            <a:r>
              <a:rPr spc="-5" dirty="0"/>
              <a:t>Tryolabs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050D"/>
                </a:solidFill>
                <a:latin typeface="Franklin Gothic Book"/>
                <a:cs typeface="Franklin Gothic Book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691116" y="6320028"/>
            <a:ext cx="1741931" cy="3657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0897" y="531063"/>
            <a:ext cx="1003020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05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9592" y="1475943"/>
            <a:ext cx="10592815" cy="361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050D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61813" y="6485730"/>
            <a:ext cx="842010" cy="155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1">
                <a:solidFill>
                  <a:srgbClr val="00050D"/>
                </a:solidFill>
                <a:latin typeface="Franklin Gothic Book"/>
                <a:cs typeface="Franklin Gothic Book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i="0" dirty="0">
                <a:latin typeface="Franklin Gothic Book"/>
                <a:cs typeface="Franklin Gothic Book"/>
              </a:rPr>
              <a:t>© </a:t>
            </a:r>
            <a:r>
              <a:rPr spc="-5" dirty="0"/>
              <a:t>2019</a:t>
            </a:r>
            <a:r>
              <a:rPr spc="-70" dirty="0"/>
              <a:t> </a:t>
            </a:r>
            <a:r>
              <a:rPr spc="-5" dirty="0"/>
              <a:t>Tryolabs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05768" y="6422740"/>
            <a:ext cx="200659" cy="168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00050D"/>
                </a:solidFill>
                <a:latin typeface="Franklin Gothic Book"/>
                <a:cs typeface="Franklin Gothic Book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0012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4513" y="6498430"/>
            <a:ext cx="816610" cy="13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5"/>
              </a:lnSpc>
            </a:pPr>
            <a:r>
              <a:rPr sz="900" dirty="0">
                <a:solidFill>
                  <a:srgbClr val="00050D"/>
                </a:solidFill>
                <a:latin typeface="Franklin Gothic Book"/>
                <a:cs typeface="Franklin Gothic Book"/>
              </a:rPr>
              <a:t>© </a:t>
            </a:r>
            <a:r>
              <a:rPr sz="900" i="1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2019</a:t>
            </a:r>
            <a:r>
              <a:rPr sz="900" i="1" spc="-80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900" i="1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Tryolabs</a:t>
            </a:r>
            <a:endParaRPr sz="900">
              <a:latin typeface="Franklin Gothic Book"/>
              <a:cs typeface="Franklin Gothic Boo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964" y="5237988"/>
            <a:ext cx="1363980" cy="1459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6095" y="0"/>
            <a:ext cx="12204192" cy="6864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69068" y="6396228"/>
            <a:ext cx="1363979" cy="3017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12184" y="2802762"/>
            <a:ext cx="3911600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indent="358140">
              <a:lnSpc>
                <a:spcPts val="4320"/>
              </a:lnSpc>
              <a:spcBef>
                <a:spcPts val="640"/>
              </a:spcBef>
            </a:pPr>
            <a:r>
              <a:rPr sz="4000" spc="-10" dirty="0">
                <a:solidFill>
                  <a:srgbClr val="FFFFFF"/>
                </a:solidFill>
              </a:rPr>
              <a:t>Introduction </a:t>
            </a:r>
            <a:r>
              <a:rPr sz="4000" spc="-45" dirty="0">
                <a:solidFill>
                  <a:srgbClr val="FFFFFF"/>
                </a:solidFill>
              </a:rPr>
              <a:t>to  </a:t>
            </a:r>
            <a:r>
              <a:rPr sz="4000" spc="-5" dirty="0">
                <a:solidFill>
                  <a:srgbClr val="FFFFFF"/>
                </a:solidFill>
              </a:rPr>
              <a:t>Machine</a:t>
            </a:r>
            <a:r>
              <a:rPr sz="4000" spc="-5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Learning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7232" y="3226307"/>
            <a:ext cx="2216150" cy="1061085"/>
          </a:xfrm>
          <a:custGeom>
            <a:avLst/>
            <a:gdLst/>
            <a:ahLst/>
            <a:cxnLst/>
            <a:rect l="l" t="t" r="r" b="b"/>
            <a:pathLst>
              <a:path w="2216150" h="1061085">
                <a:moveTo>
                  <a:pt x="2039112" y="0"/>
                </a:moveTo>
                <a:lnTo>
                  <a:pt x="176784" y="0"/>
                </a:lnTo>
                <a:lnTo>
                  <a:pt x="129778" y="6312"/>
                </a:lnTo>
                <a:lnTo>
                  <a:pt x="87545" y="24129"/>
                </a:lnTo>
                <a:lnTo>
                  <a:pt x="51768" y="51768"/>
                </a:lnTo>
                <a:lnTo>
                  <a:pt x="24130" y="87545"/>
                </a:lnTo>
                <a:lnTo>
                  <a:pt x="6312" y="129778"/>
                </a:lnTo>
                <a:lnTo>
                  <a:pt x="0" y="176783"/>
                </a:lnTo>
                <a:lnTo>
                  <a:pt x="0" y="883919"/>
                </a:lnTo>
                <a:lnTo>
                  <a:pt x="6312" y="930925"/>
                </a:lnTo>
                <a:lnTo>
                  <a:pt x="24130" y="973158"/>
                </a:lnTo>
                <a:lnTo>
                  <a:pt x="51768" y="1008935"/>
                </a:lnTo>
                <a:lnTo>
                  <a:pt x="87545" y="1036574"/>
                </a:lnTo>
                <a:lnTo>
                  <a:pt x="129778" y="1054391"/>
                </a:lnTo>
                <a:lnTo>
                  <a:pt x="176784" y="1060703"/>
                </a:lnTo>
                <a:lnTo>
                  <a:pt x="2039112" y="1060703"/>
                </a:lnTo>
                <a:lnTo>
                  <a:pt x="2086117" y="1054391"/>
                </a:lnTo>
                <a:lnTo>
                  <a:pt x="2128350" y="1036574"/>
                </a:lnTo>
                <a:lnTo>
                  <a:pt x="2164127" y="1008935"/>
                </a:lnTo>
                <a:lnTo>
                  <a:pt x="2191766" y="973158"/>
                </a:lnTo>
                <a:lnTo>
                  <a:pt x="2209583" y="930925"/>
                </a:lnTo>
                <a:lnTo>
                  <a:pt x="2215896" y="883919"/>
                </a:lnTo>
                <a:lnTo>
                  <a:pt x="2215896" y="176783"/>
                </a:lnTo>
                <a:lnTo>
                  <a:pt x="2209583" y="129778"/>
                </a:lnTo>
                <a:lnTo>
                  <a:pt x="2191766" y="87545"/>
                </a:lnTo>
                <a:lnTo>
                  <a:pt x="2164127" y="51768"/>
                </a:lnTo>
                <a:lnTo>
                  <a:pt x="2128350" y="24129"/>
                </a:lnTo>
                <a:lnTo>
                  <a:pt x="2086117" y="6312"/>
                </a:lnTo>
                <a:lnTo>
                  <a:pt x="2039112" y="0"/>
                </a:lnTo>
                <a:close/>
              </a:path>
            </a:pathLst>
          </a:custGeom>
          <a:solidFill>
            <a:srgbClr val="1145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37232" y="3226307"/>
            <a:ext cx="2216150" cy="1061085"/>
          </a:xfrm>
          <a:custGeom>
            <a:avLst/>
            <a:gdLst/>
            <a:ahLst/>
            <a:cxnLst/>
            <a:rect l="l" t="t" r="r" b="b"/>
            <a:pathLst>
              <a:path w="2216150" h="1061085">
                <a:moveTo>
                  <a:pt x="0" y="176783"/>
                </a:moveTo>
                <a:lnTo>
                  <a:pt x="6312" y="129778"/>
                </a:lnTo>
                <a:lnTo>
                  <a:pt x="24130" y="87545"/>
                </a:lnTo>
                <a:lnTo>
                  <a:pt x="51768" y="51768"/>
                </a:lnTo>
                <a:lnTo>
                  <a:pt x="87545" y="24129"/>
                </a:lnTo>
                <a:lnTo>
                  <a:pt x="129778" y="6312"/>
                </a:lnTo>
                <a:lnTo>
                  <a:pt x="176784" y="0"/>
                </a:lnTo>
                <a:lnTo>
                  <a:pt x="2039112" y="0"/>
                </a:lnTo>
                <a:lnTo>
                  <a:pt x="2086117" y="6312"/>
                </a:lnTo>
                <a:lnTo>
                  <a:pt x="2128350" y="24129"/>
                </a:lnTo>
                <a:lnTo>
                  <a:pt x="2164127" y="51768"/>
                </a:lnTo>
                <a:lnTo>
                  <a:pt x="2191766" y="87545"/>
                </a:lnTo>
                <a:lnTo>
                  <a:pt x="2209583" y="129778"/>
                </a:lnTo>
                <a:lnTo>
                  <a:pt x="2215896" y="176783"/>
                </a:lnTo>
                <a:lnTo>
                  <a:pt x="2215896" y="883919"/>
                </a:lnTo>
                <a:lnTo>
                  <a:pt x="2209583" y="930925"/>
                </a:lnTo>
                <a:lnTo>
                  <a:pt x="2191766" y="973158"/>
                </a:lnTo>
                <a:lnTo>
                  <a:pt x="2164127" y="1008935"/>
                </a:lnTo>
                <a:lnTo>
                  <a:pt x="2128350" y="1036574"/>
                </a:lnTo>
                <a:lnTo>
                  <a:pt x="2086117" y="1054391"/>
                </a:lnTo>
                <a:lnTo>
                  <a:pt x="2039112" y="1060703"/>
                </a:lnTo>
                <a:lnTo>
                  <a:pt x="176784" y="1060703"/>
                </a:lnTo>
                <a:lnTo>
                  <a:pt x="129778" y="1054391"/>
                </a:lnTo>
                <a:lnTo>
                  <a:pt x="87545" y="1036573"/>
                </a:lnTo>
                <a:lnTo>
                  <a:pt x="51768" y="1008935"/>
                </a:lnTo>
                <a:lnTo>
                  <a:pt x="24129" y="973158"/>
                </a:lnTo>
                <a:lnTo>
                  <a:pt x="6312" y="930925"/>
                </a:lnTo>
                <a:lnTo>
                  <a:pt x="0" y="883919"/>
                </a:lnTo>
                <a:lnTo>
                  <a:pt x="0" y="176783"/>
                </a:lnTo>
                <a:close/>
              </a:path>
            </a:pathLst>
          </a:custGeom>
          <a:ln w="12192">
            <a:solidFill>
              <a:srgbClr val="092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55926" y="3552520"/>
            <a:ext cx="17799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7E6E6"/>
                </a:solidFill>
                <a:latin typeface="Franklin Gothic Book"/>
                <a:cs typeface="Franklin Gothic Book"/>
              </a:rPr>
              <a:t>Unsupervised</a:t>
            </a:r>
            <a:endParaRPr sz="2400">
              <a:latin typeface="Franklin Gothic Book"/>
              <a:cs typeface="Franklin Gothic Boo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Types </a:t>
            </a:r>
            <a:r>
              <a:rPr dirty="0"/>
              <a:t>of Machine Learning</a:t>
            </a:r>
            <a:r>
              <a:rPr spc="-50" dirty="0"/>
              <a:t> </a:t>
            </a:r>
            <a:r>
              <a:rPr spc="-5" dirty="0"/>
              <a:t>Problems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i="0" dirty="0">
                <a:latin typeface="Franklin Gothic Book"/>
                <a:cs typeface="Franklin Gothic Book"/>
              </a:rPr>
              <a:t>© </a:t>
            </a:r>
            <a:r>
              <a:rPr spc="-5" dirty="0"/>
              <a:t>2019</a:t>
            </a:r>
            <a:r>
              <a:rPr spc="-70" dirty="0"/>
              <a:t> </a:t>
            </a:r>
            <a:r>
              <a:rPr spc="-5" dirty="0"/>
              <a:t>Tryolabs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950466" y="175082"/>
            <a:ext cx="362775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484"/>
                </a:solidFill>
                <a:latin typeface="Franklin Gothic Medium"/>
                <a:cs typeface="Franklin Gothic Medium"/>
              </a:rPr>
              <a:t>Introduction </a:t>
            </a:r>
            <a:r>
              <a:rPr sz="2000" spc="-15" dirty="0">
                <a:solidFill>
                  <a:srgbClr val="007484"/>
                </a:solidFill>
                <a:latin typeface="Franklin Gothic Medium"/>
                <a:cs typeface="Franklin Gothic Medium"/>
              </a:rPr>
              <a:t>to </a:t>
            </a:r>
            <a:r>
              <a:rPr sz="2000" dirty="0">
                <a:solidFill>
                  <a:srgbClr val="007484"/>
                </a:solidFill>
                <a:latin typeface="Franklin Gothic Medium"/>
                <a:cs typeface="Franklin Gothic Medium"/>
              </a:rPr>
              <a:t>Machine</a:t>
            </a:r>
            <a:r>
              <a:rPr sz="2000" spc="-40" dirty="0">
                <a:solidFill>
                  <a:srgbClr val="007484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007484"/>
                </a:solidFill>
                <a:latin typeface="Franklin Gothic Medium"/>
                <a:cs typeface="Franklin Gothic Medium"/>
              </a:rPr>
              <a:t>Learning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37232" y="1431036"/>
            <a:ext cx="2216150" cy="1061085"/>
          </a:xfrm>
          <a:custGeom>
            <a:avLst/>
            <a:gdLst/>
            <a:ahLst/>
            <a:cxnLst/>
            <a:rect l="l" t="t" r="r" b="b"/>
            <a:pathLst>
              <a:path w="2216150" h="1061085">
                <a:moveTo>
                  <a:pt x="2039112" y="0"/>
                </a:moveTo>
                <a:lnTo>
                  <a:pt x="176784" y="0"/>
                </a:lnTo>
                <a:lnTo>
                  <a:pt x="129778" y="6312"/>
                </a:lnTo>
                <a:lnTo>
                  <a:pt x="87545" y="24129"/>
                </a:lnTo>
                <a:lnTo>
                  <a:pt x="51768" y="51768"/>
                </a:lnTo>
                <a:lnTo>
                  <a:pt x="24130" y="87545"/>
                </a:lnTo>
                <a:lnTo>
                  <a:pt x="6312" y="129778"/>
                </a:lnTo>
                <a:lnTo>
                  <a:pt x="0" y="176784"/>
                </a:lnTo>
                <a:lnTo>
                  <a:pt x="0" y="883919"/>
                </a:lnTo>
                <a:lnTo>
                  <a:pt x="6312" y="930925"/>
                </a:lnTo>
                <a:lnTo>
                  <a:pt x="24129" y="973158"/>
                </a:lnTo>
                <a:lnTo>
                  <a:pt x="51768" y="1008935"/>
                </a:lnTo>
                <a:lnTo>
                  <a:pt x="87545" y="1036574"/>
                </a:lnTo>
                <a:lnTo>
                  <a:pt x="129778" y="1054391"/>
                </a:lnTo>
                <a:lnTo>
                  <a:pt x="176784" y="1060703"/>
                </a:lnTo>
                <a:lnTo>
                  <a:pt x="2039112" y="1060703"/>
                </a:lnTo>
                <a:lnTo>
                  <a:pt x="2086117" y="1054391"/>
                </a:lnTo>
                <a:lnTo>
                  <a:pt x="2128350" y="1036574"/>
                </a:lnTo>
                <a:lnTo>
                  <a:pt x="2164127" y="1008935"/>
                </a:lnTo>
                <a:lnTo>
                  <a:pt x="2191766" y="973158"/>
                </a:lnTo>
                <a:lnTo>
                  <a:pt x="2209583" y="930925"/>
                </a:lnTo>
                <a:lnTo>
                  <a:pt x="2215896" y="883919"/>
                </a:lnTo>
                <a:lnTo>
                  <a:pt x="2215896" y="176784"/>
                </a:lnTo>
                <a:lnTo>
                  <a:pt x="2209583" y="129778"/>
                </a:lnTo>
                <a:lnTo>
                  <a:pt x="2191766" y="87545"/>
                </a:lnTo>
                <a:lnTo>
                  <a:pt x="2164127" y="51768"/>
                </a:lnTo>
                <a:lnTo>
                  <a:pt x="2128350" y="24129"/>
                </a:lnTo>
                <a:lnTo>
                  <a:pt x="2086117" y="6312"/>
                </a:lnTo>
                <a:lnTo>
                  <a:pt x="2039112" y="0"/>
                </a:lnTo>
                <a:close/>
              </a:path>
            </a:pathLst>
          </a:custGeom>
          <a:solidFill>
            <a:srgbClr val="8EB0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37232" y="1431036"/>
            <a:ext cx="2216150" cy="1061085"/>
          </a:xfrm>
          <a:custGeom>
            <a:avLst/>
            <a:gdLst/>
            <a:ahLst/>
            <a:cxnLst/>
            <a:rect l="l" t="t" r="r" b="b"/>
            <a:pathLst>
              <a:path w="2216150" h="1061085">
                <a:moveTo>
                  <a:pt x="0" y="176784"/>
                </a:moveTo>
                <a:lnTo>
                  <a:pt x="6312" y="129778"/>
                </a:lnTo>
                <a:lnTo>
                  <a:pt x="24130" y="87545"/>
                </a:lnTo>
                <a:lnTo>
                  <a:pt x="51768" y="51768"/>
                </a:lnTo>
                <a:lnTo>
                  <a:pt x="87545" y="24129"/>
                </a:lnTo>
                <a:lnTo>
                  <a:pt x="129778" y="6312"/>
                </a:lnTo>
                <a:lnTo>
                  <a:pt x="176784" y="0"/>
                </a:lnTo>
                <a:lnTo>
                  <a:pt x="2039112" y="0"/>
                </a:lnTo>
                <a:lnTo>
                  <a:pt x="2086117" y="6312"/>
                </a:lnTo>
                <a:lnTo>
                  <a:pt x="2128350" y="24129"/>
                </a:lnTo>
                <a:lnTo>
                  <a:pt x="2164127" y="51768"/>
                </a:lnTo>
                <a:lnTo>
                  <a:pt x="2191766" y="87545"/>
                </a:lnTo>
                <a:lnTo>
                  <a:pt x="2209583" y="129778"/>
                </a:lnTo>
                <a:lnTo>
                  <a:pt x="2215896" y="176784"/>
                </a:lnTo>
                <a:lnTo>
                  <a:pt x="2215896" y="883919"/>
                </a:lnTo>
                <a:lnTo>
                  <a:pt x="2209583" y="930925"/>
                </a:lnTo>
                <a:lnTo>
                  <a:pt x="2191766" y="973158"/>
                </a:lnTo>
                <a:lnTo>
                  <a:pt x="2164127" y="1008935"/>
                </a:lnTo>
                <a:lnTo>
                  <a:pt x="2128350" y="1036574"/>
                </a:lnTo>
                <a:lnTo>
                  <a:pt x="2086117" y="1054391"/>
                </a:lnTo>
                <a:lnTo>
                  <a:pt x="2039112" y="1060703"/>
                </a:lnTo>
                <a:lnTo>
                  <a:pt x="176784" y="1060703"/>
                </a:lnTo>
                <a:lnTo>
                  <a:pt x="129778" y="1054391"/>
                </a:lnTo>
                <a:lnTo>
                  <a:pt x="87545" y="1036574"/>
                </a:lnTo>
                <a:lnTo>
                  <a:pt x="51768" y="1008935"/>
                </a:lnTo>
                <a:lnTo>
                  <a:pt x="24129" y="973158"/>
                </a:lnTo>
                <a:lnTo>
                  <a:pt x="6312" y="930925"/>
                </a:lnTo>
                <a:lnTo>
                  <a:pt x="0" y="883919"/>
                </a:lnTo>
                <a:lnTo>
                  <a:pt x="0" y="176784"/>
                </a:lnTo>
                <a:close/>
              </a:path>
            </a:pathLst>
          </a:custGeom>
          <a:ln w="12192">
            <a:solidFill>
              <a:srgbClr val="BAD0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12898" y="1757553"/>
            <a:ext cx="1463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BAD0D9"/>
                </a:solidFill>
                <a:latin typeface="Franklin Gothic Book"/>
                <a:cs typeface="Franklin Gothic Book"/>
              </a:rPr>
              <a:t>Supervised</a:t>
            </a:r>
            <a:endParaRPr sz="2400">
              <a:latin typeface="Franklin Gothic Book"/>
              <a:cs typeface="Franklin Gothic Boo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37232" y="5021579"/>
            <a:ext cx="2216150" cy="1061085"/>
          </a:xfrm>
          <a:custGeom>
            <a:avLst/>
            <a:gdLst/>
            <a:ahLst/>
            <a:cxnLst/>
            <a:rect l="l" t="t" r="r" b="b"/>
            <a:pathLst>
              <a:path w="2216150" h="1061085">
                <a:moveTo>
                  <a:pt x="2039112" y="0"/>
                </a:moveTo>
                <a:lnTo>
                  <a:pt x="176784" y="0"/>
                </a:lnTo>
                <a:lnTo>
                  <a:pt x="129778" y="6312"/>
                </a:lnTo>
                <a:lnTo>
                  <a:pt x="87545" y="24130"/>
                </a:lnTo>
                <a:lnTo>
                  <a:pt x="51768" y="51768"/>
                </a:lnTo>
                <a:lnTo>
                  <a:pt x="24130" y="87545"/>
                </a:lnTo>
                <a:lnTo>
                  <a:pt x="6312" y="129778"/>
                </a:lnTo>
                <a:lnTo>
                  <a:pt x="0" y="176784"/>
                </a:lnTo>
                <a:lnTo>
                  <a:pt x="0" y="883920"/>
                </a:lnTo>
                <a:lnTo>
                  <a:pt x="6312" y="930917"/>
                </a:lnTo>
                <a:lnTo>
                  <a:pt x="24129" y="973147"/>
                </a:lnTo>
                <a:lnTo>
                  <a:pt x="51768" y="1008926"/>
                </a:lnTo>
                <a:lnTo>
                  <a:pt x="87545" y="1036568"/>
                </a:lnTo>
                <a:lnTo>
                  <a:pt x="129778" y="1054389"/>
                </a:lnTo>
                <a:lnTo>
                  <a:pt x="176784" y="1060704"/>
                </a:lnTo>
                <a:lnTo>
                  <a:pt x="2039112" y="1060704"/>
                </a:lnTo>
                <a:lnTo>
                  <a:pt x="2086117" y="1054389"/>
                </a:lnTo>
                <a:lnTo>
                  <a:pt x="2128350" y="1036568"/>
                </a:lnTo>
                <a:lnTo>
                  <a:pt x="2164127" y="1008926"/>
                </a:lnTo>
                <a:lnTo>
                  <a:pt x="2191766" y="973147"/>
                </a:lnTo>
                <a:lnTo>
                  <a:pt x="2209583" y="930917"/>
                </a:lnTo>
                <a:lnTo>
                  <a:pt x="2215896" y="883920"/>
                </a:lnTo>
                <a:lnTo>
                  <a:pt x="2215896" y="176784"/>
                </a:lnTo>
                <a:lnTo>
                  <a:pt x="2209583" y="129778"/>
                </a:lnTo>
                <a:lnTo>
                  <a:pt x="2191766" y="87545"/>
                </a:lnTo>
                <a:lnTo>
                  <a:pt x="2164127" y="51768"/>
                </a:lnTo>
                <a:lnTo>
                  <a:pt x="2128350" y="24130"/>
                </a:lnTo>
                <a:lnTo>
                  <a:pt x="2086117" y="6312"/>
                </a:lnTo>
                <a:lnTo>
                  <a:pt x="2039112" y="0"/>
                </a:lnTo>
                <a:close/>
              </a:path>
            </a:pathLst>
          </a:custGeom>
          <a:solidFill>
            <a:srgbClr val="8EB0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37232" y="5021579"/>
            <a:ext cx="2216150" cy="1061085"/>
          </a:xfrm>
          <a:custGeom>
            <a:avLst/>
            <a:gdLst/>
            <a:ahLst/>
            <a:cxnLst/>
            <a:rect l="l" t="t" r="r" b="b"/>
            <a:pathLst>
              <a:path w="2216150" h="1061085">
                <a:moveTo>
                  <a:pt x="0" y="176784"/>
                </a:moveTo>
                <a:lnTo>
                  <a:pt x="6312" y="129778"/>
                </a:lnTo>
                <a:lnTo>
                  <a:pt x="24130" y="87545"/>
                </a:lnTo>
                <a:lnTo>
                  <a:pt x="51768" y="51768"/>
                </a:lnTo>
                <a:lnTo>
                  <a:pt x="87545" y="24130"/>
                </a:lnTo>
                <a:lnTo>
                  <a:pt x="129778" y="6312"/>
                </a:lnTo>
                <a:lnTo>
                  <a:pt x="176784" y="0"/>
                </a:lnTo>
                <a:lnTo>
                  <a:pt x="2039112" y="0"/>
                </a:lnTo>
                <a:lnTo>
                  <a:pt x="2086117" y="6312"/>
                </a:lnTo>
                <a:lnTo>
                  <a:pt x="2128350" y="24130"/>
                </a:lnTo>
                <a:lnTo>
                  <a:pt x="2164127" y="51768"/>
                </a:lnTo>
                <a:lnTo>
                  <a:pt x="2191766" y="87545"/>
                </a:lnTo>
                <a:lnTo>
                  <a:pt x="2209583" y="129778"/>
                </a:lnTo>
                <a:lnTo>
                  <a:pt x="2215896" y="176784"/>
                </a:lnTo>
                <a:lnTo>
                  <a:pt x="2215896" y="883920"/>
                </a:lnTo>
                <a:lnTo>
                  <a:pt x="2209583" y="930917"/>
                </a:lnTo>
                <a:lnTo>
                  <a:pt x="2191766" y="973147"/>
                </a:lnTo>
                <a:lnTo>
                  <a:pt x="2164127" y="1008926"/>
                </a:lnTo>
                <a:lnTo>
                  <a:pt x="2128350" y="1036568"/>
                </a:lnTo>
                <a:lnTo>
                  <a:pt x="2086117" y="1054389"/>
                </a:lnTo>
                <a:lnTo>
                  <a:pt x="2039112" y="1060704"/>
                </a:lnTo>
                <a:lnTo>
                  <a:pt x="176784" y="1060704"/>
                </a:lnTo>
                <a:lnTo>
                  <a:pt x="129778" y="1054389"/>
                </a:lnTo>
                <a:lnTo>
                  <a:pt x="87545" y="1036568"/>
                </a:lnTo>
                <a:lnTo>
                  <a:pt x="51768" y="1008926"/>
                </a:lnTo>
                <a:lnTo>
                  <a:pt x="24129" y="973147"/>
                </a:lnTo>
                <a:lnTo>
                  <a:pt x="6312" y="930917"/>
                </a:lnTo>
                <a:lnTo>
                  <a:pt x="0" y="883920"/>
                </a:lnTo>
                <a:lnTo>
                  <a:pt x="0" y="176784"/>
                </a:lnTo>
                <a:close/>
              </a:path>
            </a:pathLst>
          </a:custGeom>
          <a:ln w="12192">
            <a:solidFill>
              <a:srgbClr val="D2DF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93442" y="5348427"/>
            <a:ext cx="1906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BAD0D9"/>
                </a:solidFill>
                <a:latin typeface="Franklin Gothic Book"/>
                <a:cs typeface="Franklin Gothic Book"/>
              </a:rPr>
              <a:t>Reinforcement</a:t>
            </a:r>
            <a:endParaRPr sz="2400">
              <a:latin typeface="Franklin Gothic Book"/>
              <a:cs typeface="Franklin Gothic Boo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66513" y="1656079"/>
            <a:ext cx="66560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Useful </a:t>
            </a:r>
            <a:r>
              <a:rPr sz="2400" spc="-20" dirty="0">
                <a:solidFill>
                  <a:srgbClr val="00050D"/>
                </a:solidFill>
                <a:latin typeface="Franklin Gothic Book"/>
                <a:cs typeface="Franklin Gothic Book"/>
              </a:rPr>
              <a:t>for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learning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structure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in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the data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(clustering),  hidden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correlations,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reduce </a:t>
            </a:r>
            <a:r>
              <a:rPr sz="24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dimensionality,</a:t>
            </a:r>
            <a:r>
              <a:rPr sz="2400" spc="-45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etc.</a:t>
            </a:r>
            <a:endParaRPr sz="2400">
              <a:latin typeface="Franklin Gothic Book"/>
              <a:cs typeface="Franklin Gothic Boo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05450" y="2806413"/>
            <a:ext cx="5534025" cy="29139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7232" y="3226307"/>
            <a:ext cx="2216150" cy="1061085"/>
          </a:xfrm>
          <a:custGeom>
            <a:avLst/>
            <a:gdLst/>
            <a:ahLst/>
            <a:cxnLst/>
            <a:rect l="l" t="t" r="r" b="b"/>
            <a:pathLst>
              <a:path w="2216150" h="1061085">
                <a:moveTo>
                  <a:pt x="2039112" y="0"/>
                </a:moveTo>
                <a:lnTo>
                  <a:pt x="176784" y="0"/>
                </a:lnTo>
                <a:lnTo>
                  <a:pt x="129778" y="6312"/>
                </a:lnTo>
                <a:lnTo>
                  <a:pt x="87545" y="24129"/>
                </a:lnTo>
                <a:lnTo>
                  <a:pt x="51768" y="51768"/>
                </a:lnTo>
                <a:lnTo>
                  <a:pt x="24130" y="87545"/>
                </a:lnTo>
                <a:lnTo>
                  <a:pt x="6312" y="129778"/>
                </a:lnTo>
                <a:lnTo>
                  <a:pt x="0" y="176783"/>
                </a:lnTo>
                <a:lnTo>
                  <a:pt x="0" y="883919"/>
                </a:lnTo>
                <a:lnTo>
                  <a:pt x="6312" y="930925"/>
                </a:lnTo>
                <a:lnTo>
                  <a:pt x="24130" y="973158"/>
                </a:lnTo>
                <a:lnTo>
                  <a:pt x="51768" y="1008935"/>
                </a:lnTo>
                <a:lnTo>
                  <a:pt x="87545" y="1036574"/>
                </a:lnTo>
                <a:lnTo>
                  <a:pt x="129778" y="1054391"/>
                </a:lnTo>
                <a:lnTo>
                  <a:pt x="176784" y="1060703"/>
                </a:lnTo>
                <a:lnTo>
                  <a:pt x="2039112" y="1060703"/>
                </a:lnTo>
                <a:lnTo>
                  <a:pt x="2086117" y="1054391"/>
                </a:lnTo>
                <a:lnTo>
                  <a:pt x="2128350" y="1036574"/>
                </a:lnTo>
                <a:lnTo>
                  <a:pt x="2164127" y="1008935"/>
                </a:lnTo>
                <a:lnTo>
                  <a:pt x="2191766" y="973158"/>
                </a:lnTo>
                <a:lnTo>
                  <a:pt x="2209583" y="930925"/>
                </a:lnTo>
                <a:lnTo>
                  <a:pt x="2215896" y="883919"/>
                </a:lnTo>
                <a:lnTo>
                  <a:pt x="2215896" y="176783"/>
                </a:lnTo>
                <a:lnTo>
                  <a:pt x="2209583" y="129778"/>
                </a:lnTo>
                <a:lnTo>
                  <a:pt x="2191766" y="87545"/>
                </a:lnTo>
                <a:lnTo>
                  <a:pt x="2164127" y="51768"/>
                </a:lnTo>
                <a:lnTo>
                  <a:pt x="2128350" y="24129"/>
                </a:lnTo>
                <a:lnTo>
                  <a:pt x="2086117" y="6312"/>
                </a:lnTo>
                <a:lnTo>
                  <a:pt x="2039112" y="0"/>
                </a:lnTo>
                <a:close/>
              </a:path>
            </a:pathLst>
          </a:custGeom>
          <a:solidFill>
            <a:srgbClr val="8EB0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37232" y="3226307"/>
            <a:ext cx="2216150" cy="1061085"/>
          </a:xfrm>
          <a:custGeom>
            <a:avLst/>
            <a:gdLst/>
            <a:ahLst/>
            <a:cxnLst/>
            <a:rect l="l" t="t" r="r" b="b"/>
            <a:pathLst>
              <a:path w="2216150" h="1061085">
                <a:moveTo>
                  <a:pt x="0" y="176783"/>
                </a:moveTo>
                <a:lnTo>
                  <a:pt x="6312" y="129778"/>
                </a:lnTo>
                <a:lnTo>
                  <a:pt x="24130" y="87545"/>
                </a:lnTo>
                <a:lnTo>
                  <a:pt x="51768" y="51768"/>
                </a:lnTo>
                <a:lnTo>
                  <a:pt x="87545" y="24129"/>
                </a:lnTo>
                <a:lnTo>
                  <a:pt x="129778" y="6312"/>
                </a:lnTo>
                <a:lnTo>
                  <a:pt x="176784" y="0"/>
                </a:lnTo>
                <a:lnTo>
                  <a:pt x="2039112" y="0"/>
                </a:lnTo>
                <a:lnTo>
                  <a:pt x="2086117" y="6312"/>
                </a:lnTo>
                <a:lnTo>
                  <a:pt x="2128350" y="24129"/>
                </a:lnTo>
                <a:lnTo>
                  <a:pt x="2164127" y="51768"/>
                </a:lnTo>
                <a:lnTo>
                  <a:pt x="2191766" y="87545"/>
                </a:lnTo>
                <a:lnTo>
                  <a:pt x="2209583" y="129778"/>
                </a:lnTo>
                <a:lnTo>
                  <a:pt x="2215896" y="176783"/>
                </a:lnTo>
                <a:lnTo>
                  <a:pt x="2215896" y="883919"/>
                </a:lnTo>
                <a:lnTo>
                  <a:pt x="2209583" y="930925"/>
                </a:lnTo>
                <a:lnTo>
                  <a:pt x="2191766" y="973158"/>
                </a:lnTo>
                <a:lnTo>
                  <a:pt x="2164127" y="1008935"/>
                </a:lnTo>
                <a:lnTo>
                  <a:pt x="2128350" y="1036574"/>
                </a:lnTo>
                <a:lnTo>
                  <a:pt x="2086117" y="1054391"/>
                </a:lnTo>
                <a:lnTo>
                  <a:pt x="2039112" y="1060703"/>
                </a:lnTo>
                <a:lnTo>
                  <a:pt x="176784" y="1060703"/>
                </a:lnTo>
                <a:lnTo>
                  <a:pt x="129778" y="1054391"/>
                </a:lnTo>
                <a:lnTo>
                  <a:pt x="87545" y="1036573"/>
                </a:lnTo>
                <a:lnTo>
                  <a:pt x="51768" y="1008935"/>
                </a:lnTo>
                <a:lnTo>
                  <a:pt x="24129" y="973158"/>
                </a:lnTo>
                <a:lnTo>
                  <a:pt x="6312" y="930925"/>
                </a:lnTo>
                <a:lnTo>
                  <a:pt x="0" y="883919"/>
                </a:lnTo>
                <a:lnTo>
                  <a:pt x="0" y="176783"/>
                </a:lnTo>
                <a:close/>
              </a:path>
            </a:pathLst>
          </a:custGeom>
          <a:ln w="12192">
            <a:solidFill>
              <a:srgbClr val="D2DF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37232" y="5021579"/>
            <a:ext cx="2216150" cy="1061085"/>
          </a:xfrm>
          <a:custGeom>
            <a:avLst/>
            <a:gdLst/>
            <a:ahLst/>
            <a:cxnLst/>
            <a:rect l="l" t="t" r="r" b="b"/>
            <a:pathLst>
              <a:path w="2216150" h="1061085">
                <a:moveTo>
                  <a:pt x="2039112" y="0"/>
                </a:moveTo>
                <a:lnTo>
                  <a:pt x="176784" y="0"/>
                </a:lnTo>
                <a:lnTo>
                  <a:pt x="129778" y="6312"/>
                </a:lnTo>
                <a:lnTo>
                  <a:pt x="87545" y="24130"/>
                </a:lnTo>
                <a:lnTo>
                  <a:pt x="51768" y="51768"/>
                </a:lnTo>
                <a:lnTo>
                  <a:pt x="24130" y="87545"/>
                </a:lnTo>
                <a:lnTo>
                  <a:pt x="6312" y="129778"/>
                </a:lnTo>
                <a:lnTo>
                  <a:pt x="0" y="176784"/>
                </a:lnTo>
                <a:lnTo>
                  <a:pt x="0" y="883920"/>
                </a:lnTo>
                <a:lnTo>
                  <a:pt x="6312" y="930917"/>
                </a:lnTo>
                <a:lnTo>
                  <a:pt x="24129" y="973147"/>
                </a:lnTo>
                <a:lnTo>
                  <a:pt x="51768" y="1008926"/>
                </a:lnTo>
                <a:lnTo>
                  <a:pt x="87545" y="1036568"/>
                </a:lnTo>
                <a:lnTo>
                  <a:pt x="129778" y="1054389"/>
                </a:lnTo>
                <a:lnTo>
                  <a:pt x="176784" y="1060704"/>
                </a:lnTo>
                <a:lnTo>
                  <a:pt x="2039112" y="1060704"/>
                </a:lnTo>
                <a:lnTo>
                  <a:pt x="2086117" y="1054389"/>
                </a:lnTo>
                <a:lnTo>
                  <a:pt x="2128350" y="1036568"/>
                </a:lnTo>
                <a:lnTo>
                  <a:pt x="2164127" y="1008926"/>
                </a:lnTo>
                <a:lnTo>
                  <a:pt x="2191766" y="973147"/>
                </a:lnTo>
                <a:lnTo>
                  <a:pt x="2209583" y="930917"/>
                </a:lnTo>
                <a:lnTo>
                  <a:pt x="2215896" y="883920"/>
                </a:lnTo>
                <a:lnTo>
                  <a:pt x="2215896" y="176784"/>
                </a:lnTo>
                <a:lnTo>
                  <a:pt x="2209583" y="129778"/>
                </a:lnTo>
                <a:lnTo>
                  <a:pt x="2191766" y="87545"/>
                </a:lnTo>
                <a:lnTo>
                  <a:pt x="2164127" y="51768"/>
                </a:lnTo>
                <a:lnTo>
                  <a:pt x="2128350" y="24130"/>
                </a:lnTo>
                <a:lnTo>
                  <a:pt x="2086117" y="6312"/>
                </a:lnTo>
                <a:lnTo>
                  <a:pt x="2039112" y="0"/>
                </a:lnTo>
                <a:close/>
              </a:path>
            </a:pathLst>
          </a:custGeom>
          <a:solidFill>
            <a:srgbClr val="1145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7232" y="5021579"/>
            <a:ext cx="2216150" cy="1061085"/>
          </a:xfrm>
          <a:custGeom>
            <a:avLst/>
            <a:gdLst/>
            <a:ahLst/>
            <a:cxnLst/>
            <a:rect l="l" t="t" r="r" b="b"/>
            <a:pathLst>
              <a:path w="2216150" h="1061085">
                <a:moveTo>
                  <a:pt x="0" y="176784"/>
                </a:moveTo>
                <a:lnTo>
                  <a:pt x="6312" y="129778"/>
                </a:lnTo>
                <a:lnTo>
                  <a:pt x="24130" y="87545"/>
                </a:lnTo>
                <a:lnTo>
                  <a:pt x="51768" y="51768"/>
                </a:lnTo>
                <a:lnTo>
                  <a:pt x="87545" y="24130"/>
                </a:lnTo>
                <a:lnTo>
                  <a:pt x="129778" y="6312"/>
                </a:lnTo>
                <a:lnTo>
                  <a:pt x="176784" y="0"/>
                </a:lnTo>
                <a:lnTo>
                  <a:pt x="2039112" y="0"/>
                </a:lnTo>
                <a:lnTo>
                  <a:pt x="2086117" y="6312"/>
                </a:lnTo>
                <a:lnTo>
                  <a:pt x="2128350" y="24130"/>
                </a:lnTo>
                <a:lnTo>
                  <a:pt x="2164127" y="51768"/>
                </a:lnTo>
                <a:lnTo>
                  <a:pt x="2191766" y="87545"/>
                </a:lnTo>
                <a:lnTo>
                  <a:pt x="2209583" y="129778"/>
                </a:lnTo>
                <a:lnTo>
                  <a:pt x="2215896" y="176784"/>
                </a:lnTo>
                <a:lnTo>
                  <a:pt x="2215896" y="883920"/>
                </a:lnTo>
                <a:lnTo>
                  <a:pt x="2209583" y="930917"/>
                </a:lnTo>
                <a:lnTo>
                  <a:pt x="2191766" y="973147"/>
                </a:lnTo>
                <a:lnTo>
                  <a:pt x="2164127" y="1008926"/>
                </a:lnTo>
                <a:lnTo>
                  <a:pt x="2128350" y="1036568"/>
                </a:lnTo>
                <a:lnTo>
                  <a:pt x="2086117" y="1054389"/>
                </a:lnTo>
                <a:lnTo>
                  <a:pt x="2039112" y="1060704"/>
                </a:lnTo>
                <a:lnTo>
                  <a:pt x="176784" y="1060704"/>
                </a:lnTo>
                <a:lnTo>
                  <a:pt x="129778" y="1054389"/>
                </a:lnTo>
                <a:lnTo>
                  <a:pt x="87545" y="1036568"/>
                </a:lnTo>
                <a:lnTo>
                  <a:pt x="51768" y="1008926"/>
                </a:lnTo>
                <a:lnTo>
                  <a:pt x="24129" y="973147"/>
                </a:lnTo>
                <a:lnTo>
                  <a:pt x="6312" y="930917"/>
                </a:lnTo>
                <a:lnTo>
                  <a:pt x="0" y="883920"/>
                </a:lnTo>
                <a:lnTo>
                  <a:pt x="0" y="176784"/>
                </a:lnTo>
                <a:close/>
              </a:path>
            </a:pathLst>
          </a:custGeom>
          <a:ln w="12192">
            <a:solidFill>
              <a:srgbClr val="092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93442" y="5348427"/>
            <a:ext cx="1906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E7E6E6"/>
                </a:solidFill>
                <a:latin typeface="Franklin Gothic Book"/>
                <a:cs typeface="Franklin Gothic Book"/>
              </a:rPr>
              <a:t>Reinforcement</a:t>
            </a:r>
            <a:endParaRPr sz="2400">
              <a:latin typeface="Franklin Gothic Book"/>
              <a:cs typeface="Franklin Gothic Boo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Types </a:t>
            </a:r>
            <a:r>
              <a:rPr dirty="0"/>
              <a:t>of Machine Learning</a:t>
            </a:r>
            <a:r>
              <a:rPr spc="-50" dirty="0"/>
              <a:t> </a:t>
            </a:r>
            <a:r>
              <a:rPr spc="-5" dirty="0"/>
              <a:t>Problems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i="0" dirty="0">
                <a:latin typeface="Franklin Gothic Book"/>
                <a:cs typeface="Franklin Gothic Book"/>
              </a:rPr>
              <a:t>© </a:t>
            </a:r>
            <a:r>
              <a:rPr spc="-5" dirty="0"/>
              <a:t>2019</a:t>
            </a:r>
            <a:r>
              <a:rPr spc="-70" dirty="0"/>
              <a:t> </a:t>
            </a:r>
            <a:r>
              <a:rPr spc="-5" dirty="0"/>
              <a:t>Tryolabs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1950466" y="175082"/>
            <a:ext cx="362775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484"/>
                </a:solidFill>
                <a:latin typeface="Franklin Gothic Medium"/>
                <a:cs typeface="Franklin Gothic Medium"/>
              </a:rPr>
              <a:t>Introduction </a:t>
            </a:r>
            <a:r>
              <a:rPr sz="2000" spc="-15" dirty="0">
                <a:solidFill>
                  <a:srgbClr val="007484"/>
                </a:solidFill>
                <a:latin typeface="Franklin Gothic Medium"/>
                <a:cs typeface="Franklin Gothic Medium"/>
              </a:rPr>
              <a:t>to </a:t>
            </a:r>
            <a:r>
              <a:rPr sz="2000" dirty="0">
                <a:solidFill>
                  <a:srgbClr val="007484"/>
                </a:solidFill>
                <a:latin typeface="Franklin Gothic Medium"/>
                <a:cs typeface="Franklin Gothic Medium"/>
              </a:rPr>
              <a:t>Machine</a:t>
            </a:r>
            <a:r>
              <a:rPr sz="2000" spc="-40" dirty="0">
                <a:solidFill>
                  <a:srgbClr val="007484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007484"/>
                </a:solidFill>
                <a:latin typeface="Franklin Gothic Medium"/>
                <a:cs typeface="Franklin Gothic Medium"/>
              </a:rPr>
              <a:t>Learning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37232" y="1431036"/>
            <a:ext cx="2216150" cy="1061085"/>
          </a:xfrm>
          <a:custGeom>
            <a:avLst/>
            <a:gdLst/>
            <a:ahLst/>
            <a:cxnLst/>
            <a:rect l="l" t="t" r="r" b="b"/>
            <a:pathLst>
              <a:path w="2216150" h="1061085">
                <a:moveTo>
                  <a:pt x="2039112" y="0"/>
                </a:moveTo>
                <a:lnTo>
                  <a:pt x="176784" y="0"/>
                </a:lnTo>
                <a:lnTo>
                  <a:pt x="129778" y="6312"/>
                </a:lnTo>
                <a:lnTo>
                  <a:pt x="87545" y="24129"/>
                </a:lnTo>
                <a:lnTo>
                  <a:pt x="51768" y="51768"/>
                </a:lnTo>
                <a:lnTo>
                  <a:pt x="24130" y="87545"/>
                </a:lnTo>
                <a:lnTo>
                  <a:pt x="6312" y="129778"/>
                </a:lnTo>
                <a:lnTo>
                  <a:pt x="0" y="176784"/>
                </a:lnTo>
                <a:lnTo>
                  <a:pt x="0" y="883919"/>
                </a:lnTo>
                <a:lnTo>
                  <a:pt x="6312" y="930925"/>
                </a:lnTo>
                <a:lnTo>
                  <a:pt x="24129" y="973158"/>
                </a:lnTo>
                <a:lnTo>
                  <a:pt x="51768" y="1008935"/>
                </a:lnTo>
                <a:lnTo>
                  <a:pt x="87545" y="1036574"/>
                </a:lnTo>
                <a:lnTo>
                  <a:pt x="129778" y="1054391"/>
                </a:lnTo>
                <a:lnTo>
                  <a:pt x="176784" y="1060703"/>
                </a:lnTo>
                <a:lnTo>
                  <a:pt x="2039112" y="1060703"/>
                </a:lnTo>
                <a:lnTo>
                  <a:pt x="2086117" y="1054391"/>
                </a:lnTo>
                <a:lnTo>
                  <a:pt x="2128350" y="1036574"/>
                </a:lnTo>
                <a:lnTo>
                  <a:pt x="2164127" y="1008935"/>
                </a:lnTo>
                <a:lnTo>
                  <a:pt x="2191766" y="973158"/>
                </a:lnTo>
                <a:lnTo>
                  <a:pt x="2209583" y="930925"/>
                </a:lnTo>
                <a:lnTo>
                  <a:pt x="2215896" y="883919"/>
                </a:lnTo>
                <a:lnTo>
                  <a:pt x="2215896" y="176784"/>
                </a:lnTo>
                <a:lnTo>
                  <a:pt x="2209583" y="129778"/>
                </a:lnTo>
                <a:lnTo>
                  <a:pt x="2191766" y="87545"/>
                </a:lnTo>
                <a:lnTo>
                  <a:pt x="2164127" y="51768"/>
                </a:lnTo>
                <a:lnTo>
                  <a:pt x="2128350" y="24129"/>
                </a:lnTo>
                <a:lnTo>
                  <a:pt x="2086117" y="6312"/>
                </a:lnTo>
                <a:lnTo>
                  <a:pt x="2039112" y="0"/>
                </a:lnTo>
                <a:close/>
              </a:path>
            </a:pathLst>
          </a:custGeom>
          <a:solidFill>
            <a:srgbClr val="8EB0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37232" y="1431036"/>
            <a:ext cx="2216150" cy="1061085"/>
          </a:xfrm>
          <a:custGeom>
            <a:avLst/>
            <a:gdLst/>
            <a:ahLst/>
            <a:cxnLst/>
            <a:rect l="l" t="t" r="r" b="b"/>
            <a:pathLst>
              <a:path w="2216150" h="1061085">
                <a:moveTo>
                  <a:pt x="0" y="176784"/>
                </a:moveTo>
                <a:lnTo>
                  <a:pt x="6312" y="129778"/>
                </a:lnTo>
                <a:lnTo>
                  <a:pt x="24130" y="87545"/>
                </a:lnTo>
                <a:lnTo>
                  <a:pt x="51768" y="51768"/>
                </a:lnTo>
                <a:lnTo>
                  <a:pt x="87545" y="24129"/>
                </a:lnTo>
                <a:lnTo>
                  <a:pt x="129778" y="6312"/>
                </a:lnTo>
                <a:lnTo>
                  <a:pt x="176784" y="0"/>
                </a:lnTo>
                <a:lnTo>
                  <a:pt x="2039112" y="0"/>
                </a:lnTo>
                <a:lnTo>
                  <a:pt x="2086117" y="6312"/>
                </a:lnTo>
                <a:lnTo>
                  <a:pt x="2128350" y="24129"/>
                </a:lnTo>
                <a:lnTo>
                  <a:pt x="2164127" y="51768"/>
                </a:lnTo>
                <a:lnTo>
                  <a:pt x="2191766" y="87545"/>
                </a:lnTo>
                <a:lnTo>
                  <a:pt x="2209583" y="129778"/>
                </a:lnTo>
                <a:lnTo>
                  <a:pt x="2215896" y="176784"/>
                </a:lnTo>
                <a:lnTo>
                  <a:pt x="2215896" y="883919"/>
                </a:lnTo>
                <a:lnTo>
                  <a:pt x="2209583" y="930925"/>
                </a:lnTo>
                <a:lnTo>
                  <a:pt x="2191766" y="973158"/>
                </a:lnTo>
                <a:lnTo>
                  <a:pt x="2164127" y="1008935"/>
                </a:lnTo>
                <a:lnTo>
                  <a:pt x="2128350" y="1036574"/>
                </a:lnTo>
                <a:lnTo>
                  <a:pt x="2086117" y="1054391"/>
                </a:lnTo>
                <a:lnTo>
                  <a:pt x="2039112" y="1060703"/>
                </a:lnTo>
                <a:lnTo>
                  <a:pt x="176784" y="1060703"/>
                </a:lnTo>
                <a:lnTo>
                  <a:pt x="129778" y="1054391"/>
                </a:lnTo>
                <a:lnTo>
                  <a:pt x="87545" y="1036574"/>
                </a:lnTo>
                <a:lnTo>
                  <a:pt x="51768" y="1008935"/>
                </a:lnTo>
                <a:lnTo>
                  <a:pt x="24129" y="973158"/>
                </a:lnTo>
                <a:lnTo>
                  <a:pt x="6312" y="930925"/>
                </a:lnTo>
                <a:lnTo>
                  <a:pt x="0" y="883919"/>
                </a:lnTo>
                <a:lnTo>
                  <a:pt x="0" y="176784"/>
                </a:lnTo>
                <a:close/>
              </a:path>
            </a:pathLst>
          </a:custGeom>
          <a:ln w="12192">
            <a:solidFill>
              <a:srgbClr val="BAD0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12898" y="1757553"/>
            <a:ext cx="1463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BAD0D9"/>
                </a:solidFill>
                <a:latin typeface="Franklin Gothic Book"/>
                <a:cs typeface="Franklin Gothic Book"/>
              </a:rPr>
              <a:t>Supervised</a:t>
            </a:r>
            <a:endParaRPr sz="2400">
              <a:latin typeface="Franklin Gothic Book"/>
              <a:cs typeface="Franklin Gothic Boo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65623" y="1709673"/>
            <a:ext cx="67595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An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agent interacts with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an </a:t>
            </a:r>
            <a:r>
              <a:rPr sz="24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environment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and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watches 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the result of the</a:t>
            </a:r>
            <a:r>
              <a:rPr sz="24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interaction.</a:t>
            </a:r>
            <a:endParaRPr sz="2400">
              <a:latin typeface="Franklin Gothic Book"/>
              <a:cs typeface="Franklin Gothic Boo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55926" y="2807334"/>
            <a:ext cx="8120380" cy="1137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1890" marR="508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050D"/>
                </a:solidFill>
                <a:latin typeface="Franklin Gothic Book"/>
                <a:cs typeface="Franklin Gothic Book"/>
              </a:rPr>
              <a:t>Environment gives </a:t>
            </a:r>
            <a:r>
              <a:rPr sz="24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feedback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via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a </a:t>
            </a:r>
            <a:r>
              <a:rPr sz="24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positive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or  </a:t>
            </a:r>
            <a:r>
              <a:rPr sz="24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negative </a:t>
            </a:r>
            <a:r>
              <a:rPr sz="2400" spc="-15" dirty="0">
                <a:solidFill>
                  <a:srgbClr val="00050D"/>
                </a:solidFill>
                <a:latin typeface="Franklin Gothic Book"/>
                <a:cs typeface="Franklin Gothic Book"/>
              </a:rPr>
              <a:t>reward</a:t>
            </a:r>
            <a:r>
              <a:rPr sz="2400" spc="-25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spc="5" dirty="0">
                <a:solidFill>
                  <a:srgbClr val="00050D"/>
                </a:solidFill>
                <a:latin typeface="Franklin Gothic Book"/>
                <a:cs typeface="Franklin Gothic Book"/>
              </a:rPr>
              <a:t>signal.</a:t>
            </a:r>
            <a:endParaRPr sz="24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spc="-5" dirty="0">
                <a:solidFill>
                  <a:srgbClr val="BAD0D9"/>
                </a:solidFill>
                <a:latin typeface="Franklin Gothic Book"/>
                <a:cs typeface="Franklin Gothic Book"/>
              </a:rPr>
              <a:t>Unsupervised</a:t>
            </a:r>
            <a:endParaRPr sz="2400">
              <a:latin typeface="Franklin Gothic Book"/>
              <a:cs typeface="Franklin Gothic Boo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734300" y="4040123"/>
            <a:ext cx="4014215" cy="2042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9957" y="143666"/>
            <a:ext cx="7591425" cy="9017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007484"/>
                </a:solidFill>
              </a:rPr>
              <a:t>Introduction </a:t>
            </a:r>
            <a:r>
              <a:rPr sz="2000" spc="-15" dirty="0">
                <a:solidFill>
                  <a:srgbClr val="007484"/>
                </a:solidFill>
              </a:rPr>
              <a:t>to </a:t>
            </a:r>
            <a:r>
              <a:rPr sz="2000" dirty="0">
                <a:solidFill>
                  <a:srgbClr val="007484"/>
                </a:solidFill>
              </a:rPr>
              <a:t>Machine</a:t>
            </a:r>
            <a:r>
              <a:rPr sz="2000" spc="-5" dirty="0">
                <a:solidFill>
                  <a:srgbClr val="007484"/>
                </a:solidFill>
              </a:rPr>
              <a:t> Learning</a:t>
            </a:r>
            <a:endParaRPr sz="2000"/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pc="-15" dirty="0"/>
              <a:t>Steps </a:t>
            </a:r>
            <a:r>
              <a:rPr spc="-30" dirty="0"/>
              <a:t>to </a:t>
            </a:r>
            <a:r>
              <a:rPr spc="-10" dirty="0"/>
              <a:t>Solve </a:t>
            </a:r>
            <a:r>
              <a:rPr dirty="0"/>
              <a:t>a Machine Learning</a:t>
            </a:r>
            <a:r>
              <a:rPr spc="-30" dirty="0"/>
              <a:t> </a:t>
            </a:r>
            <a:r>
              <a:rPr spc="-5" dirty="0"/>
              <a:t>Problem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i="0" dirty="0">
                <a:latin typeface="Franklin Gothic Book"/>
                <a:cs typeface="Franklin Gothic Book"/>
              </a:rPr>
              <a:t>© </a:t>
            </a:r>
            <a:r>
              <a:rPr spc="-5" dirty="0"/>
              <a:t>2019</a:t>
            </a:r>
            <a:r>
              <a:rPr spc="-70" dirty="0"/>
              <a:t> </a:t>
            </a:r>
            <a:r>
              <a:rPr spc="-5" dirty="0"/>
              <a:t>Tryolabs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871472" y="2752344"/>
            <a:ext cx="1795780" cy="1450975"/>
          </a:xfrm>
          <a:custGeom>
            <a:avLst/>
            <a:gdLst/>
            <a:ahLst/>
            <a:cxnLst/>
            <a:rect l="l" t="t" r="r" b="b"/>
            <a:pathLst>
              <a:path w="1795779" h="1450975">
                <a:moveTo>
                  <a:pt x="1795272" y="0"/>
                </a:moveTo>
                <a:lnTo>
                  <a:pt x="897635" y="0"/>
                </a:lnTo>
                <a:lnTo>
                  <a:pt x="844887" y="1231"/>
                </a:lnTo>
                <a:lnTo>
                  <a:pt x="792942" y="4879"/>
                </a:lnTo>
                <a:lnTo>
                  <a:pt x="741884" y="10877"/>
                </a:lnTo>
                <a:lnTo>
                  <a:pt x="691798" y="19156"/>
                </a:lnTo>
                <a:lnTo>
                  <a:pt x="642767" y="29648"/>
                </a:lnTo>
                <a:lnTo>
                  <a:pt x="594877" y="42286"/>
                </a:lnTo>
                <a:lnTo>
                  <a:pt x="548211" y="57001"/>
                </a:lnTo>
                <a:lnTo>
                  <a:pt x="502853" y="73725"/>
                </a:lnTo>
                <a:lnTo>
                  <a:pt x="458887" y="92390"/>
                </a:lnTo>
                <a:lnTo>
                  <a:pt x="416398" y="112928"/>
                </a:lnTo>
                <a:lnTo>
                  <a:pt x="375470" y="135272"/>
                </a:lnTo>
                <a:lnTo>
                  <a:pt x="336186" y="159353"/>
                </a:lnTo>
                <a:lnTo>
                  <a:pt x="298631" y="185103"/>
                </a:lnTo>
                <a:lnTo>
                  <a:pt x="262889" y="212455"/>
                </a:lnTo>
                <a:lnTo>
                  <a:pt x="229045" y="241339"/>
                </a:lnTo>
                <a:lnTo>
                  <a:pt x="197182" y="271689"/>
                </a:lnTo>
                <a:lnTo>
                  <a:pt x="167384" y="303436"/>
                </a:lnTo>
                <a:lnTo>
                  <a:pt x="139737" y="336513"/>
                </a:lnTo>
                <a:lnTo>
                  <a:pt x="114322" y="370850"/>
                </a:lnTo>
                <a:lnTo>
                  <a:pt x="91226" y="406381"/>
                </a:lnTo>
                <a:lnTo>
                  <a:pt x="70532" y="443037"/>
                </a:lnTo>
                <a:lnTo>
                  <a:pt x="52324" y="480750"/>
                </a:lnTo>
                <a:lnTo>
                  <a:pt x="36687" y="519453"/>
                </a:lnTo>
                <a:lnTo>
                  <a:pt x="23704" y="559076"/>
                </a:lnTo>
                <a:lnTo>
                  <a:pt x="13459" y="599553"/>
                </a:lnTo>
                <a:lnTo>
                  <a:pt x="6038" y="640816"/>
                </a:lnTo>
                <a:lnTo>
                  <a:pt x="1523" y="682795"/>
                </a:lnTo>
                <a:lnTo>
                  <a:pt x="0" y="725423"/>
                </a:lnTo>
                <a:lnTo>
                  <a:pt x="1523" y="768052"/>
                </a:lnTo>
                <a:lnTo>
                  <a:pt x="6038" y="810031"/>
                </a:lnTo>
                <a:lnTo>
                  <a:pt x="13459" y="851294"/>
                </a:lnTo>
                <a:lnTo>
                  <a:pt x="23704" y="891771"/>
                </a:lnTo>
                <a:lnTo>
                  <a:pt x="36687" y="931394"/>
                </a:lnTo>
                <a:lnTo>
                  <a:pt x="52324" y="970097"/>
                </a:lnTo>
                <a:lnTo>
                  <a:pt x="70532" y="1007810"/>
                </a:lnTo>
                <a:lnTo>
                  <a:pt x="91226" y="1044466"/>
                </a:lnTo>
                <a:lnTo>
                  <a:pt x="114322" y="1079997"/>
                </a:lnTo>
                <a:lnTo>
                  <a:pt x="139737" y="1114334"/>
                </a:lnTo>
                <a:lnTo>
                  <a:pt x="167384" y="1147411"/>
                </a:lnTo>
                <a:lnTo>
                  <a:pt x="197182" y="1179158"/>
                </a:lnTo>
                <a:lnTo>
                  <a:pt x="229045" y="1209508"/>
                </a:lnTo>
                <a:lnTo>
                  <a:pt x="262889" y="1238392"/>
                </a:lnTo>
                <a:lnTo>
                  <a:pt x="298631" y="1265744"/>
                </a:lnTo>
                <a:lnTo>
                  <a:pt x="336186" y="1291494"/>
                </a:lnTo>
                <a:lnTo>
                  <a:pt x="375470" y="1315575"/>
                </a:lnTo>
                <a:lnTo>
                  <a:pt x="416398" y="1337919"/>
                </a:lnTo>
                <a:lnTo>
                  <a:pt x="458887" y="1358457"/>
                </a:lnTo>
                <a:lnTo>
                  <a:pt x="502853" y="1377122"/>
                </a:lnTo>
                <a:lnTo>
                  <a:pt x="548211" y="1393846"/>
                </a:lnTo>
                <a:lnTo>
                  <a:pt x="594877" y="1408561"/>
                </a:lnTo>
                <a:lnTo>
                  <a:pt x="642767" y="1421199"/>
                </a:lnTo>
                <a:lnTo>
                  <a:pt x="691798" y="1431691"/>
                </a:lnTo>
                <a:lnTo>
                  <a:pt x="741884" y="1439970"/>
                </a:lnTo>
                <a:lnTo>
                  <a:pt x="792942" y="1445968"/>
                </a:lnTo>
                <a:lnTo>
                  <a:pt x="844887" y="1449616"/>
                </a:lnTo>
                <a:lnTo>
                  <a:pt x="897635" y="1450847"/>
                </a:lnTo>
                <a:lnTo>
                  <a:pt x="1795272" y="1450847"/>
                </a:lnTo>
                <a:lnTo>
                  <a:pt x="1795272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71472" y="2752344"/>
            <a:ext cx="1795780" cy="1450975"/>
          </a:xfrm>
          <a:custGeom>
            <a:avLst/>
            <a:gdLst/>
            <a:ahLst/>
            <a:cxnLst/>
            <a:rect l="l" t="t" r="r" b="b"/>
            <a:pathLst>
              <a:path w="1795779" h="1450975">
                <a:moveTo>
                  <a:pt x="1795272" y="0"/>
                </a:moveTo>
                <a:lnTo>
                  <a:pt x="897635" y="0"/>
                </a:lnTo>
                <a:lnTo>
                  <a:pt x="844887" y="1231"/>
                </a:lnTo>
                <a:lnTo>
                  <a:pt x="792942" y="4879"/>
                </a:lnTo>
                <a:lnTo>
                  <a:pt x="741884" y="10877"/>
                </a:lnTo>
                <a:lnTo>
                  <a:pt x="691798" y="19156"/>
                </a:lnTo>
                <a:lnTo>
                  <a:pt x="642767" y="29648"/>
                </a:lnTo>
                <a:lnTo>
                  <a:pt x="594877" y="42286"/>
                </a:lnTo>
                <a:lnTo>
                  <a:pt x="548211" y="57001"/>
                </a:lnTo>
                <a:lnTo>
                  <a:pt x="502853" y="73725"/>
                </a:lnTo>
                <a:lnTo>
                  <a:pt x="458887" y="92390"/>
                </a:lnTo>
                <a:lnTo>
                  <a:pt x="416398" y="112928"/>
                </a:lnTo>
                <a:lnTo>
                  <a:pt x="375470" y="135272"/>
                </a:lnTo>
                <a:lnTo>
                  <a:pt x="336186" y="159353"/>
                </a:lnTo>
                <a:lnTo>
                  <a:pt x="298631" y="185103"/>
                </a:lnTo>
                <a:lnTo>
                  <a:pt x="262889" y="212455"/>
                </a:lnTo>
                <a:lnTo>
                  <a:pt x="229045" y="241339"/>
                </a:lnTo>
                <a:lnTo>
                  <a:pt x="197182" y="271689"/>
                </a:lnTo>
                <a:lnTo>
                  <a:pt x="167384" y="303436"/>
                </a:lnTo>
                <a:lnTo>
                  <a:pt x="139737" y="336513"/>
                </a:lnTo>
                <a:lnTo>
                  <a:pt x="114322" y="370850"/>
                </a:lnTo>
                <a:lnTo>
                  <a:pt x="91226" y="406381"/>
                </a:lnTo>
                <a:lnTo>
                  <a:pt x="70532" y="443037"/>
                </a:lnTo>
                <a:lnTo>
                  <a:pt x="52324" y="480750"/>
                </a:lnTo>
                <a:lnTo>
                  <a:pt x="36687" y="519453"/>
                </a:lnTo>
                <a:lnTo>
                  <a:pt x="23704" y="559076"/>
                </a:lnTo>
                <a:lnTo>
                  <a:pt x="13459" y="599553"/>
                </a:lnTo>
                <a:lnTo>
                  <a:pt x="6038" y="640816"/>
                </a:lnTo>
                <a:lnTo>
                  <a:pt x="1523" y="682795"/>
                </a:lnTo>
                <a:lnTo>
                  <a:pt x="0" y="725423"/>
                </a:lnTo>
                <a:lnTo>
                  <a:pt x="1523" y="768052"/>
                </a:lnTo>
                <a:lnTo>
                  <a:pt x="6038" y="810031"/>
                </a:lnTo>
                <a:lnTo>
                  <a:pt x="13459" y="851294"/>
                </a:lnTo>
                <a:lnTo>
                  <a:pt x="23704" y="891771"/>
                </a:lnTo>
                <a:lnTo>
                  <a:pt x="36687" y="931394"/>
                </a:lnTo>
                <a:lnTo>
                  <a:pt x="52324" y="970097"/>
                </a:lnTo>
                <a:lnTo>
                  <a:pt x="70532" y="1007810"/>
                </a:lnTo>
                <a:lnTo>
                  <a:pt x="91226" y="1044466"/>
                </a:lnTo>
                <a:lnTo>
                  <a:pt x="114322" y="1079997"/>
                </a:lnTo>
                <a:lnTo>
                  <a:pt x="139737" y="1114334"/>
                </a:lnTo>
                <a:lnTo>
                  <a:pt x="167384" y="1147411"/>
                </a:lnTo>
                <a:lnTo>
                  <a:pt x="197182" y="1179158"/>
                </a:lnTo>
                <a:lnTo>
                  <a:pt x="229045" y="1209508"/>
                </a:lnTo>
                <a:lnTo>
                  <a:pt x="262889" y="1238392"/>
                </a:lnTo>
                <a:lnTo>
                  <a:pt x="298631" y="1265744"/>
                </a:lnTo>
                <a:lnTo>
                  <a:pt x="336186" y="1291494"/>
                </a:lnTo>
                <a:lnTo>
                  <a:pt x="375470" y="1315575"/>
                </a:lnTo>
                <a:lnTo>
                  <a:pt x="416398" y="1337919"/>
                </a:lnTo>
                <a:lnTo>
                  <a:pt x="458887" y="1358457"/>
                </a:lnTo>
                <a:lnTo>
                  <a:pt x="502853" y="1377122"/>
                </a:lnTo>
                <a:lnTo>
                  <a:pt x="548211" y="1393846"/>
                </a:lnTo>
                <a:lnTo>
                  <a:pt x="594877" y="1408561"/>
                </a:lnTo>
                <a:lnTo>
                  <a:pt x="642767" y="1421199"/>
                </a:lnTo>
                <a:lnTo>
                  <a:pt x="691798" y="1431691"/>
                </a:lnTo>
                <a:lnTo>
                  <a:pt x="741884" y="1439970"/>
                </a:lnTo>
                <a:lnTo>
                  <a:pt x="792942" y="1445968"/>
                </a:lnTo>
                <a:lnTo>
                  <a:pt x="844887" y="1449616"/>
                </a:lnTo>
                <a:lnTo>
                  <a:pt x="897635" y="1450847"/>
                </a:lnTo>
                <a:lnTo>
                  <a:pt x="1795272" y="1450847"/>
                </a:lnTo>
                <a:lnTo>
                  <a:pt x="1795272" y="0"/>
                </a:lnTo>
                <a:close/>
              </a:path>
            </a:pathLst>
          </a:custGeom>
          <a:ln w="12192">
            <a:solidFill>
              <a:srgbClr val="0005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49840" y="2752344"/>
            <a:ext cx="1598930" cy="1450975"/>
          </a:xfrm>
          <a:custGeom>
            <a:avLst/>
            <a:gdLst/>
            <a:ahLst/>
            <a:cxnLst/>
            <a:rect l="l" t="t" r="r" b="b"/>
            <a:pathLst>
              <a:path w="1598929" h="1450975">
                <a:moveTo>
                  <a:pt x="799337" y="0"/>
                </a:moveTo>
                <a:lnTo>
                  <a:pt x="0" y="0"/>
                </a:lnTo>
                <a:lnTo>
                  <a:pt x="0" y="1450847"/>
                </a:lnTo>
                <a:lnTo>
                  <a:pt x="799337" y="1450847"/>
                </a:lnTo>
                <a:lnTo>
                  <a:pt x="849888" y="1449421"/>
                </a:lnTo>
                <a:lnTo>
                  <a:pt x="899603" y="1445196"/>
                </a:lnTo>
                <a:lnTo>
                  <a:pt x="948389" y="1438259"/>
                </a:lnTo>
                <a:lnTo>
                  <a:pt x="996152" y="1428695"/>
                </a:lnTo>
                <a:lnTo>
                  <a:pt x="1042799" y="1416588"/>
                </a:lnTo>
                <a:lnTo>
                  <a:pt x="1088236" y="1402024"/>
                </a:lnTo>
                <a:lnTo>
                  <a:pt x="1132370" y="1385086"/>
                </a:lnTo>
                <a:lnTo>
                  <a:pt x="1175106" y="1365861"/>
                </a:lnTo>
                <a:lnTo>
                  <a:pt x="1216351" y="1344434"/>
                </a:lnTo>
                <a:lnTo>
                  <a:pt x="1256012" y="1320888"/>
                </a:lnTo>
                <a:lnTo>
                  <a:pt x="1293995" y="1295309"/>
                </a:lnTo>
                <a:lnTo>
                  <a:pt x="1330206" y="1267782"/>
                </a:lnTo>
                <a:lnTo>
                  <a:pt x="1364551" y="1238392"/>
                </a:lnTo>
                <a:lnTo>
                  <a:pt x="1396937" y="1207224"/>
                </a:lnTo>
                <a:lnTo>
                  <a:pt x="1427271" y="1174363"/>
                </a:lnTo>
                <a:lnTo>
                  <a:pt x="1455458" y="1139893"/>
                </a:lnTo>
                <a:lnTo>
                  <a:pt x="1481405" y="1103900"/>
                </a:lnTo>
                <a:lnTo>
                  <a:pt x="1505019" y="1066469"/>
                </a:lnTo>
                <a:lnTo>
                  <a:pt x="1526205" y="1027684"/>
                </a:lnTo>
                <a:lnTo>
                  <a:pt x="1544870" y="987630"/>
                </a:lnTo>
                <a:lnTo>
                  <a:pt x="1560920" y="946393"/>
                </a:lnTo>
                <a:lnTo>
                  <a:pt x="1574262" y="904056"/>
                </a:lnTo>
                <a:lnTo>
                  <a:pt x="1584803" y="860707"/>
                </a:lnTo>
                <a:lnTo>
                  <a:pt x="1592447" y="816428"/>
                </a:lnTo>
                <a:lnTo>
                  <a:pt x="1597103" y="771305"/>
                </a:lnTo>
                <a:lnTo>
                  <a:pt x="1598676" y="725423"/>
                </a:lnTo>
                <a:lnTo>
                  <a:pt x="1597103" y="679542"/>
                </a:lnTo>
                <a:lnTo>
                  <a:pt x="1592447" y="634419"/>
                </a:lnTo>
                <a:lnTo>
                  <a:pt x="1584803" y="590140"/>
                </a:lnTo>
                <a:lnTo>
                  <a:pt x="1574262" y="546791"/>
                </a:lnTo>
                <a:lnTo>
                  <a:pt x="1560920" y="504454"/>
                </a:lnTo>
                <a:lnTo>
                  <a:pt x="1544870" y="463217"/>
                </a:lnTo>
                <a:lnTo>
                  <a:pt x="1526205" y="423163"/>
                </a:lnTo>
                <a:lnTo>
                  <a:pt x="1505019" y="384378"/>
                </a:lnTo>
                <a:lnTo>
                  <a:pt x="1481405" y="346947"/>
                </a:lnTo>
                <a:lnTo>
                  <a:pt x="1455458" y="310954"/>
                </a:lnTo>
                <a:lnTo>
                  <a:pt x="1427271" y="276484"/>
                </a:lnTo>
                <a:lnTo>
                  <a:pt x="1396937" y="243623"/>
                </a:lnTo>
                <a:lnTo>
                  <a:pt x="1364551" y="212455"/>
                </a:lnTo>
                <a:lnTo>
                  <a:pt x="1330206" y="183065"/>
                </a:lnTo>
                <a:lnTo>
                  <a:pt x="1293995" y="155538"/>
                </a:lnTo>
                <a:lnTo>
                  <a:pt x="1256012" y="129959"/>
                </a:lnTo>
                <a:lnTo>
                  <a:pt x="1216351" y="106413"/>
                </a:lnTo>
                <a:lnTo>
                  <a:pt x="1175106" y="84986"/>
                </a:lnTo>
                <a:lnTo>
                  <a:pt x="1132370" y="65761"/>
                </a:lnTo>
                <a:lnTo>
                  <a:pt x="1088236" y="48823"/>
                </a:lnTo>
                <a:lnTo>
                  <a:pt x="1042799" y="34259"/>
                </a:lnTo>
                <a:lnTo>
                  <a:pt x="996152" y="22152"/>
                </a:lnTo>
                <a:lnTo>
                  <a:pt x="948389" y="12588"/>
                </a:lnTo>
                <a:lnTo>
                  <a:pt x="899603" y="5651"/>
                </a:lnTo>
                <a:lnTo>
                  <a:pt x="849888" y="1426"/>
                </a:lnTo>
                <a:lnTo>
                  <a:pt x="799337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49840" y="2752344"/>
            <a:ext cx="1598930" cy="1450975"/>
          </a:xfrm>
          <a:custGeom>
            <a:avLst/>
            <a:gdLst/>
            <a:ahLst/>
            <a:cxnLst/>
            <a:rect l="l" t="t" r="r" b="b"/>
            <a:pathLst>
              <a:path w="1598929" h="1450975">
                <a:moveTo>
                  <a:pt x="0" y="0"/>
                </a:moveTo>
                <a:lnTo>
                  <a:pt x="799337" y="0"/>
                </a:lnTo>
                <a:lnTo>
                  <a:pt x="849888" y="1426"/>
                </a:lnTo>
                <a:lnTo>
                  <a:pt x="899603" y="5651"/>
                </a:lnTo>
                <a:lnTo>
                  <a:pt x="948389" y="12588"/>
                </a:lnTo>
                <a:lnTo>
                  <a:pt x="996152" y="22152"/>
                </a:lnTo>
                <a:lnTo>
                  <a:pt x="1042799" y="34259"/>
                </a:lnTo>
                <a:lnTo>
                  <a:pt x="1088236" y="48823"/>
                </a:lnTo>
                <a:lnTo>
                  <a:pt x="1132370" y="65761"/>
                </a:lnTo>
                <a:lnTo>
                  <a:pt x="1175106" y="84986"/>
                </a:lnTo>
                <a:lnTo>
                  <a:pt x="1216351" y="106413"/>
                </a:lnTo>
                <a:lnTo>
                  <a:pt x="1256012" y="129959"/>
                </a:lnTo>
                <a:lnTo>
                  <a:pt x="1293995" y="155538"/>
                </a:lnTo>
                <a:lnTo>
                  <a:pt x="1330206" y="183065"/>
                </a:lnTo>
                <a:lnTo>
                  <a:pt x="1364551" y="212455"/>
                </a:lnTo>
                <a:lnTo>
                  <a:pt x="1396937" y="243623"/>
                </a:lnTo>
                <a:lnTo>
                  <a:pt x="1427271" y="276484"/>
                </a:lnTo>
                <a:lnTo>
                  <a:pt x="1455458" y="310954"/>
                </a:lnTo>
                <a:lnTo>
                  <a:pt x="1481405" y="346947"/>
                </a:lnTo>
                <a:lnTo>
                  <a:pt x="1505019" y="384378"/>
                </a:lnTo>
                <a:lnTo>
                  <a:pt x="1526205" y="423163"/>
                </a:lnTo>
                <a:lnTo>
                  <a:pt x="1544870" y="463217"/>
                </a:lnTo>
                <a:lnTo>
                  <a:pt x="1560920" y="504454"/>
                </a:lnTo>
                <a:lnTo>
                  <a:pt x="1574262" y="546791"/>
                </a:lnTo>
                <a:lnTo>
                  <a:pt x="1584803" y="590140"/>
                </a:lnTo>
                <a:lnTo>
                  <a:pt x="1592447" y="634419"/>
                </a:lnTo>
                <a:lnTo>
                  <a:pt x="1597103" y="679542"/>
                </a:lnTo>
                <a:lnTo>
                  <a:pt x="1598676" y="725423"/>
                </a:lnTo>
                <a:lnTo>
                  <a:pt x="1597103" y="771305"/>
                </a:lnTo>
                <a:lnTo>
                  <a:pt x="1592447" y="816428"/>
                </a:lnTo>
                <a:lnTo>
                  <a:pt x="1584803" y="860707"/>
                </a:lnTo>
                <a:lnTo>
                  <a:pt x="1574262" y="904056"/>
                </a:lnTo>
                <a:lnTo>
                  <a:pt x="1560920" y="946393"/>
                </a:lnTo>
                <a:lnTo>
                  <a:pt x="1544870" y="987630"/>
                </a:lnTo>
                <a:lnTo>
                  <a:pt x="1526205" y="1027684"/>
                </a:lnTo>
                <a:lnTo>
                  <a:pt x="1505019" y="1066469"/>
                </a:lnTo>
                <a:lnTo>
                  <a:pt x="1481405" y="1103900"/>
                </a:lnTo>
                <a:lnTo>
                  <a:pt x="1455458" y="1139893"/>
                </a:lnTo>
                <a:lnTo>
                  <a:pt x="1427271" y="1174363"/>
                </a:lnTo>
                <a:lnTo>
                  <a:pt x="1396937" y="1207224"/>
                </a:lnTo>
                <a:lnTo>
                  <a:pt x="1364551" y="1238392"/>
                </a:lnTo>
                <a:lnTo>
                  <a:pt x="1330206" y="1267782"/>
                </a:lnTo>
                <a:lnTo>
                  <a:pt x="1293995" y="1295309"/>
                </a:lnTo>
                <a:lnTo>
                  <a:pt x="1256012" y="1320888"/>
                </a:lnTo>
                <a:lnTo>
                  <a:pt x="1216351" y="1344434"/>
                </a:lnTo>
                <a:lnTo>
                  <a:pt x="1175106" y="1365861"/>
                </a:lnTo>
                <a:lnTo>
                  <a:pt x="1132370" y="1385086"/>
                </a:lnTo>
                <a:lnTo>
                  <a:pt x="1088236" y="1402024"/>
                </a:lnTo>
                <a:lnTo>
                  <a:pt x="1042799" y="1416588"/>
                </a:lnTo>
                <a:lnTo>
                  <a:pt x="996152" y="1428695"/>
                </a:lnTo>
                <a:lnTo>
                  <a:pt x="948389" y="1438259"/>
                </a:lnTo>
                <a:lnTo>
                  <a:pt x="899603" y="1445196"/>
                </a:lnTo>
                <a:lnTo>
                  <a:pt x="849888" y="1449421"/>
                </a:lnTo>
                <a:lnTo>
                  <a:pt x="799337" y="1450847"/>
                </a:lnTo>
                <a:lnTo>
                  <a:pt x="0" y="1450847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5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68779" y="2780157"/>
            <a:ext cx="1489710" cy="121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925" marR="369570" indent="24384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50D"/>
                </a:solidFill>
                <a:latin typeface="Franklin Gothic Book"/>
                <a:cs typeface="Franklin Gothic Book"/>
              </a:rPr>
              <a:t>Data  </a:t>
            </a:r>
            <a:r>
              <a:rPr sz="1800" spc="5" dirty="0">
                <a:solidFill>
                  <a:srgbClr val="00050D"/>
                </a:solidFill>
                <a:latin typeface="Franklin Gothic Book"/>
                <a:cs typeface="Franklin Gothic Book"/>
              </a:rPr>
              <a:t>Gat</a:t>
            </a:r>
            <a:r>
              <a:rPr sz="18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her</a:t>
            </a:r>
            <a:r>
              <a:rPr sz="1800" spc="10" dirty="0">
                <a:solidFill>
                  <a:srgbClr val="00050D"/>
                </a:solidFill>
                <a:latin typeface="Franklin Gothic Book"/>
                <a:cs typeface="Franklin Gothic Book"/>
              </a:rPr>
              <a:t>i</a:t>
            </a:r>
            <a:r>
              <a:rPr sz="1800" dirty="0">
                <a:solidFill>
                  <a:srgbClr val="00050D"/>
                </a:solidFill>
                <a:latin typeface="Franklin Gothic Book"/>
                <a:cs typeface="Franklin Gothic Book"/>
              </a:rPr>
              <a:t>ng</a:t>
            </a:r>
            <a:endParaRPr sz="1800">
              <a:latin typeface="Franklin Gothic Book"/>
              <a:cs typeface="Franklin Gothic Book"/>
            </a:endParaRPr>
          </a:p>
          <a:p>
            <a:pPr marL="12700" marR="5080">
              <a:lnSpc>
                <a:spcPct val="100000"/>
              </a:lnSpc>
              <a:spcBef>
                <a:spcPts val="1205"/>
              </a:spcBef>
            </a:pPr>
            <a:r>
              <a:rPr sz="16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Collect data</a:t>
            </a:r>
            <a:r>
              <a:rPr sz="1600" spc="-50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16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from  </a:t>
            </a:r>
            <a:r>
              <a:rPr sz="16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various</a:t>
            </a:r>
            <a:r>
              <a:rPr sz="1600" spc="-25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16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sources</a:t>
            </a:r>
            <a:endParaRPr sz="1600">
              <a:latin typeface="Franklin Gothic Book"/>
              <a:cs typeface="Franklin Gothic Boo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56659" y="2752344"/>
            <a:ext cx="2007235" cy="1450975"/>
          </a:xfrm>
          <a:prstGeom prst="rect">
            <a:avLst/>
          </a:prstGeom>
          <a:solidFill>
            <a:srgbClr val="78C5E6"/>
          </a:solidFill>
          <a:ln w="12192">
            <a:solidFill>
              <a:srgbClr val="00050D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99720" marR="332740" indent="1905" algn="ctr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solidFill>
                  <a:srgbClr val="00050D"/>
                </a:solidFill>
                <a:latin typeface="Franklin Gothic Book"/>
                <a:cs typeface="Franklin Gothic Book"/>
              </a:rPr>
              <a:t>Data  </a:t>
            </a:r>
            <a:r>
              <a:rPr sz="1800" spc="10" dirty="0">
                <a:solidFill>
                  <a:srgbClr val="00050D"/>
                </a:solidFill>
                <a:latin typeface="Franklin Gothic Book"/>
                <a:cs typeface="Franklin Gothic Book"/>
              </a:rPr>
              <a:t>P</a:t>
            </a:r>
            <a:r>
              <a:rPr sz="1800" dirty="0">
                <a:solidFill>
                  <a:srgbClr val="00050D"/>
                </a:solidFill>
                <a:latin typeface="Franklin Gothic Book"/>
                <a:cs typeface="Franklin Gothic Book"/>
              </a:rPr>
              <a:t>r</a:t>
            </a:r>
            <a:r>
              <a:rPr sz="1800" spc="5" dirty="0">
                <a:solidFill>
                  <a:srgbClr val="00050D"/>
                </a:solidFill>
                <a:latin typeface="Franklin Gothic Book"/>
                <a:cs typeface="Franklin Gothic Book"/>
              </a:rPr>
              <a:t>ep</a:t>
            </a:r>
            <a:r>
              <a:rPr sz="1800" spc="-30" dirty="0">
                <a:solidFill>
                  <a:srgbClr val="00050D"/>
                </a:solidFill>
                <a:latin typeface="Franklin Gothic Book"/>
                <a:cs typeface="Franklin Gothic Book"/>
              </a:rPr>
              <a:t>r</a:t>
            </a:r>
            <a:r>
              <a:rPr sz="1800" spc="10" dirty="0">
                <a:solidFill>
                  <a:srgbClr val="00050D"/>
                </a:solidFill>
                <a:latin typeface="Franklin Gothic Book"/>
                <a:cs typeface="Franklin Gothic Book"/>
              </a:rPr>
              <a:t>o</a:t>
            </a:r>
            <a:r>
              <a:rPr sz="1800" dirty="0">
                <a:solidFill>
                  <a:srgbClr val="00050D"/>
                </a:solidFill>
                <a:latin typeface="Franklin Gothic Book"/>
                <a:cs typeface="Franklin Gothic Book"/>
              </a:rPr>
              <a:t>ces</a:t>
            </a:r>
            <a:r>
              <a:rPr sz="1800" spc="5" dirty="0">
                <a:solidFill>
                  <a:srgbClr val="00050D"/>
                </a:solidFill>
                <a:latin typeface="Franklin Gothic Book"/>
                <a:cs typeface="Franklin Gothic Book"/>
              </a:rPr>
              <a:t>s</a:t>
            </a:r>
            <a:r>
              <a:rPr sz="18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i</a:t>
            </a:r>
            <a:r>
              <a:rPr sz="18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n</a:t>
            </a:r>
            <a:r>
              <a:rPr sz="1800" dirty="0">
                <a:solidFill>
                  <a:srgbClr val="00050D"/>
                </a:solidFill>
                <a:latin typeface="Franklin Gothic Book"/>
                <a:cs typeface="Franklin Gothic Book"/>
              </a:rPr>
              <a:t>g</a:t>
            </a:r>
            <a:endParaRPr sz="1800">
              <a:latin typeface="Franklin Gothic Book"/>
              <a:cs typeface="Franklin Gothic Book"/>
            </a:endParaRPr>
          </a:p>
          <a:p>
            <a:pPr marR="5715" algn="ctr">
              <a:lnSpc>
                <a:spcPct val="100000"/>
              </a:lnSpc>
              <a:spcBef>
                <a:spcPts val="1230"/>
              </a:spcBef>
            </a:pPr>
            <a:r>
              <a:rPr sz="16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Clean </a:t>
            </a:r>
            <a:r>
              <a:rPr sz="16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data </a:t>
            </a:r>
            <a:r>
              <a:rPr sz="1600" spc="-15" dirty="0">
                <a:solidFill>
                  <a:srgbClr val="00050D"/>
                </a:solidFill>
                <a:latin typeface="Franklin Gothic Book"/>
                <a:cs typeface="Franklin Gothic Book"/>
              </a:rPr>
              <a:t>to </a:t>
            </a:r>
            <a:r>
              <a:rPr sz="1600" spc="-20" dirty="0">
                <a:solidFill>
                  <a:srgbClr val="00050D"/>
                </a:solidFill>
                <a:latin typeface="Franklin Gothic Book"/>
                <a:cs typeface="Franklin Gothic Book"/>
              </a:rPr>
              <a:t>have</a:t>
            </a:r>
            <a:endParaRPr sz="1600">
              <a:latin typeface="Franklin Gothic Book"/>
              <a:cs typeface="Franklin Gothic Book"/>
            </a:endParaRPr>
          </a:p>
          <a:p>
            <a:pPr marR="6350" algn="ctr">
              <a:lnSpc>
                <a:spcPct val="100000"/>
              </a:lnSpc>
            </a:pPr>
            <a:r>
              <a:rPr sz="16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homogeneity</a:t>
            </a:r>
            <a:endParaRPr sz="1600">
              <a:latin typeface="Franklin Gothic Book"/>
              <a:cs typeface="Franklin Gothic Boo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52159" y="2752344"/>
            <a:ext cx="1727200" cy="1450975"/>
          </a:xfrm>
          <a:prstGeom prst="rect">
            <a:avLst/>
          </a:prstGeom>
          <a:solidFill>
            <a:srgbClr val="A9D18E"/>
          </a:solidFill>
          <a:ln w="12192">
            <a:solidFill>
              <a:srgbClr val="00050D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290830" marR="283210" algn="ctr">
              <a:lnSpc>
                <a:spcPct val="100000"/>
              </a:lnSpc>
              <a:spcBef>
                <a:spcPts val="380"/>
              </a:spcBef>
            </a:pPr>
            <a:r>
              <a:rPr sz="18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Feature  </a:t>
            </a:r>
            <a:r>
              <a:rPr sz="1800" spc="5" dirty="0">
                <a:solidFill>
                  <a:srgbClr val="00050D"/>
                </a:solidFill>
                <a:latin typeface="Franklin Gothic Book"/>
                <a:cs typeface="Franklin Gothic Book"/>
              </a:rPr>
              <a:t>En</a:t>
            </a:r>
            <a:r>
              <a:rPr sz="1800" spc="10" dirty="0">
                <a:solidFill>
                  <a:srgbClr val="00050D"/>
                </a:solidFill>
                <a:latin typeface="Franklin Gothic Book"/>
                <a:cs typeface="Franklin Gothic Book"/>
              </a:rPr>
              <a:t>g</a:t>
            </a:r>
            <a:r>
              <a:rPr sz="1800" dirty="0">
                <a:solidFill>
                  <a:srgbClr val="00050D"/>
                </a:solidFill>
                <a:latin typeface="Franklin Gothic Book"/>
                <a:cs typeface="Franklin Gothic Book"/>
              </a:rPr>
              <a:t>in</a:t>
            </a:r>
            <a:r>
              <a:rPr sz="18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e</a:t>
            </a:r>
            <a:r>
              <a:rPr sz="1800" dirty="0">
                <a:solidFill>
                  <a:srgbClr val="00050D"/>
                </a:solidFill>
                <a:latin typeface="Franklin Gothic Book"/>
                <a:cs typeface="Franklin Gothic Book"/>
              </a:rPr>
              <a:t>er</a:t>
            </a:r>
            <a:r>
              <a:rPr sz="1800" spc="10" dirty="0">
                <a:solidFill>
                  <a:srgbClr val="00050D"/>
                </a:solidFill>
                <a:latin typeface="Franklin Gothic Book"/>
                <a:cs typeface="Franklin Gothic Book"/>
              </a:rPr>
              <a:t>i</a:t>
            </a:r>
            <a:r>
              <a:rPr sz="1800" dirty="0">
                <a:solidFill>
                  <a:srgbClr val="00050D"/>
                </a:solidFill>
                <a:latin typeface="Franklin Gothic Book"/>
                <a:cs typeface="Franklin Gothic Book"/>
              </a:rPr>
              <a:t>ng</a:t>
            </a:r>
            <a:endParaRPr sz="1800">
              <a:latin typeface="Franklin Gothic Book"/>
              <a:cs typeface="Franklin Gothic Book"/>
            </a:endParaRPr>
          </a:p>
          <a:p>
            <a:pPr marL="123189" marR="113030" algn="ctr">
              <a:lnSpc>
                <a:spcPct val="100000"/>
              </a:lnSpc>
              <a:spcBef>
                <a:spcPts val="1105"/>
              </a:spcBef>
            </a:pPr>
            <a:r>
              <a:rPr sz="16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Making </a:t>
            </a:r>
            <a:r>
              <a:rPr sz="16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your</a:t>
            </a:r>
            <a:r>
              <a:rPr sz="1600" spc="-65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16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data  more useful</a:t>
            </a:r>
            <a:endParaRPr sz="1600">
              <a:latin typeface="Franklin Gothic Book"/>
              <a:cs typeface="Franklin Gothic Boo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67243" y="2761488"/>
            <a:ext cx="2391410" cy="1461770"/>
          </a:xfrm>
          <a:prstGeom prst="rect">
            <a:avLst/>
          </a:prstGeom>
          <a:solidFill>
            <a:srgbClr val="78C5E6"/>
          </a:solidFill>
          <a:ln w="12192">
            <a:solidFill>
              <a:srgbClr val="00050D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95"/>
              </a:spcBef>
            </a:pPr>
            <a:r>
              <a:rPr sz="1800" dirty="0">
                <a:solidFill>
                  <a:srgbClr val="00050D"/>
                </a:solidFill>
                <a:latin typeface="Franklin Gothic Book"/>
                <a:cs typeface="Franklin Gothic Book"/>
              </a:rPr>
              <a:t>Algorithm</a:t>
            </a:r>
            <a:r>
              <a:rPr sz="1800" spc="-60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1800" dirty="0">
                <a:solidFill>
                  <a:srgbClr val="00050D"/>
                </a:solidFill>
                <a:latin typeface="Franklin Gothic Book"/>
                <a:cs typeface="Franklin Gothic Book"/>
              </a:rPr>
              <a:t>Selection</a:t>
            </a:r>
            <a:endParaRPr sz="1800">
              <a:latin typeface="Franklin Gothic Book"/>
              <a:cs typeface="Franklin Gothic Book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050D"/>
                </a:solidFill>
                <a:latin typeface="Franklin Gothic Book"/>
                <a:cs typeface="Franklin Gothic Book"/>
              </a:rPr>
              <a:t>&amp;</a:t>
            </a:r>
            <a:r>
              <a:rPr sz="1800" spc="-20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1800" spc="-15" dirty="0">
                <a:solidFill>
                  <a:srgbClr val="00050D"/>
                </a:solidFill>
                <a:latin typeface="Franklin Gothic Book"/>
                <a:cs typeface="Franklin Gothic Book"/>
              </a:rPr>
              <a:t>Training</a:t>
            </a:r>
            <a:endParaRPr sz="1800">
              <a:latin typeface="Franklin Gothic Book"/>
              <a:cs typeface="Franklin Gothic Book"/>
            </a:endParaRPr>
          </a:p>
          <a:p>
            <a:pPr marL="163195" marR="155575" indent="1270" algn="ctr">
              <a:lnSpc>
                <a:spcPct val="100000"/>
              </a:lnSpc>
              <a:spcBef>
                <a:spcPts val="1075"/>
              </a:spcBef>
            </a:pPr>
            <a:r>
              <a:rPr sz="16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Selecting the right  machine learning</a:t>
            </a:r>
            <a:r>
              <a:rPr sz="1600" spc="-50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16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model</a:t>
            </a:r>
            <a:endParaRPr sz="1600">
              <a:latin typeface="Franklin Gothic Book"/>
              <a:cs typeface="Franklin Gothic Boo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3443" y="2805429"/>
            <a:ext cx="1106805" cy="121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50D"/>
                </a:solidFill>
                <a:latin typeface="Franklin Gothic Book"/>
                <a:cs typeface="Franklin Gothic Book"/>
              </a:rPr>
              <a:t>Making  </a:t>
            </a:r>
            <a:r>
              <a:rPr sz="1800" spc="10" dirty="0">
                <a:solidFill>
                  <a:srgbClr val="00050D"/>
                </a:solidFill>
                <a:latin typeface="Franklin Gothic Book"/>
                <a:cs typeface="Franklin Gothic Book"/>
              </a:rPr>
              <a:t>P</a:t>
            </a:r>
            <a:r>
              <a:rPr sz="1800" dirty="0">
                <a:solidFill>
                  <a:srgbClr val="00050D"/>
                </a:solidFill>
                <a:latin typeface="Franklin Gothic Book"/>
                <a:cs typeface="Franklin Gothic Book"/>
              </a:rPr>
              <a:t>r</a:t>
            </a:r>
            <a:r>
              <a:rPr sz="1800" spc="5" dirty="0">
                <a:solidFill>
                  <a:srgbClr val="00050D"/>
                </a:solidFill>
                <a:latin typeface="Franklin Gothic Book"/>
                <a:cs typeface="Franklin Gothic Book"/>
              </a:rPr>
              <a:t>e</a:t>
            </a:r>
            <a:r>
              <a:rPr sz="1800" spc="10" dirty="0">
                <a:solidFill>
                  <a:srgbClr val="00050D"/>
                </a:solidFill>
                <a:latin typeface="Franklin Gothic Book"/>
                <a:cs typeface="Franklin Gothic Book"/>
              </a:rPr>
              <a:t>d</a:t>
            </a:r>
            <a:r>
              <a:rPr sz="1800" dirty="0">
                <a:solidFill>
                  <a:srgbClr val="00050D"/>
                </a:solidFill>
                <a:latin typeface="Franklin Gothic Book"/>
                <a:cs typeface="Franklin Gothic Book"/>
              </a:rPr>
              <a:t>ict</a:t>
            </a:r>
            <a:r>
              <a:rPr sz="18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i</a:t>
            </a:r>
            <a:r>
              <a:rPr sz="1800" dirty="0">
                <a:solidFill>
                  <a:srgbClr val="00050D"/>
                </a:solidFill>
                <a:latin typeface="Franklin Gothic Book"/>
                <a:cs typeface="Franklin Gothic Book"/>
              </a:rPr>
              <a:t>ons</a:t>
            </a:r>
            <a:endParaRPr sz="1800">
              <a:latin typeface="Franklin Gothic Book"/>
              <a:cs typeface="Franklin Gothic Book"/>
            </a:endParaRPr>
          </a:p>
          <a:p>
            <a:pPr marL="22225" marR="10795" algn="ctr">
              <a:lnSpc>
                <a:spcPct val="100000"/>
              </a:lnSpc>
              <a:spcBef>
                <a:spcPts val="1205"/>
              </a:spcBef>
            </a:pPr>
            <a:r>
              <a:rPr sz="16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Evaluate</a:t>
            </a:r>
            <a:r>
              <a:rPr sz="1600" spc="-65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16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the  model</a:t>
            </a:r>
            <a:endParaRPr sz="16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</a:t>
            </a:r>
            <a:r>
              <a:rPr spc="-70" dirty="0"/>
              <a:t> </a:t>
            </a:r>
            <a:r>
              <a:rPr spc="-5" dirty="0"/>
              <a:t>Gathering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i="0" dirty="0">
                <a:latin typeface="Franklin Gothic Book"/>
                <a:cs typeface="Franklin Gothic Book"/>
              </a:rPr>
              <a:t>© </a:t>
            </a:r>
            <a:r>
              <a:rPr spc="-5" dirty="0"/>
              <a:t>2019</a:t>
            </a:r>
            <a:r>
              <a:rPr spc="-70" dirty="0"/>
              <a:t> </a:t>
            </a:r>
            <a:r>
              <a:rPr spc="-5" dirty="0"/>
              <a:t>Tryolabs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949957" y="1283533"/>
            <a:ext cx="9249410" cy="4260850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Might depend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on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human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work</a:t>
            </a:r>
            <a:endParaRPr sz="2400">
              <a:latin typeface="Franklin Gothic Book"/>
              <a:cs typeface="Franklin Gothic Book"/>
            </a:endParaRPr>
          </a:p>
          <a:p>
            <a:pPr marL="698500" indent="-228600">
              <a:lnSpc>
                <a:spcPct val="100000"/>
              </a:lnSpc>
              <a:spcBef>
                <a:spcPts val="15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Manual labeling </a:t>
            </a:r>
            <a:r>
              <a:rPr sz="2400" spc="-20" dirty="0">
                <a:solidFill>
                  <a:srgbClr val="00050D"/>
                </a:solidFill>
                <a:latin typeface="Franklin Gothic Book"/>
                <a:cs typeface="Franklin Gothic Book"/>
              </a:rPr>
              <a:t>for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supervised</a:t>
            </a:r>
            <a:r>
              <a:rPr sz="2400" spc="25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learning.</a:t>
            </a:r>
            <a:endParaRPr sz="2400">
              <a:latin typeface="Franklin Gothic Book"/>
              <a:cs typeface="Franklin Gothic Book"/>
            </a:endParaRPr>
          </a:p>
          <a:p>
            <a:pPr marL="698500" indent="-228600">
              <a:lnSpc>
                <a:spcPct val="100000"/>
              </a:lnSpc>
              <a:spcBef>
                <a:spcPts val="151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Domain </a:t>
            </a:r>
            <a:r>
              <a:rPr sz="24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knowledge. </a:t>
            </a:r>
            <a:r>
              <a:rPr sz="2400" spc="-15" dirty="0">
                <a:solidFill>
                  <a:srgbClr val="00050D"/>
                </a:solidFill>
                <a:latin typeface="Franklin Gothic Book"/>
                <a:cs typeface="Franklin Gothic Book"/>
              </a:rPr>
              <a:t>Maybe </a:t>
            </a:r>
            <a:r>
              <a:rPr sz="2400" spc="-25" dirty="0">
                <a:solidFill>
                  <a:srgbClr val="00050D"/>
                </a:solidFill>
                <a:latin typeface="Franklin Gothic Book"/>
                <a:cs typeface="Franklin Gothic Book"/>
              </a:rPr>
              <a:t>even</a:t>
            </a:r>
            <a:r>
              <a:rPr sz="2400" spc="25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spc="5" dirty="0">
                <a:solidFill>
                  <a:srgbClr val="00050D"/>
                </a:solidFill>
                <a:latin typeface="Franklin Gothic Book"/>
                <a:cs typeface="Franklin Gothic Book"/>
              </a:rPr>
              <a:t>experts.</a:t>
            </a:r>
            <a:endParaRPr sz="24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2400" spc="-20" dirty="0">
                <a:solidFill>
                  <a:srgbClr val="00050D"/>
                </a:solidFill>
                <a:latin typeface="Franklin Gothic Book"/>
                <a:cs typeface="Franklin Gothic Book"/>
              </a:rPr>
              <a:t>May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come </a:t>
            </a:r>
            <a:r>
              <a:rPr sz="2400" spc="-20" dirty="0">
                <a:solidFill>
                  <a:srgbClr val="00050D"/>
                </a:solidFill>
                <a:latin typeface="Franklin Gothic Book"/>
                <a:cs typeface="Franklin Gothic Book"/>
              </a:rPr>
              <a:t>for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free, or </a:t>
            </a:r>
            <a:r>
              <a:rPr sz="2400" spc="15" dirty="0">
                <a:solidFill>
                  <a:srgbClr val="00050D"/>
                </a:solidFill>
                <a:latin typeface="Franklin Gothic Book"/>
                <a:cs typeface="Franklin Gothic Book"/>
              </a:rPr>
              <a:t>“sort</a:t>
            </a:r>
            <a:r>
              <a:rPr sz="2400" spc="30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of”</a:t>
            </a:r>
            <a:endParaRPr sz="2400">
              <a:latin typeface="Franklin Gothic Book"/>
              <a:cs typeface="Franklin Gothic Book"/>
            </a:endParaRPr>
          </a:p>
          <a:p>
            <a:pPr marL="698500" indent="-228600">
              <a:lnSpc>
                <a:spcPct val="100000"/>
              </a:lnSpc>
              <a:spcBef>
                <a:spcPts val="15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E.g.,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Machine</a:t>
            </a:r>
            <a:r>
              <a:rPr sz="2400" spc="-20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spc="-15" dirty="0">
                <a:solidFill>
                  <a:srgbClr val="00050D"/>
                </a:solidFill>
                <a:latin typeface="Franklin Gothic Book"/>
                <a:cs typeface="Franklin Gothic Book"/>
              </a:rPr>
              <a:t>Translation.</a:t>
            </a:r>
            <a:endParaRPr sz="2400">
              <a:latin typeface="Franklin Gothic Book"/>
              <a:cs typeface="Franklin Gothic Book"/>
            </a:endParaRPr>
          </a:p>
          <a:p>
            <a:pPr marL="12700" marR="5080">
              <a:lnSpc>
                <a:spcPts val="2590"/>
              </a:lnSpc>
              <a:spcBef>
                <a:spcPts val="1839"/>
              </a:spcBef>
            </a:pP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The </a:t>
            </a:r>
            <a:r>
              <a:rPr sz="2400" spc="5" dirty="0">
                <a:solidFill>
                  <a:srgbClr val="00050D"/>
                </a:solidFill>
                <a:latin typeface="Franklin Gothic Book"/>
                <a:cs typeface="Franklin Gothic Book"/>
              </a:rPr>
              <a:t>more the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better: Some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algorithms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need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large amounts of data </a:t>
            </a:r>
            <a:r>
              <a:rPr sz="2400" spc="-20" dirty="0">
                <a:solidFill>
                  <a:srgbClr val="00050D"/>
                </a:solidFill>
                <a:latin typeface="Franklin Gothic Book"/>
                <a:cs typeface="Franklin Gothic Book"/>
              </a:rPr>
              <a:t>to</a:t>
            </a:r>
            <a:r>
              <a:rPr sz="2400" spc="-195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be  useful (e.g., neural</a:t>
            </a:r>
            <a:r>
              <a:rPr sz="2400" spc="-15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networks).</a:t>
            </a:r>
            <a:endParaRPr sz="24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The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quantity and quality of data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dictate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the model</a:t>
            </a:r>
            <a:r>
              <a:rPr sz="2400" spc="-120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spc="5" dirty="0">
                <a:solidFill>
                  <a:srgbClr val="00050D"/>
                </a:solidFill>
                <a:latin typeface="Franklin Gothic Book"/>
                <a:cs typeface="Franklin Gothic Book"/>
              </a:rPr>
              <a:t>accuracy</a:t>
            </a:r>
            <a:endParaRPr sz="2400">
              <a:latin typeface="Franklin Gothic Book"/>
              <a:cs typeface="Franklin Gothic 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0466" y="175082"/>
            <a:ext cx="362775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484"/>
                </a:solidFill>
                <a:latin typeface="Franklin Gothic Medium"/>
                <a:cs typeface="Franklin Gothic Medium"/>
              </a:rPr>
              <a:t>Introduction </a:t>
            </a:r>
            <a:r>
              <a:rPr sz="2000" spc="-15" dirty="0">
                <a:solidFill>
                  <a:srgbClr val="007484"/>
                </a:solidFill>
                <a:latin typeface="Franklin Gothic Medium"/>
                <a:cs typeface="Franklin Gothic Medium"/>
              </a:rPr>
              <a:t>to </a:t>
            </a:r>
            <a:r>
              <a:rPr sz="2000" dirty="0">
                <a:solidFill>
                  <a:srgbClr val="007484"/>
                </a:solidFill>
                <a:latin typeface="Franklin Gothic Medium"/>
                <a:cs typeface="Franklin Gothic Medium"/>
              </a:rPr>
              <a:t>Machine</a:t>
            </a:r>
            <a:r>
              <a:rPr sz="2000" spc="-40" dirty="0">
                <a:solidFill>
                  <a:srgbClr val="007484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007484"/>
                </a:solidFill>
                <a:latin typeface="Franklin Gothic Medium"/>
                <a:cs typeface="Franklin Gothic Medium"/>
              </a:rPr>
              <a:t>Learning</a:t>
            </a:r>
            <a:endParaRPr sz="2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</a:t>
            </a:r>
            <a:r>
              <a:rPr spc="-70" dirty="0"/>
              <a:t> </a:t>
            </a:r>
            <a:r>
              <a:rPr spc="-5" dirty="0"/>
              <a:t>Preprocessing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i="0" dirty="0">
                <a:latin typeface="Franklin Gothic Book"/>
                <a:cs typeface="Franklin Gothic Book"/>
              </a:rPr>
              <a:t>© </a:t>
            </a:r>
            <a:r>
              <a:rPr spc="-5" dirty="0"/>
              <a:t>2019</a:t>
            </a:r>
            <a:r>
              <a:rPr spc="-70" dirty="0"/>
              <a:t> </a:t>
            </a:r>
            <a:r>
              <a:rPr spc="-5" dirty="0"/>
              <a:t>Tryolabs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949957" y="1283533"/>
            <a:ext cx="6078220" cy="4709160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Is there </a:t>
            </a:r>
            <a:r>
              <a:rPr sz="24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anything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wrong with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the</a:t>
            </a:r>
            <a:r>
              <a:rPr sz="2400" spc="-45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data?</a:t>
            </a:r>
            <a:endParaRPr sz="2400">
              <a:latin typeface="Franklin Gothic Book"/>
              <a:cs typeface="Franklin Gothic Book"/>
            </a:endParaRPr>
          </a:p>
          <a:p>
            <a:pPr marL="1041400" indent="-342900">
              <a:lnSpc>
                <a:spcPct val="100000"/>
              </a:lnSpc>
              <a:spcBef>
                <a:spcPts val="1515"/>
              </a:spcBef>
              <a:buFont typeface="Arial"/>
              <a:buChar char="•"/>
              <a:tabLst>
                <a:tab pos="1040765" algn="l"/>
                <a:tab pos="1041400" algn="l"/>
              </a:tabLst>
            </a:pP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Missing</a:t>
            </a:r>
            <a:r>
              <a:rPr sz="24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values</a:t>
            </a:r>
            <a:endParaRPr sz="2400">
              <a:latin typeface="Franklin Gothic Book"/>
              <a:cs typeface="Franklin Gothic Book"/>
            </a:endParaRPr>
          </a:p>
          <a:p>
            <a:pPr marL="1041400" indent="-342900">
              <a:lnSpc>
                <a:spcPct val="100000"/>
              </a:lnSpc>
              <a:spcBef>
                <a:spcPts val="1510"/>
              </a:spcBef>
              <a:buFont typeface="Arial"/>
              <a:buChar char="•"/>
              <a:tabLst>
                <a:tab pos="1040765" algn="l"/>
                <a:tab pos="1041400" algn="l"/>
              </a:tabLst>
            </a:pP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Outliers</a:t>
            </a:r>
            <a:endParaRPr sz="2400">
              <a:latin typeface="Franklin Gothic Book"/>
              <a:cs typeface="Franklin Gothic Book"/>
            </a:endParaRPr>
          </a:p>
          <a:p>
            <a:pPr marL="1041400" indent="-342900">
              <a:lnSpc>
                <a:spcPct val="100000"/>
              </a:lnSpc>
              <a:spcBef>
                <a:spcPts val="1515"/>
              </a:spcBef>
              <a:buFont typeface="Arial"/>
              <a:buChar char="•"/>
              <a:tabLst>
                <a:tab pos="1040765" algn="l"/>
                <a:tab pos="1041400" algn="l"/>
              </a:tabLst>
            </a:pP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Bad encoding </a:t>
            </a:r>
            <a:r>
              <a:rPr sz="2400" spc="-20" dirty="0">
                <a:solidFill>
                  <a:srgbClr val="00050D"/>
                </a:solidFill>
                <a:latin typeface="Franklin Gothic Book"/>
                <a:cs typeface="Franklin Gothic Book"/>
              </a:rPr>
              <a:t>(for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spc="-15" dirty="0">
                <a:solidFill>
                  <a:srgbClr val="00050D"/>
                </a:solidFill>
                <a:latin typeface="Franklin Gothic Book"/>
                <a:cs typeface="Franklin Gothic Book"/>
              </a:rPr>
              <a:t>text)</a:t>
            </a:r>
            <a:endParaRPr sz="2400">
              <a:latin typeface="Franklin Gothic Book"/>
              <a:cs typeface="Franklin Gothic Book"/>
            </a:endParaRPr>
          </a:p>
          <a:p>
            <a:pPr marL="1041400" indent="-342900">
              <a:lnSpc>
                <a:spcPct val="100000"/>
              </a:lnSpc>
              <a:spcBef>
                <a:spcPts val="1515"/>
              </a:spcBef>
              <a:buFont typeface="Arial"/>
              <a:buChar char="•"/>
              <a:tabLst>
                <a:tab pos="1040765" algn="l"/>
                <a:tab pos="1041400" algn="l"/>
              </a:tabLst>
            </a:pPr>
            <a:r>
              <a:rPr sz="24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Wrongly-labeled</a:t>
            </a:r>
            <a:r>
              <a:rPr sz="2400" spc="5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examples</a:t>
            </a:r>
            <a:endParaRPr sz="2400">
              <a:latin typeface="Franklin Gothic Book"/>
              <a:cs typeface="Franklin Gothic Book"/>
            </a:endParaRPr>
          </a:p>
          <a:p>
            <a:pPr marL="1041400" indent="-342900">
              <a:lnSpc>
                <a:spcPct val="100000"/>
              </a:lnSpc>
              <a:spcBef>
                <a:spcPts val="1510"/>
              </a:spcBef>
              <a:buFont typeface="Arial"/>
              <a:buChar char="•"/>
              <a:tabLst>
                <a:tab pos="1040765" algn="l"/>
                <a:tab pos="1041400" algn="l"/>
              </a:tabLst>
            </a:pP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Biased</a:t>
            </a:r>
            <a:r>
              <a:rPr sz="2400" spc="-15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data</a:t>
            </a:r>
            <a:endParaRPr sz="2400">
              <a:latin typeface="Franklin Gothic Book"/>
              <a:cs typeface="Franklin Gothic Book"/>
            </a:endParaRPr>
          </a:p>
          <a:p>
            <a:pPr marL="1498600" marR="5080" lvl="1" indent="-343535">
              <a:lnSpc>
                <a:spcPts val="2160"/>
              </a:lnSpc>
              <a:spcBef>
                <a:spcPts val="1850"/>
              </a:spcBef>
              <a:buFont typeface="Arial"/>
              <a:buChar char="•"/>
              <a:tabLst>
                <a:tab pos="1498600" algn="l"/>
                <a:tab pos="1499235" algn="l"/>
              </a:tabLst>
            </a:pPr>
            <a:r>
              <a:rPr sz="2000" dirty="0">
                <a:solidFill>
                  <a:srgbClr val="00050D"/>
                </a:solidFill>
                <a:latin typeface="Franklin Gothic Book"/>
                <a:cs typeface="Franklin Gothic Book"/>
              </a:rPr>
              <a:t>Do I </a:t>
            </a:r>
            <a:r>
              <a:rPr sz="2000" spc="-25" dirty="0">
                <a:solidFill>
                  <a:srgbClr val="00050D"/>
                </a:solidFill>
                <a:latin typeface="Franklin Gothic Book"/>
                <a:cs typeface="Franklin Gothic Book"/>
              </a:rPr>
              <a:t>have </a:t>
            </a:r>
            <a:r>
              <a:rPr sz="20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many </a:t>
            </a:r>
            <a:r>
              <a:rPr sz="2000" dirty="0">
                <a:solidFill>
                  <a:srgbClr val="00050D"/>
                </a:solidFill>
                <a:latin typeface="Franklin Gothic Book"/>
                <a:cs typeface="Franklin Gothic Book"/>
              </a:rPr>
              <a:t>more </a:t>
            </a:r>
            <a:r>
              <a:rPr sz="20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samples </a:t>
            </a:r>
            <a:r>
              <a:rPr sz="2000" dirty="0">
                <a:solidFill>
                  <a:srgbClr val="00050D"/>
                </a:solidFill>
                <a:latin typeface="Franklin Gothic Book"/>
                <a:cs typeface="Franklin Gothic Book"/>
              </a:rPr>
              <a:t>of </a:t>
            </a:r>
            <a:r>
              <a:rPr sz="2000" spc="5" dirty="0">
                <a:solidFill>
                  <a:srgbClr val="00050D"/>
                </a:solidFill>
                <a:latin typeface="Franklin Gothic Book"/>
                <a:cs typeface="Franklin Gothic Book"/>
              </a:rPr>
              <a:t>one</a:t>
            </a:r>
            <a:r>
              <a:rPr sz="2000" spc="-70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0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class  than the</a:t>
            </a:r>
            <a:r>
              <a:rPr sz="2000" spc="-20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0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rest?</a:t>
            </a:r>
            <a:endParaRPr sz="20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Need </a:t>
            </a:r>
            <a:r>
              <a:rPr sz="2400" spc="-20" dirty="0">
                <a:solidFill>
                  <a:srgbClr val="00050D"/>
                </a:solidFill>
                <a:latin typeface="Franklin Gothic Book"/>
                <a:cs typeface="Franklin Gothic Book"/>
              </a:rPr>
              <a:t>to </a:t>
            </a:r>
            <a:r>
              <a:rPr sz="24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fix/remove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data?</a:t>
            </a:r>
            <a:endParaRPr sz="2400">
              <a:latin typeface="Franklin Gothic Book"/>
              <a:cs typeface="Franklin Gothic 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0466" y="175082"/>
            <a:ext cx="362775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484"/>
                </a:solidFill>
                <a:latin typeface="Franklin Gothic Medium"/>
                <a:cs typeface="Franklin Gothic Medium"/>
              </a:rPr>
              <a:t>Introduction </a:t>
            </a:r>
            <a:r>
              <a:rPr sz="2000" spc="-15" dirty="0">
                <a:solidFill>
                  <a:srgbClr val="007484"/>
                </a:solidFill>
                <a:latin typeface="Franklin Gothic Medium"/>
                <a:cs typeface="Franklin Gothic Medium"/>
              </a:rPr>
              <a:t>to </a:t>
            </a:r>
            <a:r>
              <a:rPr sz="2000" dirty="0">
                <a:solidFill>
                  <a:srgbClr val="007484"/>
                </a:solidFill>
                <a:latin typeface="Franklin Gothic Medium"/>
                <a:cs typeface="Franklin Gothic Medium"/>
              </a:rPr>
              <a:t>Machine</a:t>
            </a:r>
            <a:r>
              <a:rPr sz="2000" spc="-40" dirty="0">
                <a:solidFill>
                  <a:srgbClr val="007484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007484"/>
                </a:solidFill>
                <a:latin typeface="Franklin Gothic Medium"/>
                <a:cs typeface="Franklin Gothic Medium"/>
              </a:rPr>
              <a:t>Learning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90185" y="1565121"/>
            <a:ext cx="3429749" cy="1961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14004" y="3640835"/>
            <a:ext cx="3334511" cy="2455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0466" y="175082"/>
            <a:ext cx="362775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484"/>
                </a:solidFill>
                <a:latin typeface="Franklin Gothic Medium"/>
                <a:cs typeface="Franklin Gothic Medium"/>
              </a:rPr>
              <a:t>Introduction </a:t>
            </a:r>
            <a:r>
              <a:rPr sz="2000" spc="-15" dirty="0">
                <a:solidFill>
                  <a:srgbClr val="007484"/>
                </a:solidFill>
                <a:latin typeface="Franklin Gothic Medium"/>
                <a:cs typeface="Franklin Gothic Medium"/>
              </a:rPr>
              <a:t>to </a:t>
            </a:r>
            <a:r>
              <a:rPr sz="2000" dirty="0">
                <a:solidFill>
                  <a:srgbClr val="007484"/>
                </a:solidFill>
                <a:latin typeface="Franklin Gothic Medium"/>
                <a:cs typeface="Franklin Gothic Medium"/>
              </a:rPr>
              <a:t>Machine</a:t>
            </a:r>
            <a:r>
              <a:rPr sz="2000" spc="-40" dirty="0">
                <a:solidFill>
                  <a:srgbClr val="007484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007484"/>
                </a:solidFill>
                <a:latin typeface="Franklin Gothic Medium"/>
                <a:cs typeface="Franklin Gothic Medium"/>
              </a:rPr>
              <a:t>Learning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Feature</a:t>
            </a:r>
            <a:r>
              <a:rPr spc="-95" dirty="0"/>
              <a:t> </a:t>
            </a:r>
            <a:r>
              <a:rPr dirty="0"/>
              <a:t>Engineering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i="0" dirty="0">
                <a:latin typeface="Franklin Gothic Book"/>
                <a:cs typeface="Franklin Gothic Book"/>
              </a:rPr>
              <a:t>© </a:t>
            </a:r>
            <a:r>
              <a:rPr spc="-5" dirty="0"/>
              <a:t>2019</a:t>
            </a:r>
            <a:r>
              <a:rPr spc="-70" dirty="0"/>
              <a:t> </a:t>
            </a:r>
            <a:r>
              <a:rPr spc="-5" dirty="0"/>
              <a:t>Tryolabs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949957" y="1283533"/>
            <a:ext cx="6131560" cy="4919345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What is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a</a:t>
            </a:r>
            <a:r>
              <a:rPr sz="2400" spc="5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feature?</a:t>
            </a:r>
            <a:endParaRPr sz="2400">
              <a:latin typeface="Franklin Gothic Book"/>
              <a:cs typeface="Franklin Gothic Book"/>
            </a:endParaRPr>
          </a:p>
          <a:p>
            <a:pPr marL="469900" marR="160655">
              <a:lnSpc>
                <a:spcPts val="2590"/>
              </a:lnSpc>
              <a:spcBef>
                <a:spcPts val="1845"/>
              </a:spcBef>
            </a:pPr>
            <a:r>
              <a:rPr sz="2400" i="1" dirty="0">
                <a:solidFill>
                  <a:srgbClr val="00050D"/>
                </a:solidFill>
                <a:latin typeface="Franklin Gothic Book"/>
                <a:cs typeface="Franklin Gothic Book"/>
              </a:rPr>
              <a:t>A </a:t>
            </a:r>
            <a:r>
              <a:rPr sz="2400" i="1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feature is an individual measurable  </a:t>
            </a:r>
            <a:r>
              <a:rPr sz="2400" i="1" spc="5" dirty="0">
                <a:solidFill>
                  <a:srgbClr val="00050D"/>
                </a:solidFill>
                <a:latin typeface="Franklin Gothic Book"/>
                <a:cs typeface="Franklin Gothic Book"/>
              </a:rPr>
              <a:t>property </a:t>
            </a:r>
            <a:r>
              <a:rPr sz="2400" i="1" dirty="0">
                <a:solidFill>
                  <a:srgbClr val="00050D"/>
                </a:solidFill>
                <a:latin typeface="Franklin Gothic Book"/>
                <a:cs typeface="Franklin Gothic Book"/>
              </a:rPr>
              <a:t>of a phenomenon being</a:t>
            </a:r>
            <a:r>
              <a:rPr sz="2400" i="1" spc="-70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i="1" dirty="0">
                <a:solidFill>
                  <a:srgbClr val="00050D"/>
                </a:solidFill>
                <a:latin typeface="Franklin Gothic Book"/>
                <a:cs typeface="Franklin Gothic Book"/>
              </a:rPr>
              <a:t>observed</a:t>
            </a:r>
            <a:endParaRPr sz="24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Our </a:t>
            </a:r>
            <a:r>
              <a:rPr sz="24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inputs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are </a:t>
            </a:r>
            <a:r>
              <a:rPr sz="24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represented </a:t>
            </a:r>
            <a:r>
              <a:rPr sz="2400" spc="-25" dirty="0">
                <a:solidFill>
                  <a:srgbClr val="00050D"/>
                </a:solidFill>
                <a:latin typeface="Franklin Gothic Book"/>
                <a:cs typeface="Franklin Gothic Book"/>
              </a:rPr>
              <a:t>by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a set of</a:t>
            </a:r>
            <a:r>
              <a:rPr sz="2400" spc="30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features.</a:t>
            </a:r>
            <a:endParaRPr sz="24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2400" spc="-80" dirty="0">
                <a:solidFill>
                  <a:srgbClr val="00050D"/>
                </a:solidFill>
                <a:latin typeface="Franklin Gothic Book"/>
                <a:cs typeface="Franklin Gothic Book"/>
              </a:rPr>
              <a:t>To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classify spam email, </a:t>
            </a:r>
            <a:r>
              <a:rPr sz="24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features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could</a:t>
            </a:r>
            <a:r>
              <a:rPr sz="2400" spc="50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be:</a:t>
            </a:r>
            <a:endParaRPr sz="2400">
              <a:latin typeface="Franklin Gothic Book"/>
              <a:cs typeface="Franklin Gothic Book"/>
            </a:endParaRPr>
          </a:p>
          <a:p>
            <a:pPr marL="698500" indent="-228600">
              <a:lnSpc>
                <a:spcPts val="2735"/>
              </a:lnSpc>
              <a:spcBef>
                <a:spcPts val="151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Number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of </a:t>
            </a:r>
            <a:r>
              <a:rPr sz="2400" spc="-15" dirty="0">
                <a:solidFill>
                  <a:srgbClr val="00050D"/>
                </a:solidFill>
                <a:latin typeface="Franklin Gothic Book"/>
                <a:cs typeface="Franklin Gothic Book"/>
              </a:rPr>
              <a:t>words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that </a:t>
            </a:r>
            <a:r>
              <a:rPr sz="2400" spc="-30" dirty="0">
                <a:solidFill>
                  <a:srgbClr val="00050D"/>
                </a:solidFill>
                <a:latin typeface="Franklin Gothic Book"/>
                <a:cs typeface="Franklin Gothic Book"/>
              </a:rPr>
              <a:t>have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been</a:t>
            </a:r>
            <a:r>
              <a:rPr sz="2400" spc="40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i="1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ch4ng3d</a:t>
            </a:r>
            <a:endParaRPr sz="2400">
              <a:latin typeface="Franklin Gothic Book"/>
              <a:cs typeface="Franklin Gothic Book"/>
            </a:endParaRPr>
          </a:p>
          <a:p>
            <a:pPr marL="698500">
              <a:lnSpc>
                <a:spcPts val="2735"/>
              </a:lnSpc>
            </a:pPr>
            <a:r>
              <a:rPr sz="2400" spc="-15" dirty="0">
                <a:solidFill>
                  <a:srgbClr val="00050D"/>
                </a:solidFill>
                <a:latin typeface="Franklin Gothic Book"/>
                <a:cs typeface="Franklin Gothic Book"/>
              </a:rPr>
              <a:t>like</a:t>
            </a:r>
            <a:r>
              <a:rPr sz="2400" spc="-20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this.</a:t>
            </a:r>
            <a:endParaRPr sz="2400">
              <a:latin typeface="Franklin Gothic Book"/>
              <a:cs typeface="Franklin Gothic Book"/>
            </a:endParaRPr>
          </a:p>
          <a:p>
            <a:pPr marL="698500" marR="1031875" indent="-228600">
              <a:lnSpc>
                <a:spcPts val="2590"/>
              </a:lnSpc>
              <a:spcBef>
                <a:spcPts val="184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Language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of the email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(0=English,  1=Spanish)</a:t>
            </a:r>
            <a:endParaRPr sz="2400">
              <a:latin typeface="Franklin Gothic Book"/>
              <a:cs typeface="Franklin Gothic Book"/>
            </a:endParaRPr>
          </a:p>
          <a:p>
            <a:pPr marL="698500" indent="-228600">
              <a:lnSpc>
                <a:spcPct val="100000"/>
              </a:lnSpc>
              <a:spcBef>
                <a:spcPts val="147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Number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of</a:t>
            </a:r>
            <a:r>
              <a:rPr sz="2400" spc="-60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emojis</a:t>
            </a:r>
            <a:endParaRPr sz="2400">
              <a:latin typeface="Franklin Gothic Book"/>
              <a:cs typeface="Franklin Gothic 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04147" y="1665732"/>
            <a:ext cx="2853055" cy="1306195"/>
          </a:xfrm>
          <a:prstGeom prst="rect">
            <a:avLst/>
          </a:prstGeom>
          <a:solidFill>
            <a:srgbClr val="11455B"/>
          </a:solidFill>
          <a:ln w="12192">
            <a:solidFill>
              <a:srgbClr val="092F41"/>
            </a:solidFill>
          </a:ln>
        </p:spPr>
        <p:txBody>
          <a:bodyPr vert="horz" wrap="square" lIns="0" tIns="95885" rIns="0" bIns="0" rtlCol="0">
            <a:spAutoFit/>
          </a:bodyPr>
          <a:lstStyle/>
          <a:p>
            <a:pPr marL="184150" marR="175260" indent="-2540" algn="ctr">
              <a:lnSpc>
                <a:spcPct val="100000"/>
              </a:lnSpc>
              <a:spcBef>
                <a:spcPts val="755"/>
              </a:spcBef>
            </a:pPr>
            <a:r>
              <a:rPr sz="2400" i="1" dirty="0">
                <a:solidFill>
                  <a:srgbClr val="E7E6E6"/>
                </a:solidFill>
                <a:latin typeface="Franklin Gothic Book"/>
                <a:cs typeface="Franklin Gothic Book"/>
              </a:rPr>
              <a:t>Buy </a:t>
            </a:r>
            <a:r>
              <a:rPr sz="2400" i="1" spc="-15" dirty="0">
                <a:solidFill>
                  <a:srgbClr val="E7E6E6"/>
                </a:solidFill>
                <a:latin typeface="Franklin Gothic Book"/>
                <a:cs typeface="Franklin Gothic Book"/>
              </a:rPr>
              <a:t>ch34p </a:t>
            </a:r>
            <a:r>
              <a:rPr sz="2400" i="1" spc="-5" dirty="0">
                <a:solidFill>
                  <a:srgbClr val="E7E6E6"/>
                </a:solidFill>
                <a:latin typeface="Franklin Gothic Book"/>
                <a:cs typeface="Franklin Gothic Book"/>
              </a:rPr>
              <a:t>drugs  from </a:t>
            </a:r>
            <a:r>
              <a:rPr sz="2400" i="1" dirty="0">
                <a:solidFill>
                  <a:srgbClr val="E7E6E6"/>
                </a:solidFill>
                <a:latin typeface="Franklin Gothic Book"/>
                <a:cs typeface="Franklin Gothic Book"/>
              </a:rPr>
              <a:t>the</a:t>
            </a:r>
            <a:r>
              <a:rPr sz="2400" i="1" spc="-70" dirty="0">
                <a:solidFill>
                  <a:srgbClr val="E7E6E6"/>
                </a:solidFill>
                <a:latin typeface="Franklin Gothic Book"/>
                <a:cs typeface="Franklin Gothic Book"/>
              </a:rPr>
              <a:t> </a:t>
            </a:r>
            <a:r>
              <a:rPr sz="2400" i="1" spc="-5" dirty="0">
                <a:solidFill>
                  <a:srgbClr val="E7E6E6"/>
                </a:solidFill>
                <a:latin typeface="Franklin Gothic Book"/>
                <a:cs typeface="Franklin Gothic Book"/>
              </a:rPr>
              <a:t>ph4rm4cy  </a:t>
            </a:r>
            <a:r>
              <a:rPr sz="2400" i="1" spc="-10" dirty="0">
                <a:solidFill>
                  <a:srgbClr val="E7E6E6"/>
                </a:solidFill>
                <a:latin typeface="Franklin Gothic Book"/>
                <a:cs typeface="Franklin Gothic Book"/>
              </a:rPr>
              <a:t>now </a:t>
            </a:r>
            <a:r>
              <a:rPr sz="2400" i="1" dirty="0">
                <a:solidFill>
                  <a:srgbClr val="E7E6E6"/>
                </a:solidFill>
                <a:latin typeface="Franklin Gothic Book"/>
                <a:cs typeface="Franklin Gothic Book"/>
              </a:rPr>
              <a:t>:) :)</a:t>
            </a:r>
            <a:r>
              <a:rPr sz="2400" i="1" spc="-50" dirty="0">
                <a:solidFill>
                  <a:srgbClr val="E7E6E6"/>
                </a:solidFill>
                <a:latin typeface="Franklin Gothic Book"/>
                <a:cs typeface="Franklin Gothic Book"/>
              </a:rPr>
              <a:t> </a:t>
            </a:r>
            <a:r>
              <a:rPr sz="2400" i="1" dirty="0">
                <a:solidFill>
                  <a:srgbClr val="E7E6E6"/>
                </a:solidFill>
                <a:latin typeface="Franklin Gothic Book"/>
                <a:cs typeface="Franklin Gothic Book"/>
              </a:rPr>
              <a:t>:)</a:t>
            </a:r>
            <a:endParaRPr sz="2400">
              <a:latin typeface="Franklin Gothic Book"/>
              <a:cs typeface="Franklin Gothic 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04147" y="4437888"/>
            <a:ext cx="2853055" cy="1306195"/>
          </a:xfrm>
          <a:prstGeom prst="rect">
            <a:avLst/>
          </a:prstGeom>
          <a:solidFill>
            <a:srgbClr val="11455B"/>
          </a:solidFill>
          <a:ln w="12192">
            <a:solidFill>
              <a:srgbClr val="092F41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Times New Roman"/>
              <a:cs typeface="Times New Roman"/>
            </a:endParaRPr>
          </a:p>
          <a:p>
            <a:pPr marL="916305">
              <a:lnSpc>
                <a:spcPct val="100000"/>
              </a:lnSpc>
            </a:pPr>
            <a:r>
              <a:rPr sz="2400" i="1" spc="-5" dirty="0">
                <a:solidFill>
                  <a:srgbClr val="E7E6E6"/>
                </a:solidFill>
                <a:latin typeface="Franklin Gothic Book"/>
                <a:cs typeface="Franklin Gothic Book"/>
              </a:rPr>
              <a:t>(2, 0,</a:t>
            </a:r>
            <a:r>
              <a:rPr sz="2400" i="1" spc="-10" dirty="0">
                <a:solidFill>
                  <a:srgbClr val="E7E6E6"/>
                </a:solidFill>
                <a:latin typeface="Franklin Gothic Book"/>
                <a:cs typeface="Franklin Gothic Book"/>
              </a:rPr>
              <a:t> </a:t>
            </a:r>
            <a:r>
              <a:rPr sz="2400" i="1" spc="-5" dirty="0">
                <a:solidFill>
                  <a:srgbClr val="E7E6E6"/>
                </a:solidFill>
                <a:latin typeface="Franklin Gothic Book"/>
                <a:cs typeface="Franklin Gothic Book"/>
              </a:rPr>
              <a:t>3)</a:t>
            </a:r>
            <a:endParaRPr sz="2400">
              <a:latin typeface="Franklin Gothic Book"/>
              <a:cs typeface="Franklin Gothic Boo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085831" y="2971800"/>
            <a:ext cx="289560" cy="1466215"/>
          </a:xfrm>
          <a:custGeom>
            <a:avLst/>
            <a:gdLst/>
            <a:ahLst/>
            <a:cxnLst/>
            <a:rect l="l" t="t" r="r" b="b"/>
            <a:pathLst>
              <a:path w="289559" h="1466214">
                <a:moveTo>
                  <a:pt x="115824" y="1176655"/>
                </a:moveTo>
                <a:lnTo>
                  <a:pt x="0" y="1176655"/>
                </a:lnTo>
                <a:lnTo>
                  <a:pt x="144779" y="1466214"/>
                </a:lnTo>
                <a:lnTo>
                  <a:pt x="275082" y="1205611"/>
                </a:lnTo>
                <a:lnTo>
                  <a:pt x="115824" y="1205611"/>
                </a:lnTo>
                <a:lnTo>
                  <a:pt x="115824" y="1176655"/>
                </a:lnTo>
                <a:close/>
              </a:path>
              <a:path w="289559" h="1466214">
                <a:moveTo>
                  <a:pt x="173736" y="0"/>
                </a:moveTo>
                <a:lnTo>
                  <a:pt x="115824" y="0"/>
                </a:lnTo>
                <a:lnTo>
                  <a:pt x="115824" y="1205611"/>
                </a:lnTo>
                <a:lnTo>
                  <a:pt x="173736" y="1205611"/>
                </a:lnTo>
                <a:lnTo>
                  <a:pt x="173736" y="0"/>
                </a:lnTo>
                <a:close/>
              </a:path>
              <a:path w="289559" h="1466214">
                <a:moveTo>
                  <a:pt x="289560" y="1176655"/>
                </a:moveTo>
                <a:lnTo>
                  <a:pt x="173736" y="1176655"/>
                </a:lnTo>
                <a:lnTo>
                  <a:pt x="173736" y="1205611"/>
                </a:lnTo>
                <a:lnTo>
                  <a:pt x="275082" y="1205611"/>
                </a:lnTo>
                <a:lnTo>
                  <a:pt x="289560" y="1176655"/>
                </a:lnTo>
                <a:close/>
              </a:path>
            </a:pathLst>
          </a:custGeom>
          <a:solidFill>
            <a:srgbClr val="0005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310621" y="3359911"/>
            <a:ext cx="129032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Feature</a:t>
            </a:r>
            <a:endParaRPr sz="20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050D"/>
                </a:solidFill>
                <a:latin typeface="Franklin Gothic Book"/>
                <a:cs typeface="Franklin Gothic Book"/>
              </a:rPr>
              <a:t>engineering</a:t>
            </a:r>
            <a:endParaRPr sz="20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0466" y="175082"/>
            <a:ext cx="362775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484"/>
                </a:solidFill>
                <a:latin typeface="Franklin Gothic Medium"/>
                <a:cs typeface="Franklin Gothic Medium"/>
              </a:rPr>
              <a:t>Introduction </a:t>
            </a:r>
            <a:r>
              <a:rPr sz="2000" spc="-15" dirty="0">
                <a:solidFill>
                  <a:srgbClr val="007484"/>
                </a:solidFill>
                <a:latin typeface="Franklin Gothic Medium"/>
                <a:cs typeface="Franklin Gothic Medium"/>
              </a:rPr>
              <a:t>to </a:t>
            </a:r>
            <a:r>
              <a:rPr sz="2000" dirty="0">
                <a:solidFill>
                  <a:srgbClr val="007484"/>
                </a:solidFill>
                <a:latin typeface="Franklin Gothic Medium"/>
                <a:cs typeface="Franklin Gothic Medium"/>
              </a:rPr>
              <a:t>Machine</a:t>
            </a:r>
            <a:r>
              <a:rPr sz="2000" spc="-40" dirty="0">
                <a:solidFill>
                  <a:srgbClr val="007484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007484"/>
                </a:solidFill>
                <a:latin typeface="Franklin Gothic Medium"/>
                <a:cs typeface="Franklin Gothic Medium"/>
              </a:rPr>
              <a:t>Learning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Feature</a:t>
            </a:r>
            <a:r>
              <a:rPr spc="-95" dirty="0"/>
              <a:t> </a:t>
            </a:r>
            <a:r>
              <a:rPr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i="0" dirty="0">
                <a:latin typeface="Franklin Gothic Book"/>
                <a:cs typeface="Franklin Gothic Book"/>
              </a:rPr>
              <a:t>© </a:t>
            </a:r>
            <a:r>
              <a:rPr spc="-5" dirty="0"/>
              <a:t>2019</a:t>
            </a:r>
            <a:r>
              <a:rPr spc="-70" dirty="0"/>
              <a:t> </a:t>
            </a:r>
            <a:r>
              <a:rPr spc="-5" dirty="0"/>
              <a:t>Tryolabs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949957" y="1283533"/>
            <a:ext cx="9464040" cy="4819015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Extract </a:t>
            </a:r>
            <a:r>
              <a:rPr sz="2400" spc="5" dirty="0">
                <a:solidFill>
                  <a:srgbClr val="00050D"/>
                </a:solidFill>
                <a:latin typeface="Franklin Gothic Book"/>
                <a:cs typeface="Franklin Gothic Book"/>
              </a:rPr>
              <a:t>more </a:t>
            </a:r>
            <a:r>
              <a:rPr sz="24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information </a:t>
            </a:r>
            <a:r>
              <a:rPr sz="2400" spc="-15" dirty="0">
                <a:solidFill>
                  <a:srgbClr val="00050D"/>
                </a:solidFill>
                <a:latin typeface="Franklin Gothic Book"/>
                <a:cs typeface="Franklin Gothic Book"/>
              </a:rPr>
              <a:t>from </a:t>
            </a:r>
            <a:r>
              <a:rPr sz="24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existing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data, </a:t>
            </a:r>
            <a:r>
              <a:rPr sz="2400" spc="-15" dirty="0">
                <a:solidFill>
                  <a:srgbClr val="00050D"/>
                </a:solidFill>
                <a:latin typeface="Franklin Gothic Book"/>
                <a:cs typeface="Franklin Gothic Book"/>
              </a:rPr>
              <a:t>not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adding </a:t>
            </a:r>
            <a:r>
              <a:rPr sz="24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“new”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data</a:t>
            </a:r>
            <a:r>
              <a:rPr sz="2400" spc="-35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spc="-15" dirty="0">
                <a:solidFill>
                  <a:srgbClr val="00050D"/>
                </a:solidFill>
                <a:latin typeface="Franklin Gothic Book"/>
                <a:cs typeface="Franklin Gothic Book"/>
              </a:rPr>
              <a:t>per-se</a:t>
            </a:r>
            <a:endParaRPr sz="2400">
              <a:latin typeface="Franklin Gothic Book"/>
              <a:cs typeface="Franklin Gothic Book"/>
            </a:endParaRPr>
          </a:p>
          <a:p>
            <a:pPr marL="698500" indent="-228600">
              <a:lnSpc>
                <a:spcPct val="100000"/>
              </a:lnSpc>
              <a:spcBef>
                <a:spcPts val="15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Making it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more</a:t>
            </a:r>
            <a:r>
              <a:rPr sz="2400" spc="5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useful</a:t>
            </a:r>
            <a:endParaRPr sz="2400">
              <a:latin typeface="Franklin Gothic Book"/>
              <a:cs typeface="Franklin Gothic Book"/>
            </a:endParaRPr>
          </a:p>
          <a:p>
            <a:pPr marL="12700" marR="2007870" indent="457200">
              <a:lnSpc>
                <a:spcPts val="4390"/>
              </a:lnSpc>
              <a:spcBef>
                <a:spcPts val="40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With good </a:t>
            </a:r>
            <a:r>
              <a:rPr sz="24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features,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most algorithms can learn </a:t>
            </a:r>
            <a:r>
              <a:rPr sz="24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faster 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It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can be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an</a:t>
            </a:r>
            <a:r>
              <a:rPr sz="2400" spc="5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spc="25" dirty="0">
                <a:solidFill>
                  <a:srgbClr val="00050D"/>
                </a:solidFill>
                <a:latin typeface="Franklin Gothic Book"/>
                <a:cs typeface="Franklin Gothic Book"/>
              </a:rPr>
              <a:t>art</a:t>
            </a:r>
            <a:endParaRPr sz="2400">
              <a:latin typeface="Franklin Gothic Book"/>
              <a:cs typeface="Franklin Gothic Book"/>
            </a:endParaRPr>
          </a:p>
          <a:p>
            <a:pPr marL="12700" marR="3054350" indent="457200">
              <a:lnSpc>
                <a:spcPts val="4390"/>
              </a:lnSpc>
              <a:spcBef>
                <a:spcPts val="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Requires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thought and </a:t>
            </a:r>
            <a:r>
              <a:rPr sz="24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knowledge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of the data  </a:t>
            </a:r>
            <a:r>
              <a:rPr sz="2400" spc="-65" dirty="0">
                <a:solidFill>
                  <a:srgbClr val="00050D"/>
                </a:solidFill>
                <a:latin typeface="Franklin Gothic Book"/>
                <a:cs typeface="Franklin Gothic Book"/>
              </a:rPr>
              <a:t>Two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 steps:</a:t>
            </a:r>
            <a:endParaRPr sz="2400">
              <a:latin typeface="Franklin Gothic Book"/>
              <a:cs typeface="Franklin Gothic Book"/>
            </a:endParaRPr>
          </a:p>
          <a:p>
            <a:pPr marL="1041400" lvl="1" indent="-342900">
              <a:lnSpc>
                <a:spcPct val="100000"/>
              </a:lnSpc>
              <a:spcBef>
                <a:spcPts val="1120"/>
              </a:spcBef>
              <a:buFont typeface="Arial"/>
              <a:buChar char="•"/>
              <a:tabLst>
                <a:tab pos="1040765" algn="l"/>
                <a:tab pos="1041400" algn="l"/>
              </a:tabLst>
            </a:pPr>
            <a:r>
              <a:rPr sz="2400" spc="-15" dirty="0">
                <a:solidFill>
                  <a:srgbClr val="00050D"/>
                </a:solidFill>
                <a:latin typeface="Franklin Gothic Book"/>
                <a:cs typeface="Franklin Gothic Book"/>
              </a:rPr>
              <a:t>Variable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transformation (e.g., </a:t>
            </a:r>
            <a:r>
              <a:rPr sz="24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dates </a:t>
            </a:r>
            <a:r>
              <a:rPr sz="2400" spc="-15" dirty="0">
                <a:solidFill>
                  <a:srgbClr val="00050D"/>
                </a:solidFill>
                <a:latin typeface="Franklin Gothic Book"/>
                <a:cs typeface="Franklin Gothic Book"/>
              </a:rPr>
              <a:t>into weekdays,</a:t>
            </a:r>
            <a:r>
              <a:rPr sz="2400" spc="25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normalizing)</a:t>
            </a:r>
            <a:endParaRPr sz="2400">
              <a:latin typeface="Franklin Gothic Book"/>
              <a:cs typeface="Franklin Gothic Book"/>
            </a:endParaRPr>
          </a:p>
          <a:p>
            <a:pPr marL="1041400" marR="304165" lvl="1" indent="-342900">
              <a:lnSpc>
                <a:spcPts val="2590"/>
              </a:lnSpc>
              <a:spcBef>
                <a:spcPts val="1839"/>
              </a:spcBef>
              <a:buFont typeface="Arial"/>
              <a:buChar char="•"/>
              <a:tabLst>
                <a:tab pos="1040765" algn="l"/>
                <a:tab pos="1041400" algn="l"/>
              </a:tabLst>
            </a:pPr>
            <a:r>
              <a:rPr sz="24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Feature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creation (e.g., n-grams </a:t>
            </a:r>
            <a:r>
              <a:rPr sz="2400" spc="-20" dirty="0">
                <a:solidFill>
                  <a:srgbClr val="00050D"/>
                </a:solidFill>
                <a:latin typeface="Franklin Gothic Book"/>
                <a:cs typeface="Franklin Gothic Book"/>
              </a:rPr>
              <a:t>for </a:t>
            </a:r>
            <a:r>
              <a:rPr sz="2400" spc="-15" dirty="0">
                <a:solidFill>
                  <a:srgbClr val="00050D"/>
                </a:solidFill>
                <a:latin typeface="Franklin Gothic Book"/>
                <a:cs typeface="Franklin Gothic Book"/>
              </a:rPr>
              <a:t>texts,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if </a:t>
            </a:r>
            <a:r>
              <a:rPr sz="2400" spc="-15" dirty="0">
                <a:solidFill>
                  <a:srgbClr val="00050D"/>
                </a:solidFill>
                <a:latin typeface="Franklin Gothic Book"/>
                <a:cs typeface="Franklin Gothic Book"/>
              </a:rPr>
              <a:t>word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is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capitalized </a:t>
            </a:r>
            <a:r>
              <a:rPr sz="2400" spc="-20" dirty="0">
                <a:solidFill>
                  <a:srgbClr val="00050D"/>
                </a:solidFill>
                <a:latin typeface="Franklin Gothic Book"/>
                <a:cs typeface="Franklin Gothic Book"/>
              </a:rPr>
              <a:t>to  </a:t>
            </a:r>
            <a:r>
              <a:rPr sz="24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detect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names,</a:t>
            </a:r>
            <a:r>
              <a:rPr sz="2400" spc="-20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etc.)</a:t>
            </a:r>
            <a:endParaRPr sz="2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0466" y="175082"/>
            <a:ext cx="362775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484"/>
                </a:solidFill>
                <a:latin typeface="Franklin Gothic Medium"/>
                <a:cs typeface="Franklin Gothic Medium"/>
              </a:rPr>
              <a:t>Introduction </a:t>
            </a:r>
            <a:r>
              <a:rPr sz="2000" spc="-15" dirty="0">
                <a:solidFill>
                  <a:srgbClr val="007484"/>
                </a:solidFill>
                <a:latin typeface="Franklin Gothic Medium"/>
                <a:cs typeface="Franklin Gothic Medium"/>
              </a:rPr>
              <a:t>to </a:t>
            </a:r>
            <a:r>
              <a:rPr sz="2000" dirty="0">
                <a:solidFill>
                  <a:srgbClr val="007484"/>
                </a:solidFill>
                <a:latin typeface="Franklin Gothic Medium"/>
                <a:cs typeface="Franklin Gothic Medium"/>
              </a:rPr>
              <a:t>Machine</a:t>
            </a:r>
            <a:r>
              <a:rPr sz="2000" spc="-40" dirty="0">
                <a:solidFill>
                  <a:srgbClr val="007484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007484"/>
                </a:solidFill>
                <a:latin typeface="Franklin Gothic Medium"/>
                <a:cs typeface="Franklin Gothic Medium"/>
              </a:rPr>
              <a:t>Learning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Algorithm </a:t>
            </a:r>
            <a:r>
              <a:rPr spc="-5" dirty="0"/>
              <a:t>Selection </a:t>
            </a:r>
            <a:r>
              <a:rPr dirty="0"/>
              <a:t>&amp;</a:t>
            </a:r>
            <a:r>
              <a:rPr spc="-40" dirty="0"/>
              <a:t> </a:t>
            </a:r>
            <a:r>
              <a:rPr spc="-25" dirty="0"/>
              <a:t>Training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i="0" dirty="0">
                <a:latin typeface="Franklin Gothic Book"/>
                <a:cs typeface="Franklin Gothic Book"/>
              </a:rPr>
              <a:t>© </a:t>
            </a:r>
            <a:r>
              <a:rPr spc="-5" dirty="0"/>
              <a:t>2019</a:t>
            </a:r>
            <a:r>
              <a:rPr spc="-70" dirty="0"/>
              <a:t> </a:t>
            </a:r>
            <a:r>
              <a:rPr spc="-5" dirty="0"/>
              <a:t>Tryolabs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737485" y="1468323"/>
            <a:ext cx="1711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solidFill>
                  <a:srgbClr val="00050D"/>
                </a:solidFill>
                <a:latin typeface="Franklin Gothic Book"/>
                <a:cs typeface="Franklin Gothic Book"/>
              </a:rPr>
              <a:t>S</a:t>
            </a:r>
            <a:r>
              <a:rPr sz="28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u</a:t>
            </a:r>
            <a:r>
              <a:rPr sz="2800" spc="5" dirty="0">
                <a:solidFill>
                  <a:srgbClr val="00050D"/>
                </a:solidFill>
                <a:latin typeface="Franklin Gothic Book"/>
                <a:cs typeface="Franklin Gothic Book"/>
              </a:rPr>
              <a:t>p</a:t>
            </a:r>
            <a:r>
              <a:rPr sz="28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e</a:t>
            </a:r>
            <a:r>
              <a:rPr sz="2800" spc="80" dirty="0">
                <a:solidFill>
                  <a:srgbClr val="00050D"/>
                </a:solidFill>
                <a:latin typeface="Franklin Gothic Book"/>
                <a:cs typeface="Franklin Gothic Book"/>
              </a:rPr>
              <a:t>r</a:t>
            </a:r>
            <a:r>
              <a:rPr sz="2800" spc="5" dirty="0">
                <a:solidFill>
                  <a:srgbClr val="00050D"/>
                </a:solidFill>
                <a:latin typeface="Franklin Gothic Book"/>
                <a:cs typeface="Franklin Gothic Book"/>
              </a:rPr>
              <a:t>v</a:t>
            </a:r>
            <a:r>
              <a:rPr sz="28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is</a:t>
            </a:r>
            <a:r>
              <a:rPr sz="2800" dirty="0">
                <a:solidFill>
                  <a:srgbClr val="00050D"/>
                </a:solidFill>
                <a:latin typeface="Franklin Gothic Book"/>
                <a:cs typeface="Franklin Gothic Book"/>
              </a:rPr>
              <a:t>e</a:t>
            </a:r>
            <a:r>
              <a:rPr sz="28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d</a:t>
            </a:r>
            <a:endParaRPr sz="2800">
              <a:latin typeface="Franklin Gothic Book"/>
              <a:cs typeface="Franklin Gothic 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7485" y="1897125"/>
            <a:ext cx="4552950" cy="3930650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Linear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 classifier</a:t>
            </a:r>
            <a:endParaRPr sz="2400">
              <a:latin typeface="Franklin Gothic Book"/>
              <a:cs typeface="Franklin Gothic Book"/>
            </a:endParaRPr>
          </a:p>
          <a:p>
            <a:pPr marL="355600" indent="-342900">
              <a:lnSpc>
                <a:spcPct val="100000"/>
              </a:lnSpc>
              <a:spcBef>
                <a:spcPts val="15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solidFill>
                  <a:srgbClr val="00050D"/>
                </a:solidFill>
                <a:latin typeface="Franklin Gothic Book"/>
                <a:cs typeface="Franklin Gothic Book"/>
              </a:rPr>
              <a:t>Naive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spc="-20" dirty="0">
                <a:solidFill>
                  <a:srgbClr val="00050D"/>
                </a:solidFill>
                <a:latin typeface="Franklin Gothic Book"/>
                <a:cs typeface="Franklin Gothic Book"/>
              </a:rPr>
              <a:t>Bayes</a:t>
            </a:r>
            <a:endParaRPr sz="2400">
              <a:latin typeface="Franklin Gothic Book"/>
              <a:cs typeface="Franklin Gothic Book"/>
            </a:endParaRPr>
          </a:p>
          <a:p>
            <a:pPr marL="355600" indent="-342900">
              <a:lnSpc>
                <a:spcPct val="100000"/>
              </a:lnSpc>
              <a:spcBef>
                <a:spcPts val="15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5" dirty="0">
                <a:solidFill>
                  <a:srgbClr val="00050D"/>
                </a:solidFill>
                <a:latin typeface="Franklin Gothic Book"/>
                <a:cs typeface="Franklin Gothic Book"/>
              </a:rPr>
              <a:t>Support </a:t>
            </a:r>
            <a:r>
              <a:rPr sz="2400" spc="-25" dirty="0">
                <a:solidFill>
                  <a:srgbClr val="00050D"/>
                </a:solidFill>
                <a:latin typeface="Franklin Gothic Book"/>
                <a:cs typeface="Franklin Gothic Book"/>
              </a:rPr>
              <a:t>Vector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Machines</a:t>
            </a:r>
            <a:r>
              <a:rPr sz="2400" spc="-15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(SVM)</a:t>
            </a:r>
            <a:endParaRPr sz="2400">
              <a:latin typeface="Franklin Gothic Book"/>
              <a:cs typeface="Franklin Gothic Book"/>
            </a:endParaRPr>
          </a:p>
          <a:p>
            <a:pPr marL="355600" indent="-342900">
              <a:lnSpc>
                <a:spcPct val="100000"/>
              </a:lnSpc>
              <a:spcBef>
                <a:spcPts val="15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Decision </a:t>
            </a:r>
            <a:r>
              <a:rPr sz="2400" spc="-40" dirty="0">
                <a:solidFill>
                  <a:srgbClr val="00050D"/>
                </a:solidFill>
                <a:latin typeface="Franklin Gothic Book"/>
                <a:cs typeface="Franklin Gothic Book"/>
              </a:rPr>
              <a:t>Tree</a:t>
            </a:r>
            <a:endParaRPr sz="2400">
              <a:latin typeface="Franklin Gothic Book"/>
              <a:cs typeface="Franklin Gothic Book"/>
            </a:endParaRPr>
          </a:p>
          <a:p>
            <a:pPr marL="355600" indent="-342900">
              <a:lnSpc>
                <a:spcPct val="100000"/>
              </a:lnSpc>
              <a:spcBef>
                <a:spcPts val="15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Random</a:t>
            </a:r>
            <a:r>
              <a:rPr sz="2400" spc="-20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Forests</a:t>
            </a:r>
            <a:endParaRPr sz="2400">
              <a:latin typeface="Franklin Gothic Book"/>
              <a:cs typeface="Franklin Gothic Book"/>
            </a:endParaRPr>
          </a:p>
          <a:p>
            <a:pPr marL="355600" indent="-342900">
              <a:lnSpc>
                <a:spcPct val="100000"/>
              </a:lnSpc>
              <a:spcBef>
                <a:spcPts val="15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k-Nearest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Neighbors</a:t>
            </a:r>
            <a:endParaRPr sz="2400">
              <a:latin typeface="Franklin Gothic Book"/>
              <a:cs typeface="Franklin Gothic Book"/>
            </a:endParaRPr>
          </a:p>
          <a:p>
            <a:pPr marL="355600" indent="-342900">
              <a:lnSpc>
                <a:spcPct val="100000"/>
              </a:lnSpc>
              <a:spcBef>
                <a:spcPts val="15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Neural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Networks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(Deep</a:t>
            </a:r>
            <a:r>
              <a:rPr sz="2400" spc="-155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learning)</a:t>
            </a:r>
            <a:endParaRPr sz="2400">
              <a:latin typeface="Franklin Gothic Book"/>
              <a:cs typeface="Franklin Gothic 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49182" y="1468323"/>
            <a:ext cx="208216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solidFill>
                  <a:srgbClr val="00050D"/>
                </a:solidFill>
                <a:latin typeface="Franklin Gothic Book"/>
                <a:cs typeface="Franklin Gothic Book"/>
              </a:rPr>
              <a:t>Unsupervised</a:t>
            </a:r>
            <a:endParaRPr sz="2800">
              <a:latin typeface="Franklin Gothic Book"/>
              <a:cs typeface="Franklin Gothic 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49182" y="1897125"/>
            <a:ext cx="1467485" cy="2257425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PCA</a:t>
            </a:r>
            <a:endParaRPr sz="2400">
              <a:latin typeface="Franklin Gothic Book"/>
              <a:cs typeface="Franklin Gothic Book"/>
            </a:endParaRPr>
          </a:p>
          <a:p>
            <a:pPr marL="355600" indent="-342900">
              <a:lnSpc>
                <a:spcPct val="100000"/>
              </a:lnSpc>
              <a:spcBef>
                <a:spcPts val="15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t-SNE</a:t>
            </a:r>
            <a:endParaRPr sz="2400">
              <a:latin typeface="Franklin Gothic Book"/>
              <a:cs typeface="Franklin Gothic Book"/>
            </a:endParaRPr>
          </a:p>
          <a:p>
            <a:pPr marL="355600" indent="-342900">
              <a:lnSpc>
                <a:spcPct val="100000"/>
              </a:lnSpc>
              <a:spcBef>
                <a:spcPts val="15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k-means</a:t>
            </a:r>
            <a:endParaRPr sz="2400">
              <a:latin typeface="Franklin Gothic Book"/>
              <a:cs typeface="Franklin Gothic Book"/>
            </a:endParaRPr>
          </a:p>
          <a:p>
            <a:pPr marL="355600" indent="-342900">
              <a:lnSpc>
                <a:spcPct val="100000"/>
              </a:lnSpc>
              <a:spcBef>
                <a:spcPts val="15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DBSCAN</a:t>
            </a:r>
            <a:endParaRPr sz="2400">
              <a:latin typeface="Franklin Gothic Book"/>
              <a:cs typeface="Franklin Gothic Boo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49182" y="4312742"/>
            <a:ext cx="2225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00050D"/>
                </a:solidFill>
                <a:latin typeface="Franklin Gothic Book"/>
                <a:cs typeface="Franklin Gothic Book"/>
              </a:rPr>
              <a:t>R</a:t>
            </a:r>
            <a:r>
              <a:rPr sz="28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e</a:t>
            </a:r>
            <a:r>
              <a:rPr sz="2800" spc="5" dirty="0">
                <a:solidFill>
                  <a:srgbClr val="00050D"/>
                </a:solidFill>
                <a:latin typeface="Franklin Gothic Book"/>
                <a:cs typeface="Franklin Gothic Book"/>
              </a:rPr>
              <a:t>i</a:t>
            </a:r>
            <a:r>
              <a:rPr sz="28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n</a:t>
            </a:r>
            <a:r>
              <a:rPr sz="2800" spc="-45" dirty="0">
                <a:solidFill>
                  <a:srgbClr val="00050D"/>
                </a:solidFill>
                <a:latin typeface="Franklin Gothic Book"/>
                <a:cs typeface="Franklin Gothic Book"/>
              </a:rPr>
              <a:t>f</a:t>
            </a:r>
            <a:r>
              <a:rPr sz="28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o</a:t>
            </a:r>
            <a:r>
              <a:rPr sz="2800" spc="-55" dirty="0">
                <a:solidFill>
                  <a:srgbClr val="00050D"/>
                </a:solidFill>
                <a:latin typeface="Franklin Gothic Book"/>
                <a:cs typeface="Franklin Gothic Book"/>
              </a:rPr>
              <a:t>r</a:t>
            </a:r>
            <a:r>
              <a:rPr sz="28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ceme</a:t>
            </a:r>
            <a:r>
              <a:rPr sz="2800" spc="5" dirty="0">
                <a:solidFill>
                  <a:srgbClr val="00050D"/>
                </a:solidFill>
                <a:latin typeface="Franklin Gothic Book"/>
                <a:cs typeface="Franklin Gothic Book"/>
              </a:rPr>
              <a:t>n</a:t>
            </a:r>
            <a:r>
              <a:rPr sz="28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t</a:t>
            </a:r>
            <a:endParaRPr sz="2800">
              <a:latin typeface="Franklin Gothic Book"/>
              <a:cs typeface="Franklin Gothic Boo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49182" y="4741519"/>
            <a:ext cx="1756410" cy="1141095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SARSA–λ</a:t>
            </a:r>
            <a:endParaRPr sz="2400">
              <a:latin typeface="Franklin Gothic Book"/>
              <a:cs typeface="Franklin Gothic Book"/>
            </a:endParaRPr>
          </a:p>
          <a:p>
            <a:pPr marL="355600" indent="-342900">
              <a:lnSpc>
                <a:spcPct val="100000"/>
              </a:lnSpc>
              <a:spcBef>
                <a:spcPts val="15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Q-Learning</a:t>
            </a:r>
            <a:endParaRPr sz="2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15886" y="2676144"/>
            <a:ext cx="1409700" cy="391795"/>
          </a:xfrm>
          <a:custGeom>
            <a:avLst/>
            <a:gdLst/>
            <a:ahLst/>
            <a:cxnLst/>
            <a:rect l="l" t="t" r="r" b="b"/>
            <a:pathLst>
              <a:path w="1409700" h="391794">
                <a:moveTo>
                  <a:pt x="1409446" y="274700"/>
                </a:moveTo>
                <a:lnTo>
                  <a:pt x="1107694" y="274700"/>
                </a:lnTo>
                <a:lnTo>
                  <a:pt x="1315593" y="391667"/>
                </a:lnTo>
                <a:lnTo>
                  <a:pt x="1409446" y="274700"/>
                </a:lnTo>
                <a:close/>
              </a:path>
              <a:path w="1409700" h="391794">
                <a:moveTo>
                  <a:pt x="135636" y="0"/>
                </a:moveTo>
                <a:lnTo>
                  <a:pt x="0" y="0"/>
                </a:lnTo>
                <a:lnTo>
                  <a:pt x="65136" y="530"/>
                </a:lnTo>
                <a:lnTo>
                  <a:pt x="129568" y="2105"/>
                </a:lnTo>
                <a:lnTo>
                  <a:pt x="193197" y="4704"/>
                </a:lnTo>
                <a:lnTo>
                  <a:pt x="255925" y="8302"/>
                </a:lnTo>
                <a:lnTo>
                  <a:pt x="317654" y="12877"/>
                </a:lnTo>
                <a:lnTo>
                  <a:pt x="378284" y="18407"/>
                </a:lnTo>
                <a:lnTo>
                  <a:pt x="437719" y="24870"/>
                </a:lnTo>
                <a:lnTo>
                  <a:pt x="495858" y="32241"/>
                </a:lnTo>
                <a:lnTo>
                  <a:pt x="552604" y="40499"/>
                </a:lnTo>
                <a:lnTo>
                  <a:pt x="607858" y="49621"/>
                </a:lnTo>
                <a:lnTo>
                  <a:pt x="661522" y="59584"/>
                </a:lnTo>
                <a:lnTo>
                  <a:pt x="713498" y="70366"/>
                </a:lnTo>
                <a:lnTo>
                  <a:pt x="763687" y="81944"/>
                </a:lnTo>
                <a:lnTo>
                  <a:pt x="811990" y="94294"/>
                </a:lnTo>
                <a:lnTo>
                  <a:pt x="858310" y="107396"/>
                </a:lnTo>
                <a:lnTo>
                  <a:pt x="902548" y="121225"/>
                </a:lnTo>
                <a:lnTo>
                  <a:pt x="944605" y="135759"/>
                </a:lnTo>
                <a:lnTo>
                  <a:pt x="984383" y="150976"/>
                </a:lnTo>
                <a:lnTo>
                  <a:pt x="1021784" y="166853"/>
                </a:lnTo>
                <a:lnTo>
                  <a:pt x="1056709" y="183367"/>
                </a:lnTo>
                <a:lnTo>
                  <a:pt x="1118737" y="218216"/>
                </a:lnTo>
                <a:lnTo>
                  <a:pt x="1169682" y="255341"/>
                </a:lnTo>
                <a:lnTo>
                  <a:pt x="1190752" y="274700"/>
                </a:lnTo>
                <a:lnTo>
                  <a:pt x="1326388" y="274700"/>
                </a:lnTo>
                <a:lnTo>
                  <a:pt x="1281283" y="236505"/>
                </a:lnTo>
                <a:lnTo>
                  <a:pt x="1224703" y="200496"/>
                </a:lnTo>
                <a:lnTo>
                  <a:pt x="1157436" y="166853"/>
                </a:lnTo>
                <a:lnTo>
                  <a:pt x="1120041" y="150976"/>
                </a:lnTo>
                <a:lnTo>
                  <a:pt x="1080267" y="135759"/>
                </a:lnTo>
                <a:lnTo>
                  <a:pt x="1038215" y="121225"/>
                </a:lnTo>
                <a:lnTo>
                  <a:pt x="993983" y="107396"/>
                </a:lnTo>
                <a:lnTo>
                  <a:pt x="947668" y="94294"/>
                </a:lnTo>
                <a:lnTo>
                  <a:pt x="899369" y="81944"/>
                </a:lnTo>
                <a:lnTo>
                  <a:pt x="849184" y="70366"/>
                </a:lnTo>
                <a:lnTo>
                  <a:pt x="797211" y="59584"/>
                </a:lnTo>
                <a:lnTo>
                  <a:pt x="743549" y="49621"/>
                </a:lnTo>
                <a:lnTo>
                  <a:pt x="688296" y="40499"/>
                </a:lnTo>
                <a:lnTo>
                  <a:pt x="631550" y="32241"/>
                </a:lnTo>
                <a:lnTo>
                  <a:pt x="573410" y="24870"/>
                </a:lnTo>
                <a:lnTo>
                  <a:pt x="513973" y="18407"/>
                </a:lnTo>
                <a:lnTo>
                  <a:pt x="453339" y="12877"/>
                </a:lnTo>
                <a:lnTo>
                  <a:pt x="391604" y="8302"/>
                </a:lnTo>
                <a:lnTo>
                  <a:pt x="328869" y="4704"/>
                </a:lnTo>
                <a:lnTo>
                  <a:pt x="265230" y="2105"/>
                </a:lnTo>
                <a:lnTo>
                  <a:pt x="200786" y="530"/>
                </a:lnTo>
                <a:lnTo>
                  <a:pt x="13563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68111" y="2676144"/>
            <a:ext cx="1315720" cy="391795"/>
          </a:xfrm>
          <a:custGeom>
            <a:avLst/>
            <a:gdLst/>
            <a:ahLst/>
            <a:cxnLst/>
            <a:rect l="l" t="t" r="r" b="b"/>
            <a:pathLst>
              <a:path w="1315720" h="391794">
                <a:moveTo>
                  <a:pt x="1247774" y="0"/>
                </a:moveTo>
                <a:lnTo>
                  <a:pt x="1176971" y="620"/>
                </a:lnTo>
                <a:lnTo>
                  <a:pt x="1107203" y="2458"/>
                </a:lnTo>
                <a:lnTo>
                  <a:pt x="1038577" y="5481"/>
                </a:lnTo>
                <a:lnTo>
                  <a:pt x="971197" y="9657"/>
                </a:lnTo>
                <a:lnTo>
                  <a:pt x="905169" y="14951"/>
                </a:lnTo>
                <a:lnTo>
                  <a:pt x="840598" y="21331"/>
                </a:lnTo>
                <a:lnTo>
                  <a:pt x="777506" y="28776"/>
                </a:lnTo>
                <a:lnTo>
                  <a:pt x="716250" y="37217"/>
                </a:lnTo>
                <a:lnTo>
                  <a:pt x="656684" y="46656"/>
                </a:lnTo>
                <a:lnTo>
                  <a:pt x="598996" y="57049"/>
                </a:lnTo>
                <a:lnTo>
                  <a:pt x="543292" y="68362"/>
                </a:lnTo>
                <a:lnTo>
                  <a:pt x="489677" y="80562"/>
                </a:lnTo>
                <a:lnTo>
                  <a:pt x="438258" y="93617"/>
                </a:lnTo>
                <a:lnTo>
                  <a:pt x="389138" y="107493"/>
                </a:lnTo>
                <a:lnTo>
                  <a:pt x="342424" y="122156"/>
                </a:lnTo>
                <a:lnTo>
                  <a:pt x="298221" y="137575"/>
                </a:lnTo>
                <a:lnTo>
                  <a:pt x="256634" y="153716"/>
                </a:lnTo>
                <a:lnTo>
                  <a:pt x="217768" y="170545"/>
                </a:lnTo>
                <a:lnTo>
                  <a:pt x="181729" y="188031"/>
                </a:lnTo>
                <a:lnTo>
                  <a:pt x="118554" y="224836"/>
                </a:lnTo>
                <a:lnTo>
                  <a:pt x="67951" y="263867"/>
                </a:lnTo>
                <a:lnTo>
                  <a:pt x="30762" y="304859"/>
                </a:lnTo>
                <a:lnTo>
                  <a:pt x="7831" y="347547"/>
                </a:lnTo>
                <a:lnTo>
                  <a:pt x="0" y="391667"/>
                </a:lnTo>
                <a:lnTo>
                  <a:pt x="135636" y="391667"/>
                </a:lnTo>
                <a:lnTo>
                  <a:pt x="137601" y="369524"/>
                </a:lnTo>
                <a:lnTo>
                  <a:pt x="143430" y="347692"/>
                </a:lnTo>
                <a:lnTo>
                  <a:pt x="166268" y="305099"/>
                </a:lnTo>
                <a:lnTo>
                  <a:pt x="203330" y="264161"/>
                </a:lnTo>
                <a:lnTo>
                  <a:pt x="253797" y="225149"/>
                </a:lnTo>
                <a:lnTo>
                  <a:pt x="316850" y="188334"/>
                </a:lnTo>
                <a:lnTo>
                  <a:pt x="352841" y="170835"/>
                </a:lnTo>
                <a:lnTo>
                  <a:pt x="391671" y="153987"/>
                </a:lnTo>
                <a:lnTo>
                  <a:pt x="433238" y="137824"/>
                </a:lnTo>
                <a:lnTo>
                  <a:pt x="477440" y="122380"/>
                </a:lnTo>
                <a:lnTo>
                  <a:pt x="524175" y="107689"/>
                </a:lnTo>
                <a:lnTo>
                  <a:pt x="573339" y="93784"/>
                </a:lnTo>
                <a:lnTo>
                  <a:pt x="624831" y="80700"/>
                </a:lnTo>
                <a:lnTo>
                  <a:pt x="678548" y="68471"/>
                </a:lnTo>
                <a:lnTo>
                  <a:pt x="734389" y="57129"/>
                </a:lnTo>
                <a:lnTo>
                  <a:pt x="792250" y="46711"/>
                </a:lnTo>
                <a:lnTo>
                  <a:pt x="852029" y="37248"/>
                </a:lnTo>
                <a:lnTo>
                  <a:pt x="913722" y="28764"/>
                </a:lnTo>
                <a:lnTo>
                  <a:pt x="976932" y="21328"/>
                </a:lnTo>
                <a:lnTo>
                  <a:pt x="1041851" y="14937"/>
                </a:lnTo>
                <a:lnTo>
                  <a:pt x="1108279" y="9639"/>
                </a:lnTo>
                <a:lnTo>
                  <a:pt x="1176114" y="5466"/>
                </a:lnTo>
                <a:lnTo>
                  <a:pt x="1245252" y="2454"/>
                </a:lnTo>
                <a:lnTo>
                  <a:pt x="1315592" y="634"/>
                </a:lnTo>
                <a:lnTo>
                  <a:pt x="1247774" y="0"/>
                </a:lnTo>
                <a:close/>
              </a:path>
            </a:pathLst>
          </a:custGeom>
          <a:solidFill>
            <a:srgbClr val="BE6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68111" y="2676144"/>
            <a:ext cx="2657475" cy="391795"/>
          </a:xfrm>
          <a:custGeom>
            <a:avLst/>
            <a:gdLst/>
            <a:ahLst/>
            <a:cxnLst/>
            <a:rect l="l" t="t" r="r" b="b"/>
            <a:pathLst>
              <a:path w="2657475" h="391794">
                <a:moveTo>
                  <a:pt x="1315592" y="634"/>
                </a:moveTo>
                <a:lnTo>
                  <a:pt x="1245252" y="2454"/>
                </a:lnTo>
                <a:lnTo>
                  <a:pt x="1176114" y="5466"/>
                </a:lnTo>
                <a:lnTo>
                  <a:pt x="1108279" y="9639"/>
                </a:lnTo>
                <a:lnTo>
                  <a:pt x="1041851" y="14937"/>
                </a:lnTo>
                <a:lnTo>
                  <a:pt x="976932" y="21328"/>
                </a:lnTo>
                <a:lnTo>
                  <a:pt x="913623" y="28776"/>
                </a:lnTo>
                <a:lnTo>
                  <a:pt x="852029" y="37248"/>
                </a:lnTo>
                <a:lnTo>
                  <a:pt x="792250" y="46711"/>
                </a:lnTo>
                <a:lnTo>
                  <a:pt x="734389" y="57129"/>
                </a:lnTo>
                <a:lnTo>
                  <a:pt x="678548" y="68471"/>
                </a:lnTo>
                <a:lnTo>
                  <a:pt x="624831" y="80700"/>
                </a:lnTo>
                <a:lnTo>
                  <a:pt x="573339" y="93784"/>
                </a:lnTo>
                <a:lnTo>
                  <a:pt x="524175" y="107689"/>
                </a:lnTo>
                <a:lnTo>
                  <a:pt x="477440" y="122380"/>
                </a:lnTo>
                <a:lnTo>
                  <a:pt x="433238" y="137824"/>
                </a:lnTo>
                <a:lnTo>
                  <a:pt x="391671" y="153987"/>
                </a:lnTo>
                <a:lnTo>
                  <a:pt x="352841" y="170835"/>
                </a:lnTo>
                <a:lnTo>
                  <a:pt x="316850" y="188334"/>
                </a:lnTo>
                <a:lnTo>
                  <a:pt x="253797" y="225149"/>
                </a:lnTo>
                <a:lnTo>
                  <a:pt x="203330" y="264161"/>
                </a:lnTo>
                <a:lnTo>
                  <a:pt x="166268" y="305099"/>
                </a:lnTo>
                <a:lnTo>
                  <a:pt x="143430" y="347692"/>
                </a:lnTo>
                <a:lnTo>
                  <a:pt x="135636" y="391667"/>
                </a:lnTo>
                <a:lnTo>
                  <a:pt x="0" y="391667"/>
                </a:lnTo>
                <a:lnTo>
                  <a:pt x="7831" y="347547"/>
                </a:lnTo>
                <a:lnTo>
                  <a:pt x="30762" y="304859"/>
                </a:lnTo>
                <a:lnTo>
                  <a:pt x="67951" y="263867"/>
                </a:lnTo>
                <a:lnTo>
                  <a:pt x="118554" y="224836"/>
                </a:lnTo>
                <a:lnTo>
                  <a:pt x="181729" y="188031"/>
                </a:lnTo>
                <a:lnTo>
                  <a:pt x="217768" y="170545"/>
                </a:lnTo>
                <a:lnTo>
                  <a:pt x="256634" y="153716"/>
                </a:lnTo>
                <a:lnTo>
                  <a:pt x="298221" y="137575"/>
                </a:lnTo>
                <a:lnTo>
                  <a:pt x="342424" y="122156"/>
                </a:lnTo>
                <a:lnTo>
                  <a:pt x="389138" y="107493"/>
                </a:lnTo>
                <a:lnTo>
                  <a:pt x="438258" y="93617"/>
                </a:lnTo>
                <a:lnTo>
                  <a:pt x="489677" y="80562"/>
                </a:lnTo>
                <a:lnTo>
                  <a:pt x="543292" y="68362"/>
                </a:lnTo>
                <a:lnTo>
                  <a:pt x="598996" y="57049"/>
                </a:lnTo>
                <a:lnTo>
                  <a:pt x="656684" y="46656"/>
                </a:lnTo>
                <a:lnTo>
                  <a:pt x="716250" y="37217"/>
                </a:lnTo>
                <a:lnTo>
                  <a:pt x="777590" y="28764"/>
                </a:lnTo>
                <a:lnTo>
                  <a:pt x="840598" y="21331"/>
                </a:lnTo>
                <a:lnTo>
                  <a:pt x="905169" y="14951"/>
                </a:lnTo>
                <a:lnTo>
                  <a:pt x="971197" y="9657"/>
                </a:lnTo>
                <a:lnTo>
                  <a:pt x="1038577" y="5481"/>
                </a:lnTo>
                <a:lnTo>
                  <a:pt x="1107203" y="2458"/>
                </a:lnTo>
                <a:lnTo>
                  <a:pt x="1176971" y="620"/>
                </a:lnTo>
                <a:lnTo>
                  <a:pt x="1247774" y="0"/>
                </a:lnTo>
                <a:lnTo>
                  <a:pt x="1383411" y="0"/>
                </a:lnTo>
                <a:lnTo>
                  <a:pt x="1448561" y="530"/>
                </a:lnTo>
                <a:lnTo>
                  <a:pt x="1513005" y="2105"/>
                </a:lnTo>
                <a:lnTo>
                  <a:pt x="1576644" y="4704"/>
                </a:lnTo>
                <a:lnTo>
                  <a:pt x="1639379" y="8302"/>
                </a:lnTo>
                <a:lnTo>
                  <a:pt x="1701114" y="12877"/>
                </a:lnTo>
                <a:lnTo>
                  <a:pt x="1761748" y="18407"/>
                </a:lnTo>
                <a:lnTo>
                  <a:pt x="1821185" y="24870"/>
                </a:lnTo>
                <a:lnTo>
                  <a:pt x="1879325" y="32241"/>
                </a:lnTo>
                <a:lnTo>
                  <a:pt x="1936071" y="40499"/>
                </a:lnTo>
                <a:lnTo>
                  <a:pt x="1991324" y="49621"/>
                </a:lnTo>
                <a:lnTo>
                  <a:pt x="2044986" y="59584"/>
                </a:lnTo>
                <a:lnTo>
                  <a:pt x="2096959" y="70366"/>
                </a:lnTo>
                <a:lnTo>
                  <a:pt x="2147144" y="81944"/>
                </a:lnTo>
                <a:lnTo>
                  <a:pt x="2195443" y="94294"/>
                </a:lnTo>
                <a:lnTo>
                  <a:pt x="2241758" y="107396"/>
                </a:lnTo>
                <a:lnTo>
                  <a:pt x="2285990" y="121225"/>
                </a:lnTo>
                <a:lnTo>
                  <a:pt x="2328042" y="135759"/>
                </a:lnTo>
                <a:lnTo>
                  <a:pt x="2367816" y="150976"/>
                </a:lnTo>
                <a:lnTo>
                  <a:pt x="2405211" y="166853"/>
                </a:lnTo>
                <a:lnTo>
                  <a:pt x="2440132" y="183367"/>
                </a:lnTo>
                <a:lnTo>
                  <a:pt x="2502153" y="218216"/>
                </a:lnTo>
                <a:lnTo>
                  <a:pt x="2553093" y="255341"/>
                </a:lnTo>
                <a:lnTo>
                  <a:pt x="2574163" y="274700"/>
                </a:lnTo>
                <a:lnTo>
                  <a:pt x="2657220" y="274700"/>
                </a:lnTo>
                <a:lnTo>
                  <a:pt x="2563367" y="391667"/>
                </a:lnTo>
                <a:lnTo>
                  <a:pt x="2355468" y="274700"/>
                </a:lnTo>
                <a:lnTo>
                  <a:pt x="2438527" y="274700"/>
                </a:lnTo>
                <a:lnTo>
                  <a:pt x="2417457" y="255341"/>
                </a:lnTo>
                <a:lnTo>
                  <a:pt x="2366512" y="218216"/>
                </a:lnTo>
                <a:lnTo>
                  <a:pt x="2304484" y="183367"/>
                </a:lnTo>
                <a:lnTo>
                  <a:pt x="2269559" y="166853"/>
                </a:lnTo>
                <a:lnTo>
                  <a:pt x="2232158" y="150976"/>
                </a:lnTo>
                <a:lnTo>
                  <a:pt x="2192380" y="135759"/>
                </a:lnTo>
                <a:lnTo>
                  <a:pt x="2150323" y="121225"/>
                </a:lnTo>
                <a:lnTo>
                  <a:pt x="2106085" y="107396"/>
                </a:lnTo>
                <a:lnTo>
                  <a:pt x="2059765" y="94294"/>
                </a:lnTo>
                <a:lnTo>
                  <a:pt x="2011462" y="81944"/>
                </a:lnTo>
                <a:lnTo>
                  <a:pt x="1961273" y="70366"/>
                </a:lnTo>
                <a:lnTo>
                  <a:pt x="1909297" y="59584"/>
                </a:lnTo>
                <a:lnTo>
                  <a:pt x="1855633" y="49621"/>
                </a:lnTo>
                <a:lnTo>
                  <a:pt x="1800379" y="40499"/>
                </a:lnTo>
                <a:lnTo>
                  <a:pt x="1743633" y="32241"/>
                </a:lnTo>
                <a:lnTo>
                  <a:pt x="1685494" y="24870"/>
                </a:lnTo>
                <a:lnTo>
                  <a:pt x="1626059" y="18407"/>
                </a:lnTo>
                <a:lnTo>
                  <a:pt x="1565429" y="12877"/>
                </a:lnTo>
                <a:lnTo>
                  <a:pt x="1503700" y="8302"/>
                </a:lnTo>
                <a:lnTo>
                  <a:pt x="1440972" y="4704"/>
                </a:lnTo>
                <a:lnTo>
                  <a:pt x="1377343" y="2105"/>
                </a:lnTo>
                <a:lnTo>
                  <a:pt x="1312911" y="530"/>
                </a:lnTo>
                <a:lnTo>
                  <a:pt x="1247774" y="0"/>
                </a:lnTo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29122" y="3800855"/>
            <a:ext cx="1409065" cy="390525"/>
          </a:xfrm>
          <a:custGeom>
            <a:avLst/>
            <a:gdLst/>
            <a:ahLst/>
            <a:cxnLst/>
            <a:rect l="l" t="t" r="r" b="b"/>
            <a:pathLst>
              <a:path w="1409065" h="390525">
                <a:moveTo>
                  <a:pt x="217804" y="116586"/>
                </a:moveTo>
                <a:lnTo>
                  <a:pt x="82676" y="116586"/>
                </a:lnTo>
                <a:lnTo>
                  <a:pt x="103761" y="135869"/>
                </a:lnTo>
                <a:lnTo>
                  <a:pt x="154737" y="172848"/>
                </a:lnTo>
                <a:lnTo>
                  <a:pt x="216797" y="207556"/>
                </a:lnTo>
                <a:lnTo>
                  <a:pt x="251738" y="224003"/>
                </a:lnTo>
                <a:lnTo>
                  <a:pt x="289154" y="239814"/>
                </a:lnTo>
                <a:lnTo>
                  <a:pt x="328949" y="254968"/>
                </a:lnTo>
                <a:lnTo>
                  <a:pt x="371023" y="269442"/>
                </a:lnTo>
                <a:lnTo>
                  <a:pt x="415278" y="283214"/>
                </a:lnTo>
                <a:lnTo>
                  <a:pt x="461616" y="296260"/>
                </a:lnTo>
                <a:lnTo>
                  <a:pt x="509938" y="308558"/>
                </a:lnTo>
                <a:lnTo>
                  <a:pt x="560146" y="320086"/>
                </a:lnTo>
                <a:lnTo>
                  <a:pt x="612141" y="330821"/>
                </a:lnTo>
                <a:lnTo>
                  <a:pt x="665826" y="340742"/>
                </a:lnTo>
                <a:lnTo>
                  <a:pt x="721101" y="349824"/>
                </a:lnTo>
                <a:lnTo>
                  <a:pt x="777869" y="358046"/>
                </a:lnTo>
                <a:lnTo>
                  <a:pt x="836031" y="365385"/>
                </a:lnTo>
                <a:lnTo>
                  <a:pt x="895489" y="371818"/>
                </a:lnTo>
                <a:lnTo>
                  <a:pt x="956144" y="377324"/>
                </a:lnTo>
                <a:lnTo>
                  <a:pt x="1017898" y="381879"/>
                </a:lnTo>
                <a:lnTo>
                  <a:pt x="1080653" y="385461"/>
                </a:lnTo>
                <a:lnTo>
                  <a:pt x="1144309" y="388047"/>
                </a:lnTo>
                <a:lnTo>
                  <a:pt x="1208770" y="389616"/>
                </a:lnTo>
                <a:lnTo>
                  <a:pt x="1273936" y="390144"/>
                </a:lnTo>
                <a:lnTo>
                  <a:pt x="1409065" y="390144"/>
                </a:lnTo>
                <a:lnTo>
                  <a:pt x="1343898" y="389616"/>
                </a:lnTo>
                <a:lnTo>
                  <a:pt x="1279437" y="388047"/>
                </a:lnTo>
                <a:lnTo>
                  <a:pt x="1215781" y="385461"/>
                </a:lnTo>
                <a:lnTo>
                  <a:pt x="1153026" y="381879"/>
                </a:lnTo>
                <a:lnTo>
                  <a:pt x="1091272" y="377324"/>
                </a:lnTo>
                <a:lnTo>
                  <a:pt x="1030617" y="371818"/>
                </a:lnTo>
                <a:lnTo>
                  <a:pt x="971159" y="365385"/>
                </a:lnTo>
                <a:lnTo>
                  <a:pt x="912997" y="358046"/>
                </a:lnTo>
                <a:lnTo>
                  <a:pt x="856229" y="349824"/>
                </a:lnTo>
                <a:lnTo>
                  <a:pt x="800954" y="340742"/>
                </a:lnTo>
                <a:lnTo>
                  <a:pt x="747269" y="330821"/>
                </a:lnTo>
                <a:lnTo>
                  <a:pt x="695274" y="320086"/>
                </a:lnTo>
                <a:lnTo>
                  <a:pt x="645066" y="308558"/>
                </a:lnTo>
                <a:lnTo>
                  <a:pt x="596744" y="296260"/>
                </a:lnTo>
                <a:lnTo>
                  <a:pt x="550406" y="283214"/>
                </a:lnTo>
                <a:lnTo>
                  <a:pt x="506151" y="269442"/>
                </a:lnTo>
                <a:lnTo>
                  <a:pt x="464077" y="254968"/>
                </a:lnTo>
                <a:lnTo>
                  <a:pt x="424282" y="239814"/>
                </a:lnTo>
                <a:lnTo>
                  <a:pt x="386866" y="224003"/>
                </a:lnTo>
                <a:lnTo>
                  <a:pt x="351925" y="207556"/>
                </a:lnTo>
                <a:lnTo>
                  <a:pt x="289865" y="172848"/>
                </a:lnTo>
                <a:lnTo>
                  <a:pt x="238889" y="135869"/>
                </a:lnTo>
                <a:lnTo>
                  <a:pt x="217804" y="116586"/>
                </a:lnTo>
                <a:close/>
              </a:path>
              <a:path w="1409065" h="390525">
                <a:moveTo>
                  <a:pt x="93217" y="0"/>
                </a:moveTo>
                <a:lnTo>
                  <a:pt x="0" y="116586"/>
                </a:lnTo>
                <a:lnTo>
                  <a:pt x="300609" y="116586"/>
                </a:lnTo>
                <a:lnTo>
                  <a:pt x="93217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70623" y="3800855"/>
            <a:ext cx="1315720" cy="390525"/>
          </a:xfrm>
          <a:custGeom>
            <a:avLst/>
            <a:gdLst/>
            <a:ahLst/>
            <a:cxnLst/>
            <a:rect l="l" t="t" r="r" b="b"/>
            <a:pathLst>
              <a:path w="1315720" h="390525">
                <a:moveTo>
                  <a:pt x="1315720" y="0"/>
                </a:moveTo>
                <a:lnTo>
                  <a:pt x="1180592" y="0"/>
                </a:lnTo>
                <a:lnTo>
                  <a:pt x="1178624" y="22062"/>
                </a:lnTo>
                <a:lnTo>
                  <a:pt x="1172791" y="43814"/>
                </a:lnTo>
                <a:lnTo>
                  <a:pt x="1149937" y="86250"/>
                </a:lnTo>
                <a:lnTo>
                  <a:pt x="1112850" y="127037"/>
                </a:lnTo>
                <a:lnTo>
                  <a:pt x="1062349" y="165905"/>
                </a:lnTo>
                <a:lnTo>
                  <a:pt x="999254" y="202583"/>
                </a:lnTo>
                <a:lnTo>
                  <a:pt x="963241" y="220016"/>
                </a:lnTo>
                <a:lnTo>
                  <a:pt x="924386" y="236800"/>
                </a:lnTo>
                <a:lnTo>
                  <a:pt x="882793" y="252902"/>
                </a:lnTo>
                <a:lnTo>
                  <a:pt x="838565" y="268287"/>
                </a:lnTo>
                <a:lnTo>
                  <a:pt x="791803" y="282922"/>
                </a:lnTo>
                <a:lnTo>
                  <a:pt x="742610" y="296772"/>
                </a:lnTo>
                <a:lnTo>
                  <a:pt x="691088" y="309805"/>
                </a:lnTo>
                <a:lnTo>
                  <a:pt x="637341" y="321986"/>
                </a:lnTo>
                <a:lnTo>
                  <a:pt x="581471" y="333281"/>
                </a:lnTo>
                <a:lnTo>
                  <a:pt x="523579" y="343657"/>
                </a:lnTo>
                <a:lnTo>
                  <a:pt x="463735" y="353084"/>
                </a:lnTo>
                <a:lnTo>
                  <a:pt x="402144" y="361515"/>
                </a:lnTo>
                <a:lnTo>
                  <a:pt x="338806" y="368930"/>
                </a:lnTo>
                <a:lnTo>
                  <a:pt x="273856" y="375290"/>
                </a:lnTo>
                <a:lnTo>
                  <a:pt x="207398" y="380562"/>
                </a:lnTo>
                <a:lnTo>
                  <a:pt x="139534" y="384711"/>
                </a:lnTo>
                <a:lnTo>
                  <a:pt x="70367" y="387705"/>
                </a:lnTo>
                <a:lnTo>
                  <a:pt x="0" y="389509"/>
                </a:lnTo>
                <a:lnTo>
                  <a:pt x="67564" y="390144"/>
                </a:lnTo>
                <a:lnTo>
                  <a:pt x="138393" y="389526"/>
                </a:lnTo>
                <a:lnTo>
                  <a:pt x="208186" y="387696"/>
                </a:lnTo>
                <a:lnTo>
                  <a:pt x="276836" y="384685"/>
                </a:lnTo>
                <a:lnTo>
                  <a:pt x="344239" y="380528"/>
                </a:lnTo>
                <a:lnTo>
                  <a:pt x="410289" y="375256"/>
                </a:lnTo>
                <a:lnTo>
                  <a:pt x="474881" y="368903"/>
                </a:lnTo>
                <a:lnTo>
                  <a:pt x="537909" y="361501"/>
                </a:lnTo>
                <a:lnTo>
                  <a:pt x="599299" y="353079"/>
                </a:lnTo>
                <a:lnTo>
                  <a:pt x="658854" y="343684"/>
                </a:lnTo>
                <a:lnTo>
                  <a:pt x="716560" y="333335"/>
                </a:lnTo>
                <a:lnTo>
                  <a:pt x="772280" y="322068"/>
                </a:lnTo>
                <a:lnTo>
                  <a:pt x="825911" y="309918"/>
                </a:lnTo>
                <a:lnTo>
                  <a:pt x="877345" y="296917"/>
                </a:lnTo>
                <a:lnTo>
                  <a:pt x="926479" y="283097"/>
                </a:lnTo>
                <a:lnTo>
                  <a:pt x="973206" y="268493"/>
                </a:lnTo>
                <a:lnTo>
                  <a:pt x="1017422" y="253136"/>
                </a:lnTo>
                <a:lnTo>
                  <a:pt x="1059020" y="237059"/>
                </a:lnTo>
                <a:lnTo>
                  <a:pt x="1097896" y="220296"/>
                </a:lnTo>
                <a:lnTo>
                  <a:pt x="1133944" y="202879"/>
                </a:lnTo>
                <a:lnTo>
                  <a:pt x="1197136" y="166217"/>
                </a:lnTo>
                <a:lnTo>
                  <a:pt x="1247752" y="127334"/>
                </a:lnTo>
                <a:lnTo>
                  <a:pt x="1284950" y="86495"/>
                </a:lnTo>
                <a:lnTo>
                  <a:pt x="1307887" y="43962"/>
                </a:lnTo>
                <a:lnTo>
                  <a:pt x="1313744" y="22143"/>
                </a:lnTo>
                <a:lnTo>
                  <a:pt x="1315720" y="0"/>
                </a:lnTo>
                <a:close/>
              </a:path>
            </a:pathLst>
          </a:custGeom>
          <a:solidFill>
            <a:srgbClr val="BE6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29122" y="3800855"/>
            <a:ext cx="2657475" cy="390525"/>
          </a:xfrm>
          <a:custGeom>
            <a:avLst/>
            <a:gdLst/>
            <a:ahLst/>
            <a:cxnLst/>
            <a:rect l="l" t="t" r="r" b="b"/>
            <a:pathLst>
              <a:path w="2657475" h="390525">
                <a:moveTo>
                  <a:pt x="1341501" y="389509"/>
                </a:moveTo>
                <a:lnTo>
                  <a:pt x="1411868" y="387705"/>
                </a:lnTo>
                <a:lnTo>
                  <a:pt x="1481035" y="384711"/>
                </a:lnTo>
                <a:lnTo>
                  <a:pt x="1548899" y="380562"/>
                </a:lnTo>
                <a:lnTo>
                  <a:pt x="1615357" y="375290"/>
                </a:lnTo>
                <a:lnTo>
                  <a:pt x="1680307" y="368930"/>
                </a:lnTo>
                <a:lnTo>
                  <a:pt x="1743645" y="361515"/>
                </a:lnTo>
                <a:lnTo>
                  <a:pt x="1805271" y="353079"/>
                </a:lnTo>
                <a:lnTo>
                  <a:pt x="1865080" y="343657"/>
                </a:lnTo>
                <a:lnTo>
                  <a:pt x="1922972" y="333281"/>
                </a:lnTo>
                <a:lnTo>
                  <a:pt x="1978842" y="321986"/>
                </a:lnTo>
                <a:lnTo>
                  <a:pt x="2032589" y="309805"/>
                </a:lnTo>
                <a:lnTo>
                  <a:pt x="2084111" y="296772"/>
                </a:lnTo>
                <a:lnTo>
                  <a:pt x="2133304" y="282922"/>
                </a:lnTo>
                <a:lnTo>
                  <a:pt x="2180066" y="268287"/>
                </a:lnTo>
                <a:lnTo>
                  <a:pt x="2224294" y="252902"/>
                </a:lnTo>
                <a:lnTo>
                  <a:pt x="2265887" y="236800"/>
                </a:lnTo>
                <a:lnTo>
                  <a:pt x="2304742" y="220016"/>
                </a:lnTo>
                <a:lnTo>
                  <a:pt x="2340755" y="202583"/>
                </a:lnTo>
                <a:lnTo>
                  <a:pt x="2403850" y="165905"/>
                </a:lnTo>
                <a:lnTo>
                  <a:pt x="2454351" y="127037"/>
                </a:lnTo>
                <a:lnTo>
                  <a:pt x="2491438" y="86250"/>
                </a:lnTo>
                <a:lnTo>
                  <a:pt x="2514292" y="43814"/>
                </a:lnTo>
                <a:lnTo>
                  <a:pt x="2522093" y="0"/>
                </a:lnTo>
                <a:lnTo>
                  <a:pt x="2657221" y="0"/>
                </a:lnTo>
                <a:lnTo>
                  <a:pt x="2649388" y="43962"/>
                </a:lnTo>
                <a:lnTo>
                  <a:pt x="2626451" y="86495"/>
                </a:lnTo>
                <a:lnTo>
                  <a:pt x="2589253" y="127334"/>
                </a:lnTo>
                <a:lnTo>
                  <a:pt x="2538637" y="166217"/>
                </a:lnTo>
                <a:lnTo>
                  <a:pt x="2475445" y="202879"/>
                </a:lnTo>
                <a:lnTo>
                  <a:pt x="2439397" y="220296"/>
                </a:lnTo>
                <a:lnTo>
                  <a:pt x="2400521" y="237059"/>
                </a:lnTo>
                <a:lnTo>
                  <a:pt x="2358923" y="253136"/>
                </a:lnTo>
                <a:lnTo>
                  <a:pt x="2314707" y="268493"/>
                </a:lnTo>
                <a:lnTo>
                  <a:pt x="2267980" y="283097"/>
                </a:lnTo>
                <a:lnTo>
                  <a:pt x="2218846" y="296917"/>
                </a:lnTo>
                <a:lnTo>
                  <a:pt x="2167412" y="309918"/>
                </a:lnTo>
                <a:lnTo>
                  <a:pt x="2113781" y="322068"/>
                </a:lnTo>
                <a:lnTo>
                  <a:pt x="2058061" y="333335"/>
                </a:lnTo>
                <a:lnTo>
                  <a:pt x="2000355" y="343684"/>
                </a:lnTo>
                <a:lnTo>
                  <a:pt x="1940770" y="353084"/>
                </a:lnTo>
                <a:lnTo>
                  <a:pt x="1879410" y="361501"/>
                </a:lnTo>
                <a:lnTo>
                  <a:pt x="1816382" y="368903"/>
                </a:lnTo>
                <a:lnTo>
                  <a:pt x="1751790" y="375256"/>
                </a:lnTo>
                <a:lnTo>
                  <a:pt x="1685740" y="380528"/>
                </a:lnTo>
                <a:lnTo>
                  <a:pt x="1618337" y="384685"/>
                </a:lnTo>
                <a:lnTo>
                  <a:pt x="1549687" y="387696"/>
                </a:lnTo>
                <a:lnTo>
                  <a:pt x="1479894" y="389526"/>
                </a:lnTo>
                <a:lnTo>
                  <a:pt x="1409065" y="390144"/>
                </a:lnTo>
                <a:lnTo>
                  <a:pt x="1273936" y="390144"/>
                </a:lnTo>
                <a:lnTo>
                  <a:pt x="1208770" y="389616"/>
                </a:lnTo>
                <a:lnTo>
                  <a:pt x="1144309" y="388047"/>
                </a:lnTo>
                <a:lnTo>
                  <a:pt x="1080653" y="385461"/>
                </a:lnTo>
                <a:lnTo>
                  <a:pt x="1017898" y="381879"/>
                </a:lnTo>
                <a:lnTo>
                  <a:pt x="956144" y="377324"/>
                </a:lnTo>
                <a:lnTo>
                  <a:pt x="895489" y="371818"/>
                </a:lnTo>
                <a:lnTo>
                  <a:pt x="836031" y="365385"/>
                </a:lnTo>
                <a:lnTo>
                  <a:pt x="777869" y="358046"/>
                </a:lnTo>
                <a:lnTo>
                  <a:pt x="721101" y="349824"/>
                </a:lnTo>
                <a:lnTo>
                  <a:pt x="665826" y="340742"/>
                </a:lnTo>
                <a:lnTo>
                  <a:pt x="612141" y="330821"/>
                </a:lnTo>
                <a:lnTo>
                  <a:pt x="560146" y="320086"/>
                </a:lnTo>
                <a:lnTo>
                  <a:pt x="509938" y="308558"/>
                </a:lnTo>
                <a:lnTo>
                  <a:pt x="461616" y="296260"/>
                </a:lnTo>
                <a:lnTo>
                  <a:pt x="415278" y="283214"/>
                </a:lnTo>
                <a:lnTo>
                  <a:pt x="371023" y="269442"/>
                </a:lnTo>
                <a:lnTo>
                  <a:pt x="328949" y="254968"/>
                </a:lnTo>
                <a:lnTo>
                  <a:pt x="289154" y="239814"/>
                </a:lnTo>
                <a:lnTo>
                  <a:pt x="251738" y="224003"/>
                </a:lnTo>
                <a:lnTo>
                  <a:pt x="216797" y="207556"/>
                </a:lnTo>
                <a:lnTo>
                  <a:pt x="154737" y="172848"/>
                </a:lnTo>
                <a:lnTo>
                  <a:pt x="103761" y="135869"/>
                </a:lnTo>
                <a:lnTo>
                  <a:pt x="82676" y="116586"/>
                </a:lnTo>
                <a:lnTo>
                  <a:pt x="0" y="116586"/>
                </a:lnTo>
                <a:lnTo>
                  <a:pt x="93217" y="0"/>
                </a:lnTo>
                <a:lnTo>
                  <a:pt x="300609" y="116586"/>
                </a:lnTo>
                <a:lnTo>
                  <a:pt x="217804" y="116586"/>
                </a:lnTo>
                <a:lnTo>
                  <a:pt x="238889" y="135869"/>
                </a:lnTo>
                <a:lnTo>
                  <a:pt x="289865" y="172848"/>
                </a:lnTo>
                <a:lnTo>
                  <a:pt x="351925" y="207556"/>
                </a:lnTo>
                <a:lnTo>
                  <a:pt x="386866" y="224003"/>
                </a:lnTo>
                <a:lnTo>
                  <a:pt x="424282" y="239814"/>
                </a:lnTo>
                <a:lnTo>
                  <a:pt x="464077" y="254968"/>
                </a:lnTo>
                <a:lnTo>
                  <a:pt x="506151" y="269442"/>
                </a:lnTo>
                <a:lnTo>
                  <a:pt x="550406" y="283214"/>
                </a:lnTo>
                <a:lnTo>
                  <a:pt x="596744" y="296260"/>
                </a:lnTo>
                <a:lnTo>
                  <a:pt x="645066" y="308558"/>
                </a:lnTo>
                <a:lnTo>
                  <a:pt x="695274" y="320086"/>
                </a:lnTo>
                <a:lnTo>
                  <a:pt x="747269" y="330821"/>
                </a:lnTo>
                <a:lnTo>
                  <a:pt x="800954" y="340742"/>
                </a:lnTo>
                <a:lnTo>
                  <a:pt x="856229" y="349824"/>
                </a:lnTo>
                <a:lnTo>
                  <a:pt x="912997" y="358046"/>
                </a:lnTo>
                <a:lnTo>
                  <a:pt x="971159" y="365385"/>
                </a:lnTo>
                <a:lnTo>
                  <a:pt x="1030617" y="371818"/>
                </a:lnTo>
                <a:lnTo>
                  <a:pt x="1091272" y="377324"/>
                </a:lnTo>
                <a:lnTo>
                  <a:pt x="1153026" y="381879"/>
                </a:lnTo>
                <a:lnTo>
                  <a:pt x="1215781" y="385461"/>
                </a:lnTo>
                <a:lnTo>
                  <a:pt x="1279437" y="388047"/>
                </a:lnTo>
                <a:lnTo>
                  <a:pt x="1343898" y="389616"/>
                </a:lnTo>
                <a:lnTo>
                  <a:pt x="1409065" y="390144"/>
                </a:lnTo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49957" y="1512519"/>
            <a:ext cx="8562975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050D"/>
                </a:solidFill>
                <a:latin typeface="Franklin Gothic Book"/>
                <a:cs typeface="Franklin Gothic Book"/>
              </a:rPr>
              <a:t>Goal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of training: making the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correct prediction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as </a:t>
            </a:r>
            <a:r>
              <a:rPr sz="2400" spc="5" dirty="0">
                <a:solidFill>
                  <a:srgbClr val="00050D"/>
                </a:solidFill>
                <a:latin typeface="Franklin Gothic Book"/>
                <a:cs typeface="Franklin Gothic Book"/>
              </a:rPr>
              <a:t>often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as</a:t>
            </a:r>
            <a:r>
              <a:rPr sz="2400" spc="-125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possible</a:t>
            </a:r>
            <a:endParaRPr sz="2400">
              <a:latin typeface="Franklin Gothic Book"/>
              <a:cs typeface="Franklin Gothic Book"/>
            </a:endParaRPr>
          </a:p>
          <a:p>
            <a:pPr marL="355600" indent="-342900">
              <a:lnSpc>
                <a:spcPct val="100000"/>
              </a:lnSpc>
              <a:spcBef>
                <a:spcPts val="18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Incremental </a:t>
            </a:r>
            <a:r>
              <a:rPr sz="2400" spc="-15" dirty="0">
                <a:solidFill>
                  <a:srgbClr val="00050D"/>
                </a:solidFill>
                <a:latin typeface="Franklin Gothic Book"/>
                <a:cs typeface="Franklin Gothic Book"/>
              </a:rPr>
              <a:t>improvement:</a:t>
            </a:r>
            <a:endParaRPr sz="2400">
              <a:latin typeface="Franklin Gothic Book"/>
              <a:cs typeface="Franklin Gothic Boo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49957" y="4484954"/>
            <a:ext cx="8992870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Use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of metrics </a:t>
            </a:r>
            <a:r>
              <a:rPr sz="2400" spc="-20" dirty="0">
                <a:solidFill>
                  <a:srgbClr val="00050D"/>
                </a:solidFill>
                <a:latin typeface="Franklin Gothic Book"/>
                <a:cs typeface="Franklin Gothic Book"/>
              </a:rPr>
              <a:t>for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evaluating performance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and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comparing</a:t>
            </a:r>
            <a:r>
              <a:rPr sz="2400" spc="5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solutions</a:t>
            </a:r>
            <a:endParaRPr sz="2400">
              <a:latin typeface="Franklin Gothic Book"/>
              <a:cs typeface="Franklin Gothic Book"/>
            </a:endParaRPr>
          </a:p>
          <a:p>
            <a:pPr marL="355600" indent="-342900">
              <a:lnSpc>
                <a:spcPct val="100000"/>
              </a:lnSpc>
              <a:spcBef>
                <a:spcPts val="18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Hyperparameter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tuning: more an </a:t>
            </a:r>
            <a:r>
              <a:rPr sz="2400" spc="25" dirty="0">
                <a:solidFill>
                  <a:srgbClr val="00050D"/>
                </a:solidFill>
                <a:latin typeface="Franklin Gothic Book"/>
                <a:cs typeface="Franklin Gothic Book"/>
              </a:rPr>
              <a:t>art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than a</a:t>
            </a:r>
            <a:r>
              <a:rPr sz="2400" spc="-120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science</a:t>
            </a:r>
            <a:endParaRPr sz="2400">
              <a:latin typeface="Franklin Gothic Book"/>
              <a:cs typeface="Franklin Gothic Boo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50466" y="175082"/>
            <a:ext cx="362775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484"/>
                </a:solidFill>
                <a:latin typeface="Franklin Gothic Medium"/>
                <a:cs typeface="Franklin Gothic Medium"/>
              </a:rPr>
              <a:t>Introduction </a:t>
            </a:r>
            <a:r>
              <a:rPr sz="2000" spc="-15" dirty="0">
                <a:solidFill>
                  <a:srgbClr val="007484"/>
                </a:solidFill>
                <a:latin typeface="Franklin Gothic Medium"/>
                <a:cs typeface="Franklin Gothic Medium"/>
              </a:rPr>
              <a:t>to </a:t>
            </a:r>
            <a:r>
              <a:rPr sz="2000" dirty="0">
                <a:solidFill>
                  <a:srgbClr val="007484"/>
                </a:solidFill>
                <a:latin typeface="Franklin Gothic Medium"/>
                <a:cs typeface="Franklin Gothic Medium"/>
              </a:rPr>
              <a:t>Machine</a:t>
            </a:r>
            <a:r>
              <a:rPr sz="2000" spc="-40" dirty="0">
                <a:solidFill>
                  <a:srgbClr val="007484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007484"/>
                </a:solidFill>
                <a:latin typeface="Franklin Gothic Medium"/>
                <a:cs typeface="Franklin Gothic Medium"/>
              </a:rPr>
              <a:t>Learning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Algorithm </a:t>
            </a:r>
            <a:r>
              <a:rPr spc="-5" dirty="0"/>
              <a:t>Selection </a:t>
            </a:r>
            <a:r>
              <a:rPr dirty="0"/>
              <a:t>&amp;</a:t>
            </a:r>
            <a:r>
              <a:rPr spc="-40" dirty="0"/>
              <a:t> </a:t>
            </a:r>
            <a:r>
              <a:rPr spc="-25" dirty="0"/>
              <a:t>Training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i="0" dirty="0">
                <a:latin typeface="Franklin Gothic Book"/>
                <a:cs typeface="Franklin Gothic Book"/>
              </a:rPr>
              <a:t>© </a:t>
            </a:r>
            <a:r>
              <a:rPr spc="-5" dirty="0"/>
              <a:t>2019</a:t>
            </a:r>
            <a:r>
              <a:rPr spc="-70" dirty="0"/>
              <a:t> </a:t>
            </a:r>
            <a:r>
              <a:rPr spc="-5" dirty="0"/>
              <a:t>Tryolabs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12" name="object 12"/>
          <p:cNvSpPr/>
          <p:nvPr/>
        </p:nvSpPr>
        <p:spPr>
          <a:xfrm>
            <a:off x="4645152" y="3031248"/>
            <a:ext cx="1808988" cy="838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19471" y="3147047"/>
            <a:ext cx="1258824" cy="688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77155" y="3063239"/>
            <a:ext cx="1694814" cy="723900"/>
          </a:xfrm>
          <a:custGeom>
            <a:avLst/>
            <a:gdLst/>
            <a:ahLst/>
            <a:cxnLst/>
            <a:rect l="l" t="t" r="r" b="b"/>
            <a:pathLst>
              <a:path w="1694814" h="723900">
                <a:moveTo>
                  <a:pt x="1574038" y="0"/>
                </a:moveTo>
                <a:lnTo>
                  <a:pt x="120650" y="0"/>
                </a:lnTo>
                <a:lnTo>
                  <a:pt x="73669" y="9475"/>
                </a:lnTo>
                <a:lnTo>
                  <a:pt x="35321" y="35321"/>
                </a:lnTo>
                <a:lnTo>
                  <a:pt x="9475" y="73669"/>
                </a:lnTo>
                <a:lnTo>
                  <a:pt x="0" y="120650"/>
                </a:lnTo>
                <a:lnTo>
                  <a:pt x="0" y="603250"/>
                </a:lnTo>
                <a:lnTo>
                  <a:pt x="9475" y="650230"/>
                </a:lnTo>
                <a:lnTo>
                  <a:pt x="35321" y="688578"/>
                </a:lnTo>
                <a:lnTo>
                  <a:pt x="73669" y="714424"/>
                </a:lnTo>
                <a:lnTo>
                  <a:pt x="120650" y="723900"/>
                </a:lnTo>
                <a:lnTo>
                  <a:pt x="1574038" y="723900"/>
                </a:lnTo>
                <a:lnTo>
                  <a:pt x="1621018" y="714424"/>
                </a:lnTo>
                <a:lnTo>
                  <a:pt x="1659366" y="688578"/>
                </a:lnTo>
                <a:lnTo>
                  <a:pt x="1685212" y="650230"/>
                </a:lnTo>
                <a:lnTo>
                  <a:pt x="1694688" y="603250"/>
                </a:lnTo>
                <a:lnTo>
                  <a:pt x="1694688" y="120650"/>
                </a:lnTo>
                <a:lnTo>
                  <a:pt x="1685212" y="73669"/>
                </a:lnTo>
                <a:lnTo>
                  <a:pt x="1659366" y="35321"/>
                </a:lnTo>
                <a:lnTo>
                  <a:pt x="1621018" y="9475"/>
                </a:lnTo>
                <a:lnTo>
                  <a:pt x="1574038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77155" y="3063239"/>
            <a:ext cx="1694814" cy="723900"/>
          </a:xfrm>
          <a:custGeom>
            <a:avLst/>
            <a:gdLst/>
            <a:ahLst/>
            <a:cxnLst/>
            <a:rect l="l" t="t" r="r" b="b"/>
            <a:pathLst>
              <a:path w="1694814" h="723900">
                <a:moveTo>
                  <a:pt x="0" y="120650"/>
                </a:moveTo>
                <a:lnTo>
                  <a:pt x="9475" y="73669"/>
                </a:lnTo>
                <a:lnTo>
                  <a:pt x="35321" y="35321"/>
                </a:lnTo>
                <a:lnTo>
                  <a:pt x="73669" y="9475"/>
                </a:lnTo>
                <a:lnTo>
                  <a:pt x="120650" y="0"/>
                </a:lnTo>
                <a:lnTo>
                  <a:pt x="1574038" y="0"/>
                </a:lnTo>
                <a:lnTo>
                  <a:pt x="1621018" y="9475"/>
                </a:lnTo>
                <a:lnTo>
                  <a:pt x="1659366" y="35321"/>
                </a:lnTo>
                <a:lnTo>
                  <a:pt x="1685212" y="73669"/>
                </a:lnTo>
                <a:lnTo>
                  <a:pt x="1694688" y="120650"/>
                </a:lnTo>
                <a:lnTo>
                  <a:pt x="1694688" y="603250"/>
                </a:lnTo>
                <a:lnTo>
                  <a:pt x="1685212" y="650230"/>
                </a:lnTo>
                <a:lnTo>
                  <a:pt x="1659366" y="688578"/>
                </a:lnTo>
                <a:lnTo>
                  <a:pt x="1621018" y="714424"/>
                </a:lnTo>
                <a:lnTo>
                  <a:pt x="1574038" y="723900"/>
                </a:lnTo>
                <a:lnTo>
                  <a:pt x="120650" y="723900"/>
                </a:lnTo>
                <a:lnTo>
                  <a:pt x="73669" y="714424"/>
                </a:lnTo>
                <a:lnTo>
                  <a:pt x="35321" y="688578"/>
                </a:lnTo>
                <a:lnTo>
                  <a:pt x="9475" y="650230"/>
                </a:lnTo>
                <a:lnTo>
                  <a:pt x="0" y="603250"/>
                </a:lnTo>
                <a:lnTo>
                  <a:pt x="0" y="120650"/>
                </a:lnTo>
                <a:close/>
              </a:path>
            </a:pathLst>
          </a:custGeom>
          <a:ln w="12192">
            <a:solidFill>
              <a:srgbClr val="0005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01209" y="3236798"/>
            <a:ext cx="84899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P</a:t>
            </a:r>
            <a:r>
              <a:rPr sz="2200" spc="-20" dirty="0">
                <a:solidFill>
                  <a:srgbClr val="00050D"/>
                </a:solidFill>
                <a:latin typeface="Franklin Gothic Book"/>
                <a:cs typeface="Franklin Gothic Book"/>
              </a:rPr>
              <a:t>r</a:t>
            </a:r>
            <a:r>
              <a:rPr sz="22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edict</a:t>
            </a:r>
            <a:endParaRPr sz="2200">
              <a:latin typeface="Franklin Gothic Book"/>
              <a:cs typeface="Franklin Gothic Boo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167371" y="3031248"/>
            <a:ext cx="1810512" cy="838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88935" y="3147047"/>
            <a:ext cx="1164335" cy="6888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99376" y="3063239"/>
            <a:ext cx="1696720" cy="723900"/>
          </a:xfrm>
          <a:custGeom>
            <a:avLst/>
            <a:gdLst/>
            <a:ahLst/>
            <a:cxnLst/>
            <a:rect l="l" t="t" r="r" b="b"/>
            <a:pathLst>
              <a:path w="1696720" h="723900">
                <a:moveTo>
                  <a:pt x="1575562" y="0"/>
                </a:moveTo>
                <a:lnTo>
                  <a:pt x="120650" y="0"/>
                </a:lnTo>
                <a:lnTo>
                  <a:pt x="73669" y="9475"/>
                </a:lnTo>
                <a:lnTo>
                  <a:pt x="35321" y="35321"/>
                </a:lnTo>
                <a:lnTo>
                  <a:pt x="9475" y="73669"/>
                </a:lnTo>
                <a:lnTo>
                  <a:pt x="0" y="120650"/>
                </a:lnTo>
                <a:lnTo>
                  <a:pt x="0" y="603250"/>
                </a:lnTo>
                <a:lnTo>
                  <a:pt x="9475" y="650230"/>
                </a:lnTo>
                <a:lnTo>
                  <a:pt x="35321" y="688578"/>
                </a:lnTo>
                <a:lnTo>
                  <a:pt x="73669" y="714424"/>
                </a:lnTo>
                <a:lnTo>
                  <a:pt x="120650" y="723900"/>
                </a:lnTo>
                <a:lnTo>
                  <a:pt x="1575562" y="723900"/>
                </a:lnTo>
                <a:lnTo>
                  <a:pt x="1622542" y="714424"/>
                </a:lnTo>
                <a:lnTo>
                  <a:pt x="1660890" y="688578"/>
                </a:lnTo>
                <a:lnTo>
                  <a:pt x="1686736" y="650230"/>
                </a:lnTo>
                <a:lnTo>
                  <a:pt x="1696212" y="603250"/>
                </a:lnTo>
                <a:lnTo>
                  <a:pt x="1696212" y="120650"/>
                </a:lnTo>
                <a:lnTo>
                  <a:pt x="1686736" y="73669"/>
                </a:lnTo>
                <a:lnTo>
                  <a:pt x="1660890" y="35321"/>
                </a:lnTo>
                <a:lnTo>
                  <a:pt x="1622542" y="9475"/>
                </a:lnTo>
                <a:lnTo>
                  <a:pt x="1575562" y="0"/>
                </a:lnTo>
                <a:close/>
              </a:path>
            </a:pathLst>
          </a:custGeom>
          <a:solidFill>
            <a:srgbClr val="78C5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99376" y="3063239"/>
            <a:ext cx="1696720" cy="723900"/>
          </a:xfrm>
          <a:custGeom>
            <a:avLst/>
            <a:gdLst/>
            <a:ahLst/>
            <a:cxnLst/>
            <a:rect l="l" t="t" r="r" b="b"/>
            <a:pathLst>
              <a:path w="1696720" h="723900">
                <a:moveTo>
                  <a:pt x="0" y="120650"/>
                </a:moveTo>
                <a:lnTo>
                  <a:pt x="9475" y="73669"/>
                </a:lnTo>
                <a:lnTo>
                  <a:pt x="35321" y="35321"/>
                </a:lnTo>
                <a:lnTo>
                  <a:pt x="73669" y="9475"/>
                </a:lnTo>
                <a:lnTo>
                  <a:pt x="120650" y="0"/>
                </a:lnTo>
                <a:lnTo>
                  <a:pt x="1575562" y="0"/>
                </a:lnTo>
                <a:lnTo>
                  <a:pt x="1622542" y="9475"/>
                </a:lnTo>
                <a:lnTo>
                  <a:pt x="1660890" y="35321"/>
                </a:lnTo>
                <a:lnTo>
                  <a:pt x="1686736" y="73669"/>
                </a:lnTo>
                <a:lnTo>
                  <a:pt x="1696212" y="120650"/>
                </a:lnTo>
                <a:lnTo>
                  <a:pt x="1696212" y="603250"/>
                </a:lnTo>
                <a:lnTo>
                  <a:pt x="1686736" y="650230"/>
                </a:lnTo>
                <a:lnTo>
                  <a:pt x="1660890" y="688578"/>
                </a:lnTo>
                <a:lnTo>
                  <a:pt x="1622542" y="714424"/>
                </a:lnTo>
                <a:lnTo>
                  <a:pt x="1575562" y="723900"/>
                </a:lnTo>
                <a:lnTo>
                  <a:pt x="120650" y="723900"/>
                </a:lnTo>
                <a:lnTo>
                  <a:pt x="73669" y="714424"/>
                </a:lnTo>
                <a:lnTo>
                  <a:pt x="35321" y="688578"/>
                </a:lnTo>
                <a:lnTo>
                  <a:pt x="9475" y="650230"/>
                </a:lnTo>
                <a:lnTo>
                  <a:pt x="0" y="603250"/>
                </a:lnTo>
                <a:lnTo>
                  <a:pt x="0" y="120650"/>
                </a:lnTo>
                <a:close/>
              </a:path>
            </a:pathLst>
          </a:custGeom>
          <a:ln w="12192">
            <a:solidFill>
              <a:srgbClr val="0005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671561" y="3236798"/>
            <a:ext cx="7537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Adjust</a:t>
            </a:r>
            <a:endParaRPr sz="22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Summary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i="0" dirty="0">
                <a:latin typeface="Franklin Gothic Book"/>
                <a:cs typeface="Franklin Gothic Book"/>
              </a:rPr>
              <a:t>© </a:t>
            </a:r>
            <a:r>
              <a:rPr spc="-5" dirty="0"/>
              <a:t>2019</a:t>
            </a:r>
            <a:r>
              <a:rPr spc="-70" dirty="0"/>
              <a:t> </a:t>
            </a:r>
            <a:r>
              <a:rPr spc="-5" dirty="0"/>
              <a:t>Tryolabs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949957" y="1283533"/>
            <a:ext cx="9329420" cy="5017135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1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Machine Learning is intelligent </a:t>
            </a:r>
            <a:r>
              <a:rPr sz="2400" spc="5" dirty="0">
                <a:solidFill>
                  <a:srgbClr val="006FC0"/>
                </a:solidFill>
                <a:latin typeface="Franklin Gothic Book"/>
                <a:cs typeface="Franklin Gothic Book"/>
              </a:rPr>
              <a:t>use </a:t>
            </a:r>
            <a:r>
              <a:rPr sz="2400" dirty="0">
                <a:solidFill>
                  <a:srgbClr val="006FC0"/>
                </a:solidFill>
                <a:latin typeface="Franklin Gothic Book"/>
                <a:cs typeface="Franklin Gothic Book"/>
              </a:rPr>
              <a:t>of </a:t>
            </a:r>
            <a:r>
              <a:rPr sz="2400" spc="5" dirty="0">
                <a:solidFill>
                  <a:srgbClr val="006FC0"/>
                </a:solidFill>
                <a:latin typeface="Franklin Gothic Book"/>
                <a:cs typeface="Franklin Gothic Book"/>
              </a:rPr>
              <a:t>data </a:t>
            </a:r>
            <a:r>
              <a:rPr sz="2400" spc="-20" dirty="0">
                <a:solidFill>
                  <a:srgbClr val="00050D"/>
                </a:solidFill>
                <a:latin typeface="Franklin Gothic Book"/>
                <a:cs typeface="Franklin Gothic Book"/>
              </a:rPr>
              <a:t>to </a:t>
            </a:r>
            <a:r>
              <a:rPr sz="2400" dirty="0">
                <a:solidFill>
                  <a:srgbClr val="006FC0"/>
                </a:solidFill>
                <a:latin typeface="Franklin Gothic Book"/>
                <a:cs typeface="Franklin Gothic Book"/>
              </a:rPr>
              <a:t>answer</a:t>
            </a:r>
            <a:r>
              <a:rPr sz="2400" spc="-95" dirty="0">
                <a:solidFill>
                  <a:srgbClr val="006FC0"/>
                </a:solidFill>
                <a:latin typeface="Franklin Gothic Book"/>
                <a:cs typeface="Franklin Gothic Book"/>
              </a:rPr>
              <a:t> </a:t>
            </a:r>
            <a:r>
              <a:rPr sz="2400" dirty="0">
                <a:solidFill>
                  <a:srgbClr val="006FC0"/>
                </a:solidFill>
                <a:latin typeface="Franklin Gothic Book"/>
                <a:cs typeface="Franklin Gothic Book"/>
              </a:rPr>
              <a:t>questions</a:t>
            </a:r>
            <a:endParaRPr sz="2400">
              <a:latin typeface="Franklin Gothic Book"/>
              <a:cs typeface="Franklin Gothic Book"/>
            </a:endParaRPr>
          </a:p>
          <a:p>
            <a:pPr marL="355600" marR="599440" indent="-342900">
              <a:lnSpc>
                <a:spcPts val="2590"/>
              </a:lnSpc>
              <a:spcBef>
                <a:spcPts val="18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Enabled </a:t>
            </a:r>
            <a:r>
              <a:rPr sz="2400" spc="-25" dirty="0">
                <a:solidFill>
                  <a:srgbClr val="00050D"/>
                </a:solidFill>
                <a:latin typeface="Franklin Gothic Book"/>
                <a:cs typeface="Franklin Gothic Book"/>
              </a:rPr>
              <a:t>by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an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exponential increase in </a:t>
            </a:r>
            <a:r>
              <a:rPr sz="24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computing </a:t>
            </a:r>
            <a:r>
              <a:rPr sz="2400" spc="-20" dirty="0">
                <a:solidFill>
                  <a:srgbClr val="00050D"/>
                </a:solidFill>
                <a:latin typeface="Franklin Gothic Book"/>
                <a:cs typeface="Franklin Gothic Book"/>
              </a:rPr>
              <a:t>power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and data  </a:t>
            </a:r>
            <a:r>
              <a:rPr sz="24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availability</a:t>
            </a:r>
            <a:endParaRPr sz="2400">
              <a:latin typeface="Franklin Gothic Book"/>
              <a:cs typeface="Franklin Gothic Book"/>
            </a:endParaRPr>
          </a:p>
          <a:p>
            <a:pPr marL="355600" indent="-342900">
              <a:lnSpc>
                <a:spcPct val="100000"/>
              </a:lnSpc>
              <a:spcBef>
                <a:spcPts val="14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Three big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types of </a:t>
            </a:r>
            <a:r>
              <a:rPr sz="24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problems: </a:t>
            </a:r>
            <a:r>
              <a:rPr sz="2400" spc="5" dirty="0">
                <a:solidFill>
                  <a:srgbClr val="00050D"/>
                </a:solidFill>
                <a:latin typeface="Franklin Gothic Book"/>
                <a:cs typeface="Franklin Gothic Book"/>
              </a:rPr>
              <a:t>supervised, unsupervised,</a:t>
            </a:r>
            <a:r>
              <a:rPr sz="2400" spc="-30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reinforcement</a:t>
            </a:r>
            <a:endParaRPr sz="2400">
              <a:latin typeface="Franklin Gothic Book"/>
              <a:cs typeface="Franklin Gothic Book"/>
            </a:endParaRPr>
          </a:p>
          <a:p>
            <a:pPr marL="355600" indent="-342900">
              <a:lnSpc>
                <a:spcPct val="100000"/>
              </a:lnSpc>
              <a:spcBef>
                <a:spcPts val="15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5 </a:t>
            </a:r>
            <a:r>
              <a:rPr sz="24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steps </a:t>
            </a:r>
            <a:r>
              <a:rPr sz="2400" spc="-20" dirty="0">
                <a:solidFill>
                  <a:srgbClr val="00050D"/>
                </a:solidFill>
                <a:latin typeface="Franklin Gothic Book"/>
                <a:cs typeface="Franklin Gothic Book"/>
              </a:rPr>
              <a:t>to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every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machine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learning</a:t>
            </a:r>
            <a:r>
              <a:rPr sz="2400" spc="5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solution:</a:t>
            </a:r>
            <a:endParaRPr sz="2400">
              <a:latin typeface="Franklin Gothic Book"/>
              <a:cs typeface="Franklin Gothic Book"/>
            </a:endParaRPr>
          </a:p>
          <a:p>
            <a:pPr marL="1155700" lvl="1" indent="-457200">
              <a:lnSpc>
                <a:spcPct val="100000"/>
              </a:lnSpc>
              <a:spcBef>
                <a:spcPts val="985"/>
              </a:spcBef>
              <a:buAutoNum type="arabicPeriod"/>
              <a:tabLst>
                <a:tab pos="1155065" algn="l"/>
                <a:tab pos="1155700" algn="l"/>
              </a:tabLst>
            </a:pP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Data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Gathering</a:t>
            </a:r>
            <a:endParaRPr sz="2400">
              <a:latin typeface="Franklin Gothic Book"/>
              <a:cs typeface="Franklin Gothic Book"/>
            </a:endParaRPr>
          </a:p>
          <a:p>
            <a:pPr marL="1155700" lvl="1" indent="-457200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1155065" algn="l"/>
                <a:tab pos="1155700" algn="l"/>
              </a:tabLst>
            </a:pP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Data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Preprocessing</a:t>
            </a:r>
            <a:endParaRPr sz="2400">
              <a:latin typeface="Franklin Gothic Book"/>
              <a:cs typeface="Franklin Gothic Book"/>
            </a:endParaRPr>
          </a:p>
          <a:p>
            <a:pPr marL="1155700" lvl="1" indent="-457200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1155065" algn="l"/>
                <a:tab pos="1155700" algn="l"/>
              </a:tabLst>
            </a:pPr>
            <a:r>
              <a:rPr sz="24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Feature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 Engineering</a:t>
            </a:r>
            <a:endParaRPr sz="2400">
              <a:latin typeface="Franklin Gothic Book"/>
              <a:cs typeface="Franklin Gothic Book"/>
            </a:endParaRPr>
          </a:p>
          <a:p>
            <a:pPr marL="1155700" lvl="1" indent="-457200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1155065" algn="l"/>
                <a:tab pos="1155700" algn="l"/>
              </a:tabLst>
            </a:pP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Algorithm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Selection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&amp;</a:t>
            </a:r>
            <a:r>
              <a:rPr sz="2400" spc="-25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spc="-20" dirty="0">
                <a:solidFill>
                  <a:srgbClr val="00050D"/>
                </a:solidFill>
                <a:latin typeface="Franklin Gothic Book"/>
                <a:cs typeface="Franklin Gothic Book"/>
              </a:rPr>
              <a:t>Training</a:t>
            </a:r>
            <a:endParaRPr sz="2400">
              <a:latin typeface="Franklin Gothic Book"/>
              <a:cs typeface="Franklin Gothic Book"/>
            </a:endParaRPr>
          </a:p>
          <a:p>
            <a:pPr marL="1155700" lvl="1" indent="-457200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1155065" algn="l"/>
                <a:tab pos="1155700" algn="l"/>
              </a:tabLst>
            </a:pP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Making Predictions</a:t>
            </a:r>
            <a:endParaRPr sz="2400">
              <a:latin typeface="Franklin Gothic Book"/>
              <a:cs typeface="Franklin Gothic 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0466" y="175082"/>
            <a:ext cx="362775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484"/>
                </a:solidFill>
                <a:latin typeface="Franklin Gothic Medium"/>
                <a:cs typeface="Franklin Gothic Medium"/>
              </a:rPr>
              <a:t>Introduction </a:t>
            </a:r>
            <a:r>
              <a:rPr sz="2000" spc="-15" dirty="0">
                <a:solidFill>
                  <a:srgbClr val="007484"/>
                </a:solidFill>
                <a:latin typeface="Franklin Gothic Medium"/>
                <a:cs typeface="Franklin Gothic Medium"/>
              </a:rPr>
              <a:t>to </a:t>
            </a:r>
            <a:r>
              <a:rPr sz="2000" dirty="0">
                <a:solidFill>
                  <a:srgbClr val="007484"/>
                </a:solidFill>
                <a:latin typeface="Franklin Gothic Medium"/>
                <a:cs typeface="Franklin Gothic Medium"/>
              </a:rPr>
              <a:t>Machine</a:t>
            </a:r>
            <a:r>
              <a:rPr sz="2000" spc="-40" dirty="0">
                <a:solidFill>
                  <a:srgbClr val="007484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007484"/>
                </a:solidFill>
                <a:latin typeface="Franklin Gothic Medium"/>
                <a:cs typeface="Franklin Gothic Medium"/>
              </a:rPr>
              <a:t>Learning</a:t>
            </a:r>
            <a:endParaRPr sz="2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What </a:t>
            </a:r>
            <a:r>
              <a:rPr dirty="0"/>
              <a:t>is Machine</a:t>
            </a:r>
            <a:r>
              <a:rPr spc="-65" dirty="0"/>
              <a:t> </a:t>
            </a:r>
            <a:r>
              <a:rPr dirty="0"/>
              <a:t>Learning?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i="0" dirty="0">
                <a:latin typeface="Franklin Gothic Book"/>
                <a:cs typeface="Franklin Gothic Book"/>
              </a:rPr>
              <a:t>© </a:t>
            </a:r>
            <a:r>
              <a:rPr spc="-5" dirty="0"/>
              <a:t>2019</a:t>
            </a:r>
            <a:r>
              <a:rPr spc="-70" dirty="0"/>
              <a:t> </a:t>
            </a:r>
            <a:r>
              <a:rPr spc="-5" dirty="0"/>
              <a:t>Tryolabs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950466" y="175082"/>
            <a:ext cx="362775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484"/>
                </a:solidFill>
                <a:latin typeface="Franklin Gothic Medium"/>
                <a:cs typeface="Franklin Gothic Medium"/>
              </a:rPr>
              <a:t>Introduction </a:t>
            </a:r>
            <a:r>
              <a:rPr sz="2000" spc="-15" dirty="0">
                <a:solidFill>
                  <a:srgbClr val="007484"/>
                </a:solidFill>
                <a:latin typeface="Franklin Gothic Medium"/>
                <a:cs typeface="Franklin Gothic Medium"/>
              </a:rPr>
              <a:t>to </a:t>
            </a:r>
            <a:r>
              <a:rPr sz="2000" dirty="0">
                <a:solidFill>
                  <a:srgbClr val="007484"/>
                </a:solidFill>
                <a:latin typeface="Franklin Gothic Medium"/>
                <a:cs typeface="Franklin Gothic Medium"/>
              </a:rPr>
              <a:t>Machine</a:t>
            </a:r>
            <a:r>
              <a:rPr sz="2000" spc="-40" dirty="0">
                <a:solidFill>
                  <a:srgbClr val="007484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007484"/>
                </a:solidFill>
                <a:latin typeface="Franklin Gothic Medium"/>
                <a:cs typeface="Franklin Gothic Medium"/>
              </a:rPr>
              <a:t>Learning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26079" y="4189988"/>
            <a:ext cx="2267467" cy="1611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22498" y="4810505"/>
            <a:ext cx="1438910" cy="295910"/>
          </a:xfrm>
          <a:custGeom>
            <a:avLst/>
            <a:gdLst/>
            <a:ahLst/>
            <a:cxnLst/>
            <a:rect l="l" t="t" r="r" b="b"/>
            <a:pathLst>
              <a:path w="1438910" h="295910">
                <a:moveTo>
                  <a:pt x="1438655" y="0"/>
                </a:moveTo>
                <a:lnTo>
                  <a:pt x="1436717" y="57548"/>
                </a:lnTo>
                <a:lnTo>
                  <a:pt x="1431432" y="104536"/>
                </a:lnTo>
                <a:lnTo>
                  <a:pt x="1423600" y="136213"/>
                </a:lnTo>
                <a:lnTo>
                  <a:pt x="1414017" y="147828"/>
                </a:lnTo>
                <a:lnTo>
                  <a:pt x="743965" y="147828"/>
                </a:lnTo>
                <a:lnTo>
                  <a:pt x="734383" y="159442"/>
                </a:lnTo>
                <a:lnTo>
                  <a:pt x="726551" y="191119"/>
                </a:lnTo>
                <a:lnTo>
                  <a:pt x="721266" y="238107"/>
                </a:lnTo>
                <a:lnTo>
                  <a:pt x="719327" y="295656"/>
                </a:lnTo>
                <a:lnTo>
                  <a:pt x="717389" y="238107"/>
                </a:lnTo>
                <a:lnTo>
                  <a:pt x="712104" y="191119"/>
                </a:lnTo>
                <a:lnTo>
                  <a:pt x="704272" y="159442"/>
                </a:lnTo>
                <a:lnTo>
                  <a:pt x="694689" y="147828"/>
                </a:lnTo>
                <a:lnTo>
                  <a:pt x="24637" y="147828"/>
                </a:lnTo>
                <a:lnTo>
                  <a:pt x="15055" y="136213"/>
                </a:lnTo>
                <a:lnTo>
                  <a:pt x="7223" y="104536"/>
                </a:lnTo>
                <a:lnTo>
                  <a:pt x="1938" y="57548"/>
                </a:lnTo>
                <a:lnTo>
                  <a:pt x="0" y="0"/>
                </a:lnTo>
              </a:path>
            </a:pathLst>
          </a:custGeom>
          <a:ln w="19812">
            <a:solidFill>
              <a:srgbClr val="0005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71109" y="4810505"/>
            <a:ext cx="2775585" cy="295910"/>
          </a:xfrm>
          <a:custGeom>
            <a:avLst/>
            <a:gdLst/>
            <a:ahLst/>
            <a:cxnLst/>
            <a:rect l="l" t="t" r="r" b="b"/>
            <a:pathLst>
              <a:path w="2775584" h="295910">
                <a:moveTo>
                  <a:pt x="2775204" y="0"/>
                </a:moveTo>
                <a:lnTo>
                  <a:pt x="2773265" y="57548"/>
                </a:lnTo>
                <a:lnTo>
                  <a:pt x="2767980" y="104536"/>
                </a:lnTo>
                <a:lnTo>
                  <a:pt x="2760148" y="136213"/>
                </a:lnTo>
                <a:lnTo>
                  <a:pt x="2750566" y="147828"/>
                </a:lnTo>
                <a:lnTo>
                  <a:pt x="1412239" y="147828"/>
                </a:lnTo>
                <a:lnTo>
                  <a:pt x="1402657" y="159442"/>
                </a:lnTo>
                <a:lnTo>
                  <a:pt x="1394825" y="191119"/>
                </a:lnTo>
                <a:lnTo>
                  <a:pt x="1389540" y="238107"/>
                </a:lnTo>
                <a:lnTo>
                  <a:pt x="1387602" y="295656"/>
                </a:lnTo>
                <a:lnTo>
                  <a:pt x="1385663" y="238107"/>
                </a:lnTo>
                <a:lnTo>
                  <a:pt x="1380378" y="191119"/>
                </a:lnTo>
                <a:lnTo>
                  <a:pt x="1372546" y="159442"/>
                </a:lnTo>
                <a:lnTo>
                  <a:pt x="1362964" y="147828"/>
                </a:lnTo>
                <a:lnTo>
                  <a:pt x="24637" y="147828"/>
                </a:lnTo>
                <a:lnTo>
                  <a:pt x="15055" y="136213"/>
                </a:lnTo>
                <a:lnTo>
                  <a:pt x="7223" y="104536"/>
                </a:lnTo>
                <a:lnTo>
                  <a:pt x="1938" y="57548"/>
                </a:lnTo>
                <a:lnTo>
                  <a:pt x="0" y="0"/>
                </a:lnTo>
              </a:path>
            </a:pathLst>
          </a:custGeom>
          <a:ln w="19811">
            <a:solidFill>
              <a:srgbClr val="0005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49957" y="1475943"/>
            <a:ext cx="9562465" cy="4045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The subfield </a:t>
            </a:r>
            <a:r>
              <a:rPr sz="2400" i="1" dirty="0">
                <a:solidFill>
                  <a:srgbClr val="00050D"/>
                </a:solidFill>
                <a:latin typeface="Franklin Gothic Book"/>
                <a:cs typeface="Franklin Gothic Book"/>
              </a:rPr>
              <a:t>of </a:t>
            </a:r>
            <a:r>
              <a:rPr sz="2400" i="1" spc="-20" dirty="0">
                <a:solidFill>
                  <a:srgbClr val="00050D"/>
                </a:solidFill>
                <a:latin typeface="Franklin Gothic Book"/>
                <a:cs typeface="Franklin Gothic Book"/>
              </a:rPr>
              <a:t>computer </a:t>
            </a:r>
            <a:r>
              <a:rPr sz="2400" i="1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science </a:t>
            </a:r>
            <a:r>
              <a:rPr sz="2400" i="1" dirty="0">
                <a:solidFill>
                  <a:srgbClr val="00050D"/>
                </a:solidFill>
                <a:latin typeface="Franklin Gothic Book"/>
                <a:cs typeface="Franklin Gothic Book"/>
              </a:rPr>
              <a:t>that </a:t>
            </a:r>
            <a:r>
              <a:rPr sz="2400" i="1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“gives </a:t>
            </a:r>
            <a:r>
              <a:rPr sz="2400" i="1" spc="-15" dirty="0">
                <a:solidFill>
                  <a:srgbClr val="00050D"/>
                </a:solidFill>
                <a:latin typeface="Franklin Gothic Book"/>
                <a:cs typeface="Franklin Gothic Book"/>
              </a:rPr>
              <a:t>computers </a:t>
            </a:r>
            <a:r>
              <a:rPr sz="2400" i="1" dirty="0">
                <a:solidFill>
                  <a:srgbClr val="00050D"/>
                </a:solidFill>
                <a:latin typeface="Franklin Gothic Book"/>
                <a:cs typeface="Franklin Gothic Book"/>
              </a:rPr>
              <a:t>the </a:t>
            </a:r>
            <a:r>
              <a:rPr sz="2400" i="1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ability </a:t>
            </a:r>
            <a:r>
              <a:rPr sz="2400" i="1" spc="-35" dirty="0">
                <a:solidFill>
                  <a:srgbClr val="00050D"/>
                </a:solidFill>
                <a:latin typeface="Franklin Gothic Book"/>
                <a:cs typeface="Franklin Gothic Book"/>
              </a:rPr>
              <a:t>to</a:t>
            </a:r>
            <a:r>
              <a:rPr sz="2400" i="1" spc="145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i="1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learn</a:t>
            </a:r>
            <a:endParaRPr sz="2400" dirty="0">
              <a:latin typeface="Franklin Gothic Book"/>
              <a:cs typeface="Franklin Gothic Book"/>
            </a:endParaRPr>
          </a:p>
          <a:p>
            <a:pPr marL="12700">
              <a:lnSpc>
                <a:spcPts val="2595"/>
              </a:lnSpc>
            </a:pPr>
            <a:r>
              <a:rPr sz="2400" i="1" dirty="0">
                <a:solidFill>
                  <a:srgbClr val="00050D"/>
                </a:solidFill>
                <a:latin typeface="Franklin Gothic Book"/>
                <a:cs typeface="Franklin Gothic Book"/>
              </a:rPr>
              <a:t>without being </a:t>
            </a:r>
            <a:r>
              <a:rPr sz="2400" i="1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explicitly</a:t>
            </a:r>
            <a:r>
              <a:rPr sz="2400" i="1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i="1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programmed”.</a:t>
            </a:r>
            <a:endParaRPr sz="2400" dirty="0">
              <a:latin typeface="Franklin Gothic Book"/>
              <a:cs typeface="Franklin Gothic Book"/>
            </a:endParaRPr>
          </a:p>
          <a:p>
            <a:pPr marL="12700">
              <a:lnSpc>
                <a:spcPts val="2735"/>
              </a:lnSpc>
            </a:pPr>
            <a:r>
              <a:rPr sz="2400" i="1" spc="5" dirty="0">
                <a:solidFill>
                  <a:srgbClr val="00050D"/>
                </a:solidFill>
                <a:latin typeface="Franklin Gothic Book"/>
                <a:cs typeface="Franklin Gothic Book"/>
              </a:rPr>
              <a:t>(Arthur </a:t>
            </a:r>
            <a:r>
              <a:rPr sz="2400" i="1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Samuel, </a:t>
            </a:r>
            <a:r>
              <a:rPr sz="2400" i="1" spc="-15" dirty="0">
                <a:solidFill>
                  <a:srgbClr val="00050D"/>
                </a:solidFill>
                <a:latin typeface="Franklin Gothic Book"/>
                <a:cs typeface="Franklin Gothic Book"/>
              </a:rPr>
              <a:t>1959)</a:t>
            </a:r>
            <a:endParaRPr sz="2400" dirty="0">
              <a:latin typeface="Franklin Gothic Book"/>
              <a:cs typeface="Franklin Gothic Book"/>
            </a:endParaRPr>
          </a:p>
          <a:p>
            <a:pPr marL="12700" marR="306705">
              <a:lnSpc>
                <a:spcPct val="90100"/>
              </a:lnSpc>
              <a:spcBef>
                <a:spcPts val="1800"/>
              </a:spcBef>
            </a:pPr>
            <a:r>
              <a:rPr sz="2400" i="1" dirty="0">
                <a:solidFill>
                  <a:srgbClr val="00050D"/>
                </a:solidFill>
                <a:latin typeface="Franklin Gothic Book"/>
                <a:cs typeface="Franklin Gothic Book"/>
              </a:rPr>
              <a:t>A </a:t>
            </a:r>
            <a:r>
              <a:rPr sz="2400" i="1" spc="-20" dirty="0">
                <a:solidFill>
                  <a:srgbClr val="00050D"/>
                </a:solidFill>
                <a:latin typeface="Franklin Gothic Book"/>
                <a:cs typeface="Franklin Gothic Book"/>
              </a:rPr>
              <a:t>computer </a:t>
            </a:r>
            <a:r>
              <a:rPr sz="2400" i="1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program is said </a:t>
            </a:r>
            <a:r>
              <a:rPr sz="2400" i="1" spc="-30" dirty="0">
                <a:solidFill>
                  <a:srgbClr val="00050D"/>
                </a:solidFill>
                <a:latin typeface="Franklin Gothic Book"/>
                <a:cs typeface="Franklin Gothic Book"/>
              </a:rPr>
              <a:t>to </a:t>
            </a:r>
            <a:r>
              <a:rPr sz="2400" i="1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learn </a:t>
            </a:r>
            <a:r>
              <a:rPr sz="2400" i="1" dirty="0">
                <a:solidFill>
                  <a:srgbClr val="00050D"/>
                </a:solidFill>
                <a:latin typeface="Franklin Gothic Book"/>
                <a:cs typeface="Franklin Gothic Book"/>
              </a:rPr>
              <a:t>from </a:t>
            </a:r>
            <a:r>
              <a:rPr sz="2400" i="1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experience </a:t>
            </a:r>
            <a:r>
              <a:rPr sz="2400" i="1" dirty="0">
                <a:solidFill>
                  <a:srgbClr val="00050D"/>
                </a:solidFill>
                <a:latin typeface="Franklin Gothic Book"/>
                <a:cs typeface="Franklin Gothic Book"/>
              </a:rPr>
              <a:t>E with respect </a:t>
            </a:r>
            <a:r>
              <a:rPr sz="2400" i="1" spc="-35" dirty="0">
                <a:solidFill>
                  <a:srgbClr val="00050D"/>
                </a:solidFill>
                <a:latin typeface="Franklin Gothic Book"/>
                <a:cs typeface="Franklin Gothic Book"/>
              </a:rPr>
              <a:t>to  </a:t>
            </a:r>
            <a:r>
              <a:rPr sz="2400" i="1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some </a:t>
            </a:r>
            <a:r>
              <a:rPr sz="2400" i="1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class </a:t>
            </a:r>
            <a:r>
              <a:rPr sz="2400" i="1" dirty="0">
                <a:solidFill>
                  <a:srgbClr val="00050D"/>
                </a:solidFill>
                <a:latin typeface="Franklin Gothic Book"/>
                <a:cs typeface="Franklin Gothic Book"/>
              </a:rPr>
              <a:t>of </a:t>
            </a:r>
            <a:r>
              <a:rPr sz="2400" i="1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tasks </a:t>
            </a:r>
            <a:r>
              <a:rPr sz="2400" i="1" dirty="0">
                <a:solidFill>
                  <a:srgbClr val="00050D"/>
                </a:solidFill>
                <a:latin typeface="Franklin Gothic Book"/>
                <a:cs typeface="Franklin Gothic Book"/>
              </a:rPr>
              <a:t>T </a:t>
            </a:r>
            <a:r>
              <a:rPr sz="2400" i="1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and </a:t>
            </a:r>
            <a:r>
              <a:rPr sz="2400" i="1" dirty="0">
                <a:solidFill>
                  <a:srgbClr val="00050D"/>
                </a:solidFill>
                <a:latin typeface="Franklin Gothic Book"/>
                <a:cs typeface="Franklin Gothic Book"/>
              </a:rPr>
              <a:t>performance </a:t>
            </a:r>
            <a:r>
              <a:rPr sz="2400" i="1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measure </a:t>
            </a:r>
            <a:r>
              <a:rPr sz="2400" i="1" dirty="0">
                <a:solidFill>
                  <a:srgbClr val="00050D"/>
                </a:solidFill>
                <a:latin typeface="Franklin Gothic Book"/>
                <a:cs typeface="Franklin Gothic Book"/>
              </a:rPr>
              <a:t>P </a:t>
            </a:r>
            <a:r>
              <a:rPr sz="2400" i="1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if </a:t>
            </a:r>
            <a:r>
              <a:rPr sz="2400" i="1" dirty="0">
                <a:solidFill>
                  <a:srgbClr val="00050D"/>
                </a:solidFill>
                <a:latin typeface="Franklin Gothic Book"/>
                <a:cs typeface="Franklin Gothic Book"/>
              </a:rPr>
              <a:t>its performance </a:t>
            </a:r>
            <a:r>
              <a:rPr sz="2400" i="1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at  tasks in </a:t>
            </a:r>
            <a:r>
              <a:rPr sz="2400" i="1" spc="-70" dirty="0">
                <a:solidFill>
                  <a:srgbClr val="00050D"/>
                </a:solidFill>
                <a:latin typeface="Franklin Gothic Book"/>
                <a:cs typeface="Franklin Gothic Book"/>
              </a:rPr>
              <a:t>T, </a:t>
            </a:r>
            <a:r>
              <a:rPr sz="2400" i="1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as measured </a:t>
            </a:r>
            <a:r>
              <a:rPr sz="2400" i="1" spc="-20" dirty="0">
                <a:solidFill>
                  <a:srgbClr val="00050D"/>
                </a:solidFill>
                <a:latin typeface="Franklin Gothic Book"/>
                <a:cs typeface="Franklin Gothic Book"/>
              </a:rPr>
              <a:t>by </a:t>
            </a:r>
            <a:r>
              <a:rPr sz="2400" i="1" spc="-105" dirty="0">
                <a:solidFill>
                  <a:srgbClr val="00050D"/>
                </a:solidFill>
                <a:latin typeface="Franklin Gothic Book"/>
                <a:cs typeface="Franklin Gothic Book"/>
              </a:rPr>
              <a:t>P, </a:t>
            </a:r>
            <a:r>
              <a:rPr sz="2400" i="1" spc="-20" dirty="0">
                <a:solidFill>
                  <a:srgbClr val="00050D"/>
                </a:solidFill>
                <a:latin typeface="Franklin Gothic Book"/>
                <a:cs typeface="Franklin Gothic Book"/>
              </a:rPr>
              <a:t>improves </a:t>
            </a:r>
            <a:r>
              <a:rPr sz="2400" i="1" dirty="0">
                <a:solidFill>
                  <a:srgbClr val="00050D"/>
                </a:solidFill>
                <a:latin typeface="Franklin Gothic Book"/>
                <a:cs typeface="Franklin Gothic Book"/>
              </a:rPr>
              <a:t>with </a:t>
            </a:r>
            <a:r>
              <a:rPr sz="2400" i="1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experience</a:t>
            </a:r>
            <a:r>
              <a:rPr sz="2400" i="1" spc="250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i="1" dirty="0">
                <a:solidFill>
                  <a:srgbClr val="00050D"/>
                </a:solidFill>
                <a:latin typeface="Franklin Gothic Book"/>
                <a:cs typeface="Franklin Gothic Book"/>
              </a:rPr>
              <a:t>E.”</a:t>
            </a:r>
            <a:endParaRPr sz="2400" dirty="0">
              <a:latin typeface="Franklin Gothic Book"/>
              <a:cs typeface="Franklin Gothic Book"/>
            </a:endParaRPr>
          </a:p>
          <a:p>
            <a:pPr marL="12700">
              <a:lnSpc>
                <a:spcPts val="2590"/>
              </a:lnSpc>
            </a:pPr>
            <a:r>
              <a:rPr sz="2400" i="1" spc="-40" dirty="0">
                <a:solidFill>
                  <a:srgbClr val="00050D"/>
                </a:solidFill>
                <a:latin typeface="Franklin Gothic Book"/>
                <a:cs typeface="Franklin Gothic Book"/>
              </a:rPr>
              <a:t>(Tom </a:t>
            </a:r>
            <a:r>
              <a:rPr sz="2400" i="1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Mitchell,</a:t>
            </a:r>
            <a:r>
              <a:rPr sz="2400" i="1" spc="30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i="1" spc="-45" dirty="0">
                <a:solidFill>
                  <a:srgbClr val="00050D"/>
                </a:solidFill>
                <a:latin typeface="Franklin Gothic Book"/>
                <a:cs typeface="Franklin Gothic Book"/>
              </a:rPr>
              <a:t>1997)</a:t>
            </a:r>
            <a:endParaRPr sz="2400" dirty="0">
              <a:latin typeface="Franklin Gothic Book"/>
              <a:cs typeface="Franklin Gothic Book"/>
            </a:endParaRPr>
          </a:p>
          <a:p>
            <a:pPr marL="1457325" marR="3736340" indent="-147320">
              <a:lnSpc>
                <a:spcPct val="162500"/>
              </a:lnSpc>
              <a:spcBef>
                <a:spcPts val="2050"/>
              </a:spcBef>
              <a:tabLst>
                <a:tab pos="3863975" algn="l"/>
              </a:tabLst>
            </a:pP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Using </a:t>
            </a:r>
            <a:r>
              <a:rPr sz="2400" spc="5" dirty="0">
                <a:solidFill>
                  <a:srgbClr val="00050D"/>
                </a:solidFill>
                <a:latin typeface="Franklin Gothic Book"/>
                <a:cs typeface="Franklin Gothic Book"/>
              </a:rPr>
              <a:t>data </a:t>
            </a:r>
            <a:r>
              <a:rPr sz="2400" spc="-20" dirty="0">
                <a:solidFill>
                  <a:srgbClr val="00050D"/>
                </a:solidFill>
                <a:latin typeface="Franklin Gothic Book"/>
                <a:cs typeface="Franklin Gothic Book"/>
              </a:rPr>
              <a:t>for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answering</a:t>
            </a:r>
            <a:r>
              <a:rPr sz="2400" spc="-114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questions  </a:t>
            </a:r>
            <a:r>
              <a:rPr sz="2400" spc="-20" dirty="0">
                <a:solidFill>
                  <a:srgbClr val="2C889F"/>
                </a:solidFill>
                <a:latin typeface="Franklin Gothic Book"/>
                <a:cs typeface="Franklin Gothic Book"/>
              </a:rPr>
              <a:t>Training	</a:t>
            </a:r>
            <a:r>
              <a:rPr sz="2400" dirty="0">
                <a:solidFill>
                  <a:srgbClr val="2C889F"/>
                </a:solidFill>
                <a:latin typeface="Franklin Gothic Book"/>
                <a:cs typeface="Franklin Gothic Book"/>
              </a:rPr>
              <a:t>Predicting</a:t>
            </a:r>
            <a:endParaRPr sz="2400" dirty="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28EFC9-82AB-4771-B1BB-F40A39364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475943"/>
            <a:ext cx="7620000" cy="29436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B7098A-3FD5-4CD3-A150-6A83551A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25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C2977F-B2AF-4D36-B597-B8C93C6B8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343150"/>
            <a:ext cx="6553199" cy="2171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3C8FAD-03BD-45E8-B0F7-DC192F0F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29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5" dirty="0"/>
              <a:t>Big </a:t>
            </a:r>
            <a:r>
              <a:rPr dirty="0"/>
              <a:t>Data</a:t>
            </a:r>
            <a:r>
              <a:rPr spc="-70" dirty="0"/>
              <a:t> </a:t>
            </a:r>
            <a:r>
              <a:rPr spc="-5" dirty="0"/>
              <a:t>Era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i="0" dirty="0">
                <a:latin typeface="Franklin Gothic Book"/>
                <a:cs typeface="Franklin Gothic Book"/>
              </a:rPr>
              <a:t>© </a:t>
            </a:r>
            <a:r>
              <a:rPr spc="-5" dirty="0"/>
              <a:t>2019</a:t>
            </a:r>
            <a:r>
              <a:rPr spc="-70" dirty="0"/>
              <a:t> </a:t>
            </a:r>
            <a:r>
              <a:rPr spc="-5" dirty="0"/>
              <a:t>Tryolabs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sz="half" idx="4294967295"/>
          </p:nvPr>
        </p:nvSpPr>
        <p:spPr>
          <a:xfrm>
            <a:off x="2289569" y="1356223"/>
            <a:ext cx="2636838" cy="42021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0805" algn="ctr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1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200" spc="-5" dirty="0"/>
              <a:t>Data already</a:t>
            </a:r>
            <a:r>
              <a:rPr sz="2200" spc="-70" dirty="0"/>
              <a:t> </a:t>
            </a:r>
            <a:r>
              <a:rPr sz="2200" spc="-10" dirty="0"/>
              <a:t>available  everywhere</a:t>
            </a:r>
            <a:endParaRPr sz="2200" dirty="0"/>
          </a:p>
          <a:p>
            <a:pPr marL="12700" marR="147955">
              <a:lnSpc>
                <a:spcPct val="100000"/>
              </a:lnSpc>
              <a:spcBef>
                <a:spcPts val="1800"/>
              </a:spcBef>
            </a:pPr>
            <a:r>
              <a:rPr sz="2200" spc="-15" dirty="0"/>
              <a:t>Low </a:t>
            </a:r>
            <a:r>
              <a:rPr sz="2200" spc="-10" dirty="0"/>
              <a:t>storage </a:t>
            </a:r>
            <a:r>
              <a:rPr sz="2200" spc="-5" dirty="0"/>
              <a:t>costs:  </a:t>
            </a:r>
            <a:r>
              <a:rPr sz="2200" spc="-10" dirty="0"/>
              <a:t>everyone has </a:t>
            </a:r>
            <a:r>
              <a:rPr sz="2200" spc="-15" dirty="0"/>
              <a:t>several  </a:t>
            </a:r>
            <a:r>
              <a:rPr sz="2200" spc="-5" dirty="0"/>
              <a:t>GBs </a:t>
            </a:r>
            <a:r>
              <a:rPr sz="2200" spc="-20" dirty="0"/>
              <a:t>for </a:t>
            </a:r>
            <a:r>
              <a:rPr sz="2200" spc="-5" dirty="0"/>
              <a:t>“free”</a:t>
            </a:r>
            <a:endParaRPr sz="2200" dirty="0"/>
          </a:p>
          <a:p>
            <a:pPr marL="12700" marR="41275">
              <a:lnSpc>
                <a:spcPct val="100000"/>
              </a:lnSpc>
              <a:spcBef>
                <a:spcPts val="1800"/>
              </a:spcBef>
            </a:pPr>
            <a:r>
              <a:rPr sz="2200" spc="-10" dirty="0"/>
              <a:t>Hardware </a:t>
            </a:r>
            <a:r>
              <a:rPr sz="2200" spc="-5" dirty="0"/>
              <a:t>more  </a:t>
            </a:r>
            <a:r>
              <a:rPr sz="2200" dirty="0"/>
              <a:t>powerful </a:t>
            </a:r>
            <a:r>
              <a:rPr sz="2200" spc="-5" dirty="0"/>
              <a:t>and</a:t>
            </a:r>
            <a:r>
              <a:rPr sz="2200" spc="-65" dirty="0"/>
              <a:t> </a:t>
            </a:r>
            <a:r>
              <a:rPr sz="2200" dirty="0"/>
              <a:t>cheaper  </a:t>
            </a:r>
            <a:r>
              <a:rPr sz="2200" spc="-5" dirty="0"/>
              <a:t>than </a:t>
            </a:r>
            <a:r>
              <a:rPr sz="2200" spc="-25" dirty="0"/>
              <a:t>ever</a:t>
            </a:r>
            <a:r>
              <a:rPr sz="2200" spc="5" dirty="0"/>
              <a:t> </a:t>
            </a:r>
            <a:r>
              <a:rPr sz="2200" spc="-15" dirty="0"/>
              <a:t>before</a:t>
            </a:r>
            <a:endParaRPr sz="2200" dirty="0"/>
          </a:p>
        </p:txBody>
      </p:sp>
      <p:sp>
        <p:nvSpPr>
          <p:cNvPr id="3" name="object 3"/>
          <p:cNvSpPr txBox="1"/>
          <p:nvPr/>
        </p:nvSpPr>
        <p:spPr>
          <a:xfrm>
            <a:off x="1950466" y="175082"/>
            <a:ext cx="362775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484"/>
                </a:solidFill>
                <a:latin typeface="Franklin Gothic Medium"/>
                <a:cs typeface="Franklin Gothic Medium"/>
              </a:rPr>
              <a:t>Introduction </a:t>
            </a:r>
            <a:r>
              <a:rPr sz="2000" spc="-15" dirty="0">
                <a:solidFill>
                  <a:srgbClr val="007484"/>
                </a:solidFill>
                <a:latin typeface="Franklin Gothic Medium"/>
                <a:cs typeface="Franklin Gothic Medium"/>
              </a:rPr>
              <a:t>to </a:t>
            </a:r>
            <a:r>
              <a:rPr sz="2000" dirty="0">
                <a:solidFill>
                  <a:srgbClr val="007484"/>
                </a:solidFill>
                <a:latin typeface="Franklin Gothic Medium"/>
                <a:cs typeface="Franklin Gothic Medium"/>
              </a:rPr>
              <a:t>Machine</a:t>
            </a:r>
            <a:r>
              <a:rPr sz="2000" spc="-40" dirty="0">
                <a:solidFill>
                  <a:srgbClr val="007484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007484"/>
                </a:solidFill>
                <a:latin typeface="Franklin Gothic Medium"/>
                <a:cs typeface="Franklin Gothic Medium"/>
              </a:rPr>
              <a:t>Learning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71472" y="1812035"/>
            <a:ext cx="3200400" cy="4335780"/>
          </a:xfrm>
          <a:custGeom>
            <a:avLst/>
            <a:gdLst/>
            <a:ahLst/>
            <a:cxnLst/>
            <a:rect l="l" t="t" r="r" b="b"/>
            <a:pathLst>
              <a:path w="3200400" h="4335780">
                <a:moveTo>
                  <a:pt x="0" y="533400"/>
                </a:moveTo>
                <a:lnTo>
                  <a:pt x="2179" y="484842"/>
                </a:lnTo>
                <a:lnTo>
                  <a:pt x="8592" y="437507"/>
                </a:lnTo>
                <a:lnTo>
                  <a:pt x="19050" y="391583"/>
                </a:lnTo>
                <a:lnTo>
                  <a:pt x="33364" y="347258"/>
                </a:lnTo>
                <a:lnTo>
                  <a:pt x="51348" y="304721"/>
                </a:lnTo>
                <a:lnTo>
                  <a:pt x="72813" y="264160"/>
                </a:lnTo>
                <a:lnTo>
                  <a:pt x="97570" y="225762"/>
                </a:lnTo>
                <a:lnTo>
                  <a:pt x="125432" y="189716"/>
                </a:lnTo>
                <a:lnTo>
                  <a:pt x="156209" y="156210"/>
                </a:lnTo>
                <a:lnTo>
                  <a:pt x="189716" y="125432"/>
                </a:lnTo>
                <a:lnTo>
                  <a:pt x="225762" y="97570"/>
                </a:lnTo>
                <a:lnTo>
                  <a:pt x="264159" y="72813"/>
                </a:lnTo>
                <a:lnTo>
                  <a:pt x="304721" y="51348"/>
                </a:lnTo>
                <a:lnTo>
                  <a:pt x="347258" y="33364"/>
                </a:lnTo>
                <a:lnTo>
                  <a:pt x="391583" y="19050"/>
                </a:lnTo>
                <a:lnTo>
                  <a:pt x="437507" y="8592"/>
                </a:lnTo>
                <a:lnTo>
                  <a:pt x="484842" y="2179"/>
                </a:lnTo>
                <a:lnTo>
                  <a:pt x="533400" y="0"/>
                </a:lnTo>
                <a:lnTo>
                  <a:pt x="2667000" y="0"/>
                </a:lnTo>
                <a:lnTo>
                  <a:pt x="2715557" y="2179"/>
                </a:lnTo>
                <a:lnTo>
                  <a:pt x="2762892" y="8592"/>
                </a:lnTo>
                <a:lnTo>
                  <a:pt x="2808816" y="19050"/>
                </a:lnTo>
                <a:lnTo>
                  <a:pt x="2853141" y="33364"/>
                </a:lnTo>
                <a:lnTo>
                  <a:pt x="2895678" y="51348"/>
                </a:lnTo>
                <a:lnTo>
                  <a:pt x="2936239" y="72813"/>
                </a:lnTo>
                <a:lnTo>
                  <a:pt x="2974637" y="97570"/>
                </a:lnTo>
                <a:lnTo>
                  <a:pt x="3010683" y="125432"/>
                </a:lnTo>
                <a:lnTo>
                  <a:pt x="3044189" y="156209"/>
                </a:lnTo>
                <a:lnTo>
                  <a:pt x="3074967" y="189716"/>
                </a:lnTo>
                <a:lnTo>
                  <a:pt x="3102829" y="225762"/>
                </a:lnTo>
                <a:lnTo>
                  <a:pt x="3127586" y="264159"/>
                </a:lnTo>
                <a:lnTo>
                  <a:pt x="3149051" y="304721"/>
                </a:lnTo>
                <a:lnTo>
                  <a:pt x="3167035" y="347258"/>
                </a:lnTo>
                <a:lnTo>
                  <a:pt x="3181349" y="391583"/>
                </a:lnTo>
                <a:lnTo>
                  <a:pt x="3191807" y="437507"/>
                </a:lnTo>
                <a:lnTo>
                  <a:pt x="3198220" y="484842"/>
                </a:lnTo>
                <a:lnTo>
                  <a:pt x="3200400" y="533400"/>
                </a:lnTo>
                <a:lnTo>
                  <a:pt x="3200400" y="3802367"/>
                </a:lnTo>
                <a:lnTo>
                  <a:pt x="3198220" y="3850919"/>
                </a:lnTo>
                <a:lnTo>
                  <a:pt x="3191807" y="3898250"/>
                </a:lnTo>
                <a:lnTo>
                  <a:pt x="3181350" y="3944171"/>
                </a:lnTo>
                <a:lnTo>
                  <a:pt x="3167035" y="3988494"/>
                </a:lnTo>
                <a:lnTo>
                  <a:pt x="3149051" y="4031031"/>
                </a:lnTo>
                <a:lnTo>
                  <a:pt x="3127586" y="4071593"/>
                </a:lnTo>
                <a:lnTo>
                  <a:pt x="3102829" y="4109992"/>
                </a:lnTo>
                <a:lnTo>
                  <a:pt x="3074967" y="4146040"/>
                </a:lnTo>
                <a:lnTo>
                  <a:pt x="3044190" y="4179549"/>
                </a:lnTo>
                <a:lnTo>
                  <a:pt x="3010683" y="4210330"/>
                </a:lnTo>
                <a:lnTo>
                  <a:pt x="2974637" y="4238194"/>
                </a:lnTo>
                <a:lnTo>
                  <a:pt x="2936240" y="4262954"/>
                </a:lnTo>
                <a:lnTo>
                  <a:pt x="2895678" y="4284422"/>
                </a:lnTo>
                <a:lnTo>
                  <a:pt x="2853141" y="4302409"/>
                </a:lnTo>
                <a:lnTo>
                  <a:pt x="2808816" y="4316726"/>
                </a:lnTo>
                <a:lnTo>
                  <a:pt x="2762892" y="4327186"/>
                </a:lnTo>
                <a:lnTo>
                  <a:pt x="2715557" y="4333600"/>
                </a:lnTo>
                <a:lnTo>
                  <a:pt x="2667000" y="4335780"/>
                </a:lnTo>
                <a:lnTo>
                  <a:pt x="533400" y="4335780"/>
                </a:lnTo>
                <a:lnTo>
                  <a:pt x="484842" y="4333600"/>
                </a:lnTo>
                <a:lnTo>
                  <a:pt x="437507" y="4327186"/>
                </a:lnTo>
                <a:lnTo>
                  <a:pt x="391583" y="4316726"/>
                </a:lnTo>
                <a:lnTo>
                  <a:pt x="347258" y="4302409"/>
                </a:lnTo>
                <a:lnTo>
                  <a:pt x="304721" y="4284422"/>
                </a:lnTo>
                <a:lnTo>
                  <a:pt x="264159" y="4262954"/>
                </a:lnTo>
                <a:lnTo>
                  <a:pt x="225762" y="4238194"/>
                </a:lnTo>
                <a:lnTo>
                  <a:pt x="189716" y="4210330"/>
                </a:lnTo>
                <a:lnTo>
                  <a:pt x="156210" y="4179549"/>
                </a:lnTo>
                <a:lnTo>
                  <a:pt x="125432" y="4146040"/>
                </a:lnTo>
                <a:lnTo>
                  <a:pt x="97570" y="4109992"/>
                </a:lnTo>
                <a:lnTo>
                  <a:pt x="72813" y="4071593"/>
                </a:lnTo>
                <a:lnTo>
                  <a:pt x="51348" y="4031031"/>
                </a:lnTo>
                <a:lnTo>
                  <a:pt x="33364" y="3988494"/>
                </a:lnTo>
                <a:lnTo>
                  <a:pt x="19050" y="3944171"/>
                </a:lnTo>
                <a:lnTo>
                  <a:pt x="8592" y="3898250"/>
                </a:lnTo>
                <a:lnTo>
                  <a:pt x="2179" y="3850919"/>
                </a:lnTo>
                <a:lnTo>
                  <a:pt x="0" y="3802367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09032" y="1812035"/>
            <a:ext cx="3200400" cy="4335780"/>
          </a:xfrm>
          <a:custGeom>
            <a:avLst/>
            <a:gdLst/>
            <a:ahLst/>
            <a:cxnLst/>
            <a:rect l="l" t="t" r="r" b="b"/>
            <a:pathLst>
              <a:path w="3200400" h="4335780">
                <a:moveTo>
                  <a:pt x="2666999" y="0"/>
                </a:moveTo>
                <a:lnTo>
                  <a:pt x="533400" y="0"/>
                </a:lnTo>
                <a:lnTo>
                  <a:pt x="484842" y="2179"/>
                </a:lnTo>
                <a:lnTo>
                  <a:pt x="437507" y="8592"/>
                </a:lnTo>
                <a:lnTo>
                  <a:pt x="391583" y="19050"/>
                </a:lnTo>
                <a:lnTo>
                  <a:pt x="347258" y="33364"/>
                </a:lnTo>
                <a:lnTo>
                  <a:pt x="304721" y="51348"/>
                </a:lnTo>
                <a:lnTo>
                  <a:pt x="264159" y="72813"/>
                </a:lnTo>
                <a:lnTo>
                  <a:pt x="225762" y="97570"/>
                </a:lnTo>
                <a:lnTo>
                  <a:pt x="189716" y="125432"/>
                </a:lnTo>
                <a:lnTo>
                  <a:pt x="156209" y="156210"/>
                </a:lnTo>
                <a:lnTo>
                  <a:pt x="125432" y="189716"/>
                </a:lnTo>
                <a:lnTo>
                  <a:pt x="97570" y="225762"/>
                </a:lnTo>
                <a:lnTo>
                  <a:pt x="72813" y="264160"/>
                </a:lnTo>
                <a:lnTo>
                  <a:pt x="51348" y="304721"/>
                </a:lnTo>
                <a:lnTo>
                  <a:pt x="33364" y="347258"/>
                </a:lnTo>
                <a:lnTo>
                  <a:pt x="19050" y="391583"/>
                </a:lnTo>
                <a:lnTo>
                  <a:pt x="8592" y="437507"/>
                </a:lnTo>
                <a:lnTo>
                  <a:pt x="2179" y="484842"/>
                </a:lnTo>
                <a:lnTo>
                  <a:pt x="0" y="533400"/>
                </a:lnTo>
                <a:lnTo>
                  <a:pt x="0" y="3802367"/>
                </a:lnTo>
                <a:lnTo>
                  <a:pt x="2179" y="3850919"/>
                </a:lnTo>
                <a:lnTo>
                  <a:pt x="8592" y="3898250"/>
                </a:lnTo>
                <a:lnTo>
                  <a:pt x="19050" y="3944171"/>
                </a:lnTo>
                <a:lnTo>
                  <a:pt x="33364" y="3988494"/>
                </a:lnTo>
                <a:lnTo>
                  <a:pt x="51348" y="4031031"/>
                </a:lnTo>
                <a:lnTo>
                  <a:pt x="72813" y="4071593"/>
                </a:lnTo>
                <a:lnTo>
                  <a:pt x="97570" y="4109992"/>
                </a:lnTo>
                <a:lnTo>
                  <a:pt x="125432" y="4146040"/>
                </a:lnTo>
                <a:lnTo>
                  <a:pt x="156210" y="4179549"/>
                </a:lnTo>
                <a:lnTo>
                  <a:pt x="189716" y="4210330"/>
                </a:lnTo>
                <a:lnTo>
                  <a:pt x="225762" y="4238194"/>
                </a:lnTo>
                <a:lnTo>
                  <a:pt x="264160" y="4262954"/>
                </a:lnTo>
                <a:lnTo>
                  <a:pt x="304721" y="4284422"/>
                </a:lnTo>
                <a:lnTo>
                  <a:pt x="347258" y="4302409"/>
                </a:lnTo>
                <a:lnTo>
                  <a:pt x="391583" y="4316726"/>
                </a:lnTo>
                <a:lnTo>
                  <a:pt x="437507" y="4327186"/>
                </a:lnTo>
                <a:lnTo>
                  <a:pt x="484842" y="4333600"/>
                </a:lnTo>
                <a:lnTo>
                  <a:pt x="533400" y="4335780"/>
                </a:lnTo>
                <a:lnTo>
                  <a:pt x="2666999" y="4335780"/>
                </a:lnTo>
                <a:lnTo>
                  <a:pt x="2715557" y="4333600"/>
                </a:lnTo>
                <a:lnTo>
                  <a:pt x="2762892" y="4327186"/>
                </a:lnTo>
                <a:lnTo>
                  <a:pt x="2808816" y="4316726"/>
                </a:lnTo>
                <a:lnTo>
                  <a:pt x="2853141" y="4302409"/>
                </a:lnTo>
                <a:lnTo>
                  <a:pt x="2895678" y="4284422"/>
                </a:lnTo>
                <a:lnTo>
                  <a:pt x="2936239" y="4262954"/>
                </a:lnTo>
                <a:lnTo>
                  <a:pt x="2974637" y="4238194"/>
                </a:lnTo>
                <a:lnTo>
                  <a:pt x="3010683" y="4210330"/>
                </a:lnTo>
                <a:lnTo>
                  <a:pt x="3044189" y="4179549"/>
                </a:lnTo>
                <a:lnTo>
                  <a:pt x="3074967" y="4146040"/>
                </a:lnTo>
                <a:lnTo>
                  <a:pt x="3102829" y="4109992"/>
                </a:lnTo>
                <a:lnTo>
                  <a:pt x="3127586" y="4071593"/>
                </a:lnTo>
                <a:lnTo>
                  <a:pt x="3149051" y="4031031"/>
                </a:lnTo>
                <a:lnTo>
                  <a:pt x="3167035" y="3988494"/>
                </a:lnTo>
                <a:lnTo>
                  <a:pt x="3181349" y="3944171"/>
                </a:lnTo>
                <a:lnTo>
                  <a:pt x="3191807" y="3898250"/>
                </a:lnTo>
                <a:lnTo>
                  <a:pt x="3198220" y="3850919"/>
                </a:lnTo>
                <a:lnTo>
                  <a:pt x="3200399" y="3802367"/>
                </a:lnTo>
                <a:lnTo>
                  <a:pt x="3200399" y="533400"/>
                </a:lnTo>
                <a:lnTo>
                  <a:pt x="3198220" y="484842"/>
                </a:lnTo>
                <a:lnTo>
                  <a:pt x="3191807" y="437507"/>
                </a:lnTo>
                <a:lnTo>
                  <a:pt x="3181350" y="391583"/>
                </a:lnTo>
                <a:lnTo>
                  <a:pt x="3167035" y="347258"/>
                </a:lnTo>
                <a:lnTo>
                  <a:pt x="3149051" y="304721"/>
                </a:lnTo>
                <a:lnTo>
                  <a:pt x="3127586" y="264160"/>
                </a:lnTo>
                <a:lnTo>
                  <a:pt x="3102829" y="225762"/>
                </a:lnTo>
                <a:lnTo>
                  <a:pt x="3074967" y="189716"/>
                </a:lnTo>
                <a:lnTo>
                  <a:pt x="3044190" y="156210"/>
                </a:lnTo>
                <a:lnTo>
                  <a:pt x="3010683" y="125432"/>
                </a:lnTo>
                <a:lnTo>
                  <a:pt x="2974637" y="97570"/>
                </a:lnTo>
                <a:lnTo>
                  <a:pt x="2936240" y="72813"/>
                </a:lnTo>
                <a:lnTo>
                  <a:pt x="2895678" y="51348"/>
                </a:lnTo>
                <a:lnTo>
                  <a:pt x="2853141" y="33364"/>
                </a:lnTo>
                <a:lnTo>
                  <a:pt x="2808816" y="19050"/>
                </a:lnTo>
                <a:lnTo>
                  <a:pt x="2762892" y="8592"/>
                </a:lnTo>
                <a:lnTo>
                  <a:pt x="2715557" y="2179"/>
                </a:lnTo>
                <a:lnTo>
                  <a:pt x="2666999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09032" y="1812035"/>
            <a:ext cx="3200400" cy="4335780"/>
          </a:xfrm>
          <a:custGeom>
            <a:avLst/>
            <a:gdLst/>
            <a:ahLst/>
            <a:cxnLst/>
            <a:rect l="l" t="t" r="r" b="b"/>
            <a:pathLst>
              <a:path w="3200400" h="4335780">
                <a:moveTo>
                  <a:pt x="0" y="533400"/>
                </a:moveTo>
                <a:lnTo>
                  <a:pt x="2179" y="484842"/>
                </a:lnTo>
                <a:lnTo>
                  <a:pt x="8592" y="437507"/>
                </a:lnTo>
                <a:lnTo>
                  <a:pt x="19050" y="391583"/>
                </a:lnTo>
                <a:lnTo>
                  <a:pt x="33364" y="347258"/>
                </a:lnTo>
                <a:lnTo>
                  <a:pt x="51348" y="304721"/>
                </a:lnTo>
                <a:lnTo>
                  <a:pt x="72813" y="264160"/>
                </a:lnTo>
                <a:lnTo>
                  <a:pt x="97570" y="225762"/>
                </a:lnTo>
                <a:lnTo>
                  <a:pt x="125432" y="189716"/>
                </a:lnTo>
                <a:lnTo>
                  <a:pt x="156209" y="156210"/>
                </a:lnTo>
                <a:lnTo>
                  <a:pt x="189716" y="125432"/>
                </a:lnTo>
                <a:lnTo>
                  <a:pt x="225762" y="97570"/>
                </a:lnTo>
                <a:lnTo>
                  <a:pt x="264159" y="72813"/>
                </a:lnTo>
                <a:lnTo>
                  <a:pt x="304721" y="51348"/>
                </a:lnTo>
                <a:lnTo>
                  <a:pt x="347258" y="33364"/>
                </a:lnTo>
                <a:lnTo>
                  <a:pt x="391583" y="19050"/>
                </a:lnTo>
                <a:lnTo>
                  <a:pt x="437507" y="8592"/>
                </a:lnTo>
                <a:lnTo>
                  <a:pt x="484842" y="2179"/>
                </a:lnTo>
                <a:lnTo>
                  <a:pt x="533400" y="0"/>
                </a:lnTo>
                <a:lnTo>
                  <a:pt x="2666999" y="0"/>
                </a:lnTo>
                <a:lnTo>
                  <a:pt x="2715557" y="2179"/>
                </a:lnTo>
                <a:lnTo>
                  <a:pt x="2762892" y="8592"/>
                </a:lnTo>
                <a:lnTo>
                  <a:pt x="2808816" y="19050"/>
                </a:lnTo>
                <a:lnTo>
                  <a:pt x="2853141" y="33364"/>
                </a:lnTo>
                <a:lnTo>
                  <a:pt x="2895678" y="51348"/>
                </a:lnTo>
                <a:lnTo>
                  <a:pt x="2936239" y="72813"/>
                </a:lnTo>
                <a:lnTo>
                  <a:pt x="2974637" y="97570"/>
                </a:lnTo>
                <a:lnTo>
                  <a:pt x="3010683" y="125432"/>
                </a:lnTo>
                <a:lnTo>
                  <a:pt x="3044189" y="156209"/>
                </a:lnTo>
                <a:lnTo>
                  <a:pt x="3074967" y="189716"/>
                </a:lnTo>
                <a:lnTo>
                  <a:pt x="3102829" y="225762"/>
                </a:lnTo>
                <a:lnTo>
                  <a:pt x="3127586" y="264159"/>
                </a:lnTo>
                <a:lnTo>
                  <a:pt x="3149051" y="304721"/>
                </a:lnTo>
                <a:lnTo>
                  <a:pt x="3167035" y="347258"/>
                </a:lnTo>
                <a:lnTo>
                  <a:pt x="3181350" y="391583"/>
                </a:lnTo>
                <a:lnTo>
                  <a:pt x="3191807" y="437507"/>
                </a:lnTo>
                <a:lnTo>
                  <a:pt x="3198220" y="484842"/>
                </a:lnTo>
                <a:lnTo>
                  <a:pt x="3200399" y="533400"/>
                </a:lnTo>
                <a:lnTo>
                  <a:pt x="3200399" y="3802367"/>
                </a:lnTo>
                <a:lnTo>
                  <a:pt x="3198220" y="3850919"/>
                </a:lnTo>
                <a:lnTo>
                  <a:pt x="3191807" y="3898250"/>
                </a:lnTo>
                <a:lnTo>
                  <a:pt x="3181349" y="3944171"/>
                </a:lnTo>
                <a:lnTo>
                  <a:pt x="3167035" y="3988494"/>
                </a:lnTo>
                <a:lnTo>
                  <a:pt x="3149051" y="4031031"/>
                </a:lnTo>
                <a:lnTo>
                  <a:pt x="3127586" y="4071593"/>
                </a:lnTo>
                <a:lnTo>
                  <a:pt x="3102829" y="4109992"/>
                </a:lnTo>
                <a:lnTo>
                  <a:pt x="3074967" y="4146040"/>
                </a:lnTo>
                <a:lnTo>
                  <a:pt x="3044189" y="4179549"/>
                </a:lnTo>
                <a:lnTo>
                  <a:pt x="3010683" y="4210330"/>
                </a:lnTo>
                <a:lnTo>
                  <a:pt x="2974637" y="4238194"/>
                </a:lnTo>
                <a:lnTo>
                  <a:pt x="2936239" y="4262954"/>
                </a:lnTo>
                <a:lnTo>
                  <a:pt x="2895678" y="4284422"/>
                </a:lnTo>
                <a:lnTo>
                  <a:pt x="2853141" y="4302409"/>
                </a:lnTo>
                <a:lnTo>
                  <a:pt x="2808816" y="4316726"/>
                </a:lnTo>
                <a:lnTo>
                  <a:pt x="2762892" y="4327186"/>
                </a:lnTo>
                <a:lnTo>
                  <a:pt x="2715557" y="4333600"/>
                </a:lnTo>
                <a:lnTo>
                  <a:pt x="2666999" y="4335780"/>
                </a:lnTo>
                <a:lnTo>
                  <a:pt x="533400" y="4335780"/>
                </a:lnTo>
                <a:lnTo>
                  <a:pt x="484842" y="4333600"/>
                </a:lnTo>
                <a:lnTo>
                  <a:pt x="437507" y="4327186"/>
                </a:lnTo>
                <a:lnTo>
                  <a:pt x="391583" y="4316726"/>
                </a:lnTo>
                <a:lnTo>
                  <a:pt x="347258" y="4302409"/>
                </a:lnTo>
                <a:lnTo>
                  <a:pt x="304721" y="4284422"/>
                </a:lnTo>
                <a:lnTo>
                  <a:pt x="264160" y="4262954"/>
                </a:lnTo>
                <a:lnTo>
                  <a:pt x="225762" y="4238194"/>
                </a:lnTo>
                <a:lnTo>
                  <a:pt x="189716" y="4210330"/>
                </a:lnTo>
                <a:lnTo>
                  <a:pt x="156210" y="4179549"/>
                </a:lnTo>
                <a:lnTo>
                  <a:pt x="125432" y="4146040"/>
                </a:lnTo>
                <a:lnTo>
                  <a:pt x="97570" y="4109992"/>
                </a:lnTo>
                <a:lnTo>
                  <a:pt x="72813" y="4071593"/>
                </a:lnTo>
                <a:lnTo>
                  <a:pt x="51348" y="4031031"/>
                </a:lnTo>
                <a:lnTo>
                  <a:pt x="33364" y="3988494"/>
                </a:lnTo>
                <a:lnTo>
                  <a:pt x="19050" y="3944171"/>
                </a:lnTo>
                <a:lnTo>
                  <a:pt x="8592" y="3898250"/>
                </a:lnTo>
                <a:lnTo>
                  <a:pt x="2179" y="3850919"/>
                </a:lnTo>
                <a:lnTo>
                  <a:pt x="0" y="3802367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44997" y="2142489"/>
            <a:ext cx="261747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Everyone </a:t>
            </a:r>
            <a:r>
              <a:rPr sz="22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has </a:t>
            </a:r>
            <a:r>
              <a:rPr sz="22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a  </a:t>
            </a:r>
            <a:r>
              <a:rPr sz="2200" spc="-15" dirty="0">
                <a:solidFill>
                  <a:srgbClr val="00050D"/>
                </a:solidFill>
                <a:latin typeface="Franklin Gothic Book"/>
                <a:cs typeface="Franklin Gothic Book"/>
              </a:rPr>
              <a:t>computer </a:t>
            </a:r>
            <a:r>
              <a:rPr sz="22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fully </a:t>
            </a:r>
            <a:r>
              <a:rPr sz="2200" spc="-15" dirty="0">
                <a:solidFill>
                  <a:srgbClr val="00050D"/>
                </a:solidFill>
                <a:latin typeface="Franklin Gothic Book"/>
                <a:cs typeface="Franklin Gothic Book"/>
              </a:rPr>
              <a:t>packed  </a:t>
            </a:r>
            <a:r>
              <a:rPr sz="22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with sensors:</a:t>
            </a:r>
            <a:endParaRPr sz="2200">
              <a:latin typeface="Franklin Gothic Book"/>
              <a:cs typeface="Franklin Gothic Boo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59297" y="3148101"/>
            <a:ext cx="1890395" cy="12604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GPS</a:t>
            </a:r>
            <a:endParaRPr sz="2200">
              <a:latin typeface="Franklin Gothic Book"/>
              <a:cs typeface="Franklin Gothic Book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Cameras</a:t>
            </a:r>
            <a:endParaRPr sz="2200">
              <a:latin typeface="Franklin Gothic Book"/>
              <a:cs typeface="Franklin Gothic Book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Microphones</a:t>
            </a:r>
            <a:endParaRPr sz="2200">
              <a:latin typeface="Franklin Gothic Book"/>
              <a:cs typeface="Franklin Gothic Boo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44997" y="4695825"/>
            <a:ext cx="27990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Permanently</a:t>
            </a:r>
            <a:r>
              <a:rPr sz="2200" spc="-45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2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connected  </a:t>
            </a:r>
            <a:r>
              <a:rPr sz="2200" spc="-25" dirty="0">
                <a:solidFill>
                  <a:srgbClr val="00050D"/>
                </a:solidFill>
                <a:latin typeface="Franklin Gothic Book"/>
                <a:cs typeface="Franklin Gothic Book"/>
              </a:rPr>
              <a:t>to</a:t>
            </a:r>
            <a:r>
              <a:rPr sz="22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200" spc="-15" dirty="0">
                <a:solidFill>
                  <a:srgbClr val="00050D"/>
                </a:solidFill>
                <a:latin typeface="Franklin Gothic Book"/>
                <a:cs typeface="Franklin Gothic Book"/>
              </a:rPr>
              <a:t>Internet</a:t>
            </a:r>
            <a:endParaRPr sz="2200">
              <a:latin typeface="Franklin Gothic Book"/>
              <a:cs typeface="Franklin Gothic Boo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546592" y="1787651"/>
            <a:ext cx="3200400" cy="4360545"/>
          </a:xfrm>
          <a:custGeom>
            <a:avLst/>
            <a:gdLst/>
            <a:ahLst/>
            <a:cxnLst/>
            <a:rect l="l" t="t" r="r" b="b"/>
            <a:pathLst>
              <a:path w="3200400" h="4360545">
                <a:moveTo>
                  <a:pt x="2667000" y="0"/>
                </a:moveTo>
                <a:lnTo>
                  <a:pt x="533400" y="0"/>
                </a:lnTo>
                <a:lnTo>
                  <a:pt x="484842" y="2179"/>
                </a:lnTo>
                <a:lnTo>
                  <a:pt x="437507" y="8592"/>
                </a:lnTo>
                <a:lnTo>
                  <a:pt x="391583" y="19050"/>
                </a:lnTo>
                <a:lnTo>
                  <a:pt x="347258" y="33364"/>
                </a:lnTo>
                <a:lnTo>
                  <a:pt x="304721" y="51348"/>
                </a:lnTo>
                <a:lnTo>
                  <a:pt x="264160" y="72813"/>
                </a:lnTo>
                <a:lnTo>
                  <a:pt x="225762" y="97570"/>
                </a:lnTo>
                <a:lnTo>
                  <a:pt x="189716" y="125432"/>
                </a:lnTo>
                <a:lnTo>
                  <a:pt x="156210" y="156210"/>
                </a:lnTo>
                <a:lnTo>
                  <a:pt x="125432" y="189716"/>
                </a:lnTo>
                <a:lnTo>
                  <a:pt x="97570" y="225762"/>
                </a:lnTo>
                <a:lnTo>
                  <a:pt x="72813" y="264160"/>
                </a:lnTo>
                <a:lnTo>
                  <a:pt x="51348" y="304721"/>
                </a:lnTo>
                <a:lnTo>
                  <a:pt x="33364" y="347258"/>
                </a:lnTo>
                <a:lnTo>
                  <a:pt x="19050" y="391583"/>
                </a:lnTo>
                <a:lnTo>
                  <a:pt x="8592" y="437507"/>
                </a:lnTo>
                <a:lnTo>
                  <a:pt x="2179" y="484842"/>
                </a:lnTo>
                <a:lnTo>
                  <a:pt x="0" y="533400"/>
                </a:lnTo>
                <a:lnTo>
                  <a:pt x="0" y="3826751"/>
                </a:lnTo>
                <a:lnTo>
                  <a:pt x="2179" y="3875303"/>
                </a:lnTo>
                <a:lnTo>
                  <a:pt x="8592" y="3922634"/>
                </a:lnTo>
                <a:lnTo>
                  <a:pt x="19049" y="3968555"/>
                </a:lnTo>
                <a:lnTo>
                  <a:pt x="33364" y="4012878"/>
                </a:lnTo>
                <a:lnTo>
                  <a:pt x="51348" y="4055415"/>
                </a:lnTo>
                <a:lnTo>
                  <a:pt x="72813" y="4095977"/>
                </a:lnTo>
                <a:lnTo>
                  <a:pt x="97570" y="4134376"/>
                </a:lnTo>
                <a:lnTo>
                  <a:pt x="125432" y="4170424"/>
                </a:lnTo>
                <a:lnTo>
                  <a:pt x="156210" y="4203933"/>
                </a:lnTo>
                <a:lnTo>
                  <a:pt x="189716" y="4234714"/>
                </a:lnTo>
                <a:lnTo>
                  <a:pt x="225762" y="4262578"/>
                </a:lnTo>
                <a:lnTo>
                  <a:pt x="264160" y="4287338"/>
                </a:lnTo>
                <a:lnTo>
                  <a:pt x="304721" y="4308806"/>
                </a:lnTo>
                <a:lnTo>
                  <a:pt x="347258" y="4326793"/>
                </a:lnTo>
                <a:lnTo>
                  <a:pt x="391583" y="4341110"/>
                </a:lnTo>
                <a:lnTo>
                  <a:pt x="437507" y="4351570"/>
                </a:lnTo>
                <a:lnTo>
                  <a:pt x="484842" y="4357984"/>
                </a:lnTo>
                <a:lnTo>
                  <a:pt x="533400" y="4360164"/>
                </a:lnTo>
                <a:lnTo>
                  <a:pt x="2667000" y="4360164"/>
                </a:lnTo>
                <a:lnTo>
                  <a:pt x="2715557" y="4357984"/>
                </a:lnTo>
                <a:lnTo>
                  <a:pt x="2762892" y="4351570"/>
                </a:lnTo>
                <a:lnTo>
                  <a:pt x="2808816" y="4341110"/>
                </a:lnTo>
                <a:lnTo>
                  <a:pt x="2853141" y="4326793"/>
                </a:lnTo>
                <a:lnTo>
                  <a:pt x="2895678" y="4308806"/>
                </a:lnTo>
                <a:lnTo>
                  <a:pt x="2936239" y="4287338"/>
                </a:lnTo>
                <a:lnTo>
                  <a:pt x="2974637" y="4262578"/>
                </a:lnTo>
                <a:lnTo>
                  <a:pt x="3010683" y="4234714"/>
                </a:lnTo>
                <a:lnTo>
                  <a:pt x="3044189" y="4203933"/>
                </a:lnTo>
                <a:lnTo>
                  <a:pt x="3074967" y="4170424"/>
                </a:lnTo>
                <a:lnTo>
                  <a:pt x="3102829" y="4134376"/>
                </a:lnTo>
                <a:lnTo>
                  <a:pt x="3127586" y="4095977"/>
                </a:lnTo>
                <a:lnTo>
                  <a:pt x="3149051" y="4055415"/>
                </a:lnTo>
                <a:lnTo>
                  <a:pt x="3167035" y="4012878"/>
                </a:lnTo>
                <a:lnTo>
                  <a:pt x="3181350" y="3968555"/>
                </a:lnTo>
                <a:lnTo>
                  <a:pt x="3191807" y="3922634"/>
                </a:lnTo>
                <a:lnTo>
                  <a:pt x="3198220" y="3875303"/>
                </a:lnTo>
                <a:lnTo>
                  <a:pt x="3200400" y="3826751"/>
                </a:lnTo>
                <a:lnTo>
                  <a:pt x="3200400" y="533400"/>
                </a:lnTo>
                <a:lnTo>
                  <a:pt x="3198220" y="484842"/>
                </a:lnTo>
                <a:lnTo>
                  <a:pt x="3191807" y="437507"/>
                </a:lnTo>
                <a:lnTo>
                  <a:pt x="3181350" y="391583"/>
                </a:lnTo>
                <a:lnTo>
                  <a:pt x="3167035" y="347258"/>
                </a:lnTo>
                <a:lnTo>
                  <a:pt x="3149051" y="304721"/>
                </a:lnTo>
                <a:lnTo>
                  <a:pt x="3127586" y="264160"/>
                </a:lnTo>
                <a:lnTo>
                  <a:pt x="3102829" y="225762"/>
                </a:lnTo>
                <a:lnTo>
                  <a:pt x="3074967" y="189716"/>
                </a:lnTo>
                <a:lnTo>
                  <a:pt x="3044190" y="156210"/>
                </a:lnTo>
                <a:lnTo>
                  <a:pt x="3010683" y="125432"/>
                </a:lnTo>
                <a:lnTo>
                  <a:pt x="2974637" y="97570"/>
                </a:lnTo>
                <a:lnTo>
                  <a:pt x="2936240" y="72813"/>
                </a:lnTo>
                <a:lnTo>
                  <a:pt x="2895678" y="51348"/>
                </a:lnTo>
                <a:lnTo>
                  <a:pt x="2853141" y="33364"/>
                </a:lnTo>
                <a:lnTo>
                  <a:pt x="2808816" y="19050"/>
                </a:lnTo>
                <a:lnTo>
                  <a:pt x="2762892" y="8592"/>
                </a:lnTo>
                <a:lnTo>
                  <a:pt x="2715557" y="2179"/>
                </a:lnTo>
                <a:lnTo>
                  <a:pt x="26670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46592" y="1787651"/>
            <a:ext cx="3200400" cy="4360545"/>
          </a:xfrm>
          <a:custGeom>
            <a:avLst/>
            <a:gdLst/>
            <a:ahLst/>
            <a:cxnLst/>
            <a:rect l="l" t="t" r="r" b="b"/>
            <a:pathLst>
              <a:path w="3200400" h="4360545">
                <a:moveTo>
                  <a:pt x="0" y="533400"/>
                </a:moveTo>
                <a:lnTo>
                  <a:pt x="2179" y="484842"/>
                </a:lnTo>
                <a:lnTo>
                  <a:pt x="8592" y="437507"/>
                </a:lnTo>
                <a:lnTo>
                  <a:pt x="19050" y="391583"/>
                </a:lnTo>
                <a:lnTo>
                  <a:pt x="33364" y="347258"/>
                </a:lnTo>
                <a:lnTo>
                  <a:pt x="51348" y="304721"/>
                </a:lnTo>
                <a:lnTo>
                  <a:pt x="72813" y="264160"/>
                </a:lnTo>
                <a:lnTo>
                  <a:pt x="97570" y="225762"/>
                </a:lnTo>
                <a:lnTo>
                  <a:pt x="125432" y="189716"/>
                </a:lnTo>
                <a:lnTo>
                  <a:pt x="156210" y="156210"/>
                </a:lnTo>
                <a:lnTo>
                  <a:pt x="189716" y="125432"/>
                </a:lnTo>
                <a:lnTo>
                  <a:pt x="225762" y="97570"/>
                </a:lnTo>
                <a:lnTo>
                  <a:pt x="264160" y="72813"/>
                </a:lnTo>
                <a:lnTo>
                  <a:pt x="304721" y="51348"/>
                </a:lnTo>
                <a:lnTo>
                  <a:pt x="347258" y="33364"/>
                </a:lnTo>
                <a:lnTo>
                  <a:pt x="391583" y="19050"/>
                </a:lnTo>
                <a:lnTo>
                  <a:pt x="437507" y="8592"/>
                </a:lnTo>
                <a:lnTo>
                  <a:pt x="484842" y="2179"/>
                </a:lnTo>
                <a:lnTo>
                  <a:pt x="533400" y="0"/>
                </a:lnTo>
                <a:lnTo>
                  <a:pt x="2667000" y="0"/>
                </a:lnTo>
                <a:lnTo>
                  <a:pt x="2715557" y="2179"/>
                </a:lnTo>
                <a:lnTo>
                  <a:pt x="2762892" y="8592"/>
                </a:lnTo>
                <a:lnTo>
                  <a:pt x="2808816" y="19050"/>
                </a:lnTo>
                <a:lnTo>
                  <a:pt x="2853141" y="33364"/>
                </a:lnTo>
                <a:lnTo>
                  <a:pt x="2895678" y="51348"/>
                </a:lnTo>
                <a:lnTo>
                  <a:pt x="2936239" y="72813"/>
                </a:lnTo>
                <a:lnTo>
                  <a:pt x="2974637" y="97570"/>
                </a:lnTo>
                <a:lnTo>
                  <a:pt x="3010683" y="125432"/>
                </a:lnTo>
                <a:lnTo>
                  <a:pt x="3044189" y="156209"/>
                </a:lnTo>
                <a:lnTo>
                  <a:pt x="3074967" y="189716"/>
                </a:lnTo>
                <a:lnTo>
                  <a:pt x="3102829" y="225762"/>
                </a:lnTo>
                <a:lnTo>
                  <a:pt x="3127586" y="264159"/>
                </a:lnTo>
                <a:lnTo>
                  <a:pt x="3149051" y="304721"/>
                </a:lnTo>
                <a:lnTo>
                  <a:pt x="3167035" y="347258"/>
                </a:lnTo>
                <a:lnTo>
                  <a:pt x="3181350" y="391583"/>
                </a:lnTo>
                <a:lnTo>
                  <a:pt x="3191807" y="437507"/>
                </a:lnTo>
                <a:lnTo>
                  <a:pt x="3198220" y="484842"/>
                </a:lnTo>
                <a:lnTo>
                  <a:pt x="3200400" y="533400"/>
                </a:lnTo>
                <a:lnTo>
                  <a:pt x="3200400" y="3826751"/>
                </a:lnTo>
                <a:lnTo>
                  <a:pt x="3198220" y="3875303"/>
                </a:lnTo>
                <a:lnTo>
                  <a:pt x="3191807" y="3922634"/>
                </a:lnTo>
                <a:lnTo>
                  <a:pt x="3181350" y="3968555"/>
                </a:lnTo>
                <a:lnTo>
                  <a:pt x="3167035" y="4012878"/>
                </a:lnTo>
                <a:lnTo>
                  <a:pt x="3149051" y="4055415"/>
                </a:lnTo>
                <a:lnTo>
                  <a:pt x="3127586" y="4095977"/>
                </a:lnTo>
                <a:lnTo>
                  <a:pt x="3102829" y="4134376"/>
                </a:lnTo>
                <a:lnTo>
                  <a:pt x="3074967" y="4170424"/>
                </a:lnTo>
                <a:lnTo>
                  <a:pt x="3044189" y="4203933"/>
                </a:lnTo>
                <a:lnTo>
                  <a:pt x="3010683" y="4234714"/>
                </a:lnTo>
                <a:lnTo>
                  <a:pt x="2974637" y="4262578"/>
                </a:lnTo>
                <a:lnTo>
                  <a:pt x="2936239" y="4287338"/>
                </a:lnTo>
                <a:lnTo>
                  <a:pt x="2895678" y="4308806"/>
                </a:lnTo>
                <a:lnTo>
                  <a:pt x="2853141" y="4326793"/>
                </a:lnTo>
                <a:lnTo>
                  <a:pt x="2808816" y="4341110"/>
                </a:lnTo>
                <a:lnTo>
                  <a:pt x="2762892" y="4351570"/>
                </a:lnTo>
                <a:lnTo>
                  <a:pt x="2715557" y="4357984"/>
                </a:lnTo>
                <a:lnTo>
                  <a:pt x="2667000" y="4360164"/>
                </a:lnTo>
                <a:lnTo>
                  <a:pt x="533400" y="4360164"/>
                </a:lnTo>
                <a:lnTo>
                  <a:pt x="484842" y="4357984"/>
                </a:lnTo>
                <a:lnTo>
                  <a:pt x="437507" y="4351570"/>
                </a:lnTo>
                <a:lnTo>
                  <a:pt x="391583" y="4341110"/>
                </a:lnTo>
                <a:lnTo>
                  <a:pt x="347258" y="4326793"/>
                </a:lnTo>
                <a:lnTo>
                  <a:pt x="304721" y="4308806"/>
                </a:lnTo>
                <a:lnTo>
                  <a:pt x="264160" y="4287338"/>
                </a:lnTo>
                <a:lnTo>
                  <a:pt x="225762" y="4262578"/>
                </a:lnTo>
                <a:lnTo>
                  <a:pt x="189716" y="4234714"/>
                </a:lnTo>
                <a:lnTo>
                  <a:pt x="156210" y="4203933"/>
                </a:lnTo>
                <a:lnTo>
                  <a:pt x="125432" y="4170424"/>
                </a:lnTo>
                <a:lnTo>
                  <a:pt x="97570" y="4134376"/>
                </a:lnTo>
                <a:lnTo>
                  <a:pt x="72813" y="4095977"/>
                </a:lnTo>
                <a:lnTo>
                  <a:pt x="51348" y="4055415"/>
                </a:lnTo>
                <a:lnTo>
                  <a:pt x="33364" y="4012878"/>
                </a:lnTo>
                <a:lnTo>
                  <a:pt x="19049" y="3968555"/>
                </a:lnTo>
                <a:lnTo>
                  <a:pt x="8592" y="3922634"/>
                </a:lnTo>
                <a:lnTo>
                  <a:pt x="2179" y="3875303"/>
                </a:lnTo>
                <a:lnTo>
                  <a:pt x="0" y="3826751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897493" y="3948429"/>
            <a:ext cx="150558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45" dirty="0">
                <a:solidFill>
                  <a:srgbClr val="00050D"/>
                </a:solidFill>
                <a:latin typeface="Franklin Gothic Book"/>
                <a:cs typeface="Franklin Gothic Book"/>
              </a:rPr>
              <a:t>YouTube</a:t>
            </a:r>
            <a:endParaRPr sz="2200">
              <a:latin typeface="Franklin Gothic Book"/>
              <a:cs typeface="Franklin Gothic Book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Gmail</a:t>
            </a:r>
            <a:endParaRPr sz="2200">
              <a:latin typeface="Franklin Gothic Book"/>
              <a:cs typeface="Franklin Gothic Book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5" dirty="0">
                <a:solidFill>
                  <a:srgbClr val="00050D"/>
                </a:solidFill>
                <a:latin typeface="Franklin Gothic Book"/>
                <a:cs typeface="Franklin Gothic Book"/>
              </a:rPr>
              <a:t>F</a:t>
            </a:r>
            <a:r>
              <a:rPr sz="22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ace</a:t>
            </a:r>
            <a:r>
              <a:rPr sz="2200" spc="-15" dirty="0">
                <a:solidFill>
                  <a:srgbClr val="00050D"/>
                </a:solidFill>
                <a:latin typeface="Franklin Gothic Book"/>
                <a:cs typeface="Franklin Gothic Book"/>
              </a:rPr>
              <a:t>b</a:t>
            </a:r>
            <a:r>
              <a:rPr sz="22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ook</a:t>
            </a:r>
            <a:endParaRPr sz="2200">
              <a:latin typeface="Franklin Gothic Book"/>
              <a:cs typeface="Franklin Gothic Book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35" dirty="0">
                <a:solidFill>
                  <a:srgbClr val="00050D"/>
                </a:solidFill>
                <a:latin typeface="Franklin Gothic Book"/>
                <a:cs typeface="Franklin Gothic Book"/>
              </a:rPr>
              <a:t>Twitter</a:t>
            </a:r>
            <a:endParaRPr sz="2200">
              <a:latin typeface="Franklin Gothic Book"/>
              <a:cs typeface="Franklin Gothic Boo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10046" y="1354581"/>
            <a:ext cx="1195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Devices</a:t>
            </a:r>
            <a:endParaRPr sz="2800">
              <a:latin typeface="Franklin Gothic Book"/>
              <a:cs typeface="Franklin Gothic Boo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83193" y="1156532"/>
            <a:ext cx="2654300" cy="2816860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725805">
              <a:lnSpc>
                <a:spcPct val="100000"/>
              </a:lnSpc>
              <a:spcBef>
                <a:spcPts val="1655"/>
              </a:spcBef>
            </a:pPr>
            <a:r>
              <a:rPr sz="2800" spc="10" dirty="0">
                <a:solidFill>
                  <a:srgbClr val="00050D"/>
                </a:solidFill>
                <a:latin typeface="Franklin Gothic Book"/>
                <a:cs typeface="Franklin Gothic Book"/>
              </a:rPr>
              <a:t>Services</a:t>
            </a:r>
            <a:endParaRPr sz="28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2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Cloud</a:t>
            </a:r>
            <a:r>
              <a:rPr sz="2200" spc="-25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2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Computing:</a:t>
            </a:r>
            <a:endParaRPr sz="2200">
              <a:latin typeface="Franklin Gothic Book"/>
              <a:cs typeface="Franklin Gothic Book"/>
            </a:endParaRPr>
          </a:p>
          <a:p>
            <a:pPr marL="469900" indent="-3429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Online</a:t>
            </a:r>
            <a:r>
              <a:rPr sz="22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 storage</a:t>
            </a:r>
            <a:endParaRPr sz="2200">
              <a:latin typeface="Franklin Gothic Book"/>
              <a:cs typeface="Franklin Gothic Book"/>
            </a:endParaRPr>
          </a:p>
          <a:p>
            <a:pPr marL="469900" marR="5080" indent="-3429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Infrastructure as</a:t>
            </a:r>
            <a:r>
              <a:rPr sz="2200" spc="-45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2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a  </a:t>
            </a:r>
            <a:r>
              <a:rPr sz="2200" dirty="0">
                <a:solidFill>
                  <a:srgbClr val="00050D"/>
                </a:solidFill>
                <a:latin typeface="Franklin Gothic Book"/>
                <a:cs typeface="Franklin Gothic Book"/>
              </a:rPr>
              <a:t>Service</a:t>
            </a:r>
            <a:endParaRPr sz="2200">
              <a:latin typeface="Franklin Gothic Book"/>
              <a:cs typeface="Franklin Gothic Boo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User</a:t>
            </a:r>
            <a:r>
              <a:rPr sz="2200" spc="5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2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applications:</a:t>
            </a:r>
            <a:endParaRPr sz="22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Types </a:t>
            </a:r>
            <a:r>
              <a:rPr dirty="0"/>
              <a:t>of Machine Learning</a:t>
            </a:r>
            <a:r>
              <a:rPr spc="-50" dirty="0"/>
              <a:t> </a:t>
            </a:r>
            <a:r>
              <a:rPr spc="-5" dirty="0"/>
              <a:t>Problems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i="0" dirty="0">
                <a:latin typeface="Franklin Gothic Book"/>
                <a:cs typeface="Franklin Gothic Book"/>
              </a:rPr>
              <a:t>© </a:t>
            </a:r>
            <a:r>
              <a:rPr spc="-5" dirty="0"/>
              <a:t>2019</a:t>
            </a:r>
            <a:r>
              <a:rPr spc="-70" dirty="0"/>
              <a:t> </a:t>
            </a:r>
            <a:r>
              <a:rPr spc="-5" dirty="0"/>
              <a:t>Tryolabs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950466" y="175082"/>
            <a:ext cx="362775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484"/>
                </a:solidFill>
                <a:latin typeface="Franklin Gothic Medium"/>
                <a:cs typeface="Franklin Gothic Medium"/>
              </a:rPr>
              <a:t>Introduction </a:t>
            </a:r>
            <a:r>
              <a:rPr sz="2000" spc="-15" dirty="0">
                <a:solidFill>
                  <a:srgbClr val="007484"/>
                </a:solidFill>
                <a:latin typeface="Franklin Gothic Medium"/>
                <a:cs typeface="Franklin Gothic Medium"/>
              </a:rPr>
              <a:t>to </a:t>
            </a:r>
            <a:r>
              <a:rPr sz="2000" dirty="0">
                <a:solidFill>
                  <a:srgbClr val="007484"/>
                </a:solidFill>
                <a:latin typeface="Franklin Gothic Medium"/>
                <a:cs typeface="Franklin Gothic Medium"/>
              </a:rPr>
              <a:t>Machine</a:t>
            </a:r>
            <a:r>
              <a:rPr sz="2000" spc="-40" dirty="0">
                <a:solidFill>
                  <a:srgbClr val="007484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007484"/>
                </a:solidFill>
                <a:latin typeface="Franklin Gothic Medium"/>
                <a:cs typeface="Franklin Gothic Medium"/>
              </a:rPr>
              <a:t>Learning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37232" y="1431036"/>
            <a:ext cx="2216150" cy="1061085"/>
          </a:xfrm>
          <a:custGeom>
            <a:avLst/>
            <a:gdLst/>
            <a:ahLst/>
            <a:cxnLst/>
            <a:rect l="l" t="t" r="r" b="b"/>
            <a:pathLst>
              <a:path w="2216150" h="1061085">
                <a:moveTo>
                  <a:pt x="2039112" y="0"/>
                </a:moveTo>
                <a:lnTo>
                  <a:pt x="176784" y="0"/>
                </a:lnTo>
                <a:lnTo>
                  <a:pt x="129778" y="6312"/>
                </a:lnTo>
                <a:lnTo>
                  <a:pt x="87545" y="24129"/>
                </a:lnTo>
                <a:lnTo>
                  <a:pt x="51768" y="51768"/>
                </a:lnTo>
                <a:lnTo>
                  <a:pt x="24130" y="87545"/>
                </a:lnTo>
                <a:lnTo>
                  <a:pt x="6312" y="129778"/>
                </a:lnTo>
                <a:lnTo>
                  <a:pt x="0" y="176784"/>
                </a:lnTo>
                <a:lnTo>
                  <a:pt x="0" y="883919"/>
                </a:lnTo>
                <a:lnTo>
                  <a:pt x="6312" y="930925"/>
                </a:lnTo>
                <a:lnTo>
                  <a:pt x="24129" y="973158"/>
                </a:lnTo>
                <a:lnTo>
                  <a:pt x="51768" y="1008935"/>
                </a:lnTo>
                <a:lnTo>
                  <a:pt x="87545" y="1036574"/>
                </a:lnTo>
                <a:lnTo>
                  <a:pt x="129778" y="1054391"/>
                </a:lnTo>
                <a:lnTo>
                  <a:pt x="176784" y="1060703"/>
                </a:lnTo>
                <a:lnTo>
                  <a:pt x="2039112" y="1060703"/>
                </a:lnTo>
                <a:lnTo>
                  <a:pt x="2086117" y="1054391"/>
                </a:lnTo>
                <a:lnTo>
                  <a:pt x="2128350" y="1036574"/>
                </a:lnTo>
                <a:lnTo>
                  <a:pt x="2164127" y="1008935"/>
                </a:lnTo>
                <a:lnTo>
                  <a:pt x="2191766" y="973158"/>
                </a:lnTo>
                <a:lnTo>
                  <a:pt x="2209583" y="930925"/>
                </a:lnTo>
                <a:lnTo>
                  <a:pt x="2215896" y="883919"/>
                </a:lnTo>
                <a:lnTo>
                  <a:pt x="2215896" y="176784"/>
                </a:lnTo>
                <a:lnTo>
                  <a:pt x="2209583" y="129778"/>
                </a:lnTo>
                <a:lnTo>
                  <a:pt x="2191766" y="87545"/>
                </a:lnTo>
                <a:lnTo>
                  <a:pt x="2164127" y="51768"/>
                </a:lnTo>
                <a:lnTo>
                  <a:pt x="2128350" y="24129"/>
                </a:lnTo>
                <a:lnTo>
                  <a:pt x="2086117" y="6312"/>
                </a:lnTo>
                <a:lnTo>
                  <a:pt x="2039112" y="0"/>
                </a:lnTo>
                <a:close/>
              </a:path>
            </a:pathLst>
          </a:custGeom>
          <a:solidFill>
            <a:srgbClr val="1145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7232" y="1431036"/>
            <a:ext cx="2216150" cy="1061085"/>
          </a:xfrm>
          <a:custGeom>
            <a:avLst/>
            <a:gdLst/>
            <a:ahLst/>
            <a:cxnLst/>
            <a:rect l="l" t="t" r="r" b="b"/>
            <a:pathLst>
              <a:path w="2216150" h="1061085">
                <a:moveTo>
                  <a:pt x="0" y="176784"/>
                </a:moveTo>
                <a:lnTo>
                  <a:pt x="6312" y="129778"/>
                </a:lnTo>
                <a:lnTo>
                  <a:pt x="24130" y="87545"/>
                </a:lnTo>
                <a:lnTo>
                  <a:pt x="51768" y="51768"/>
                </a:lnTo>
                <a:lnTo>
                  <a:pt x="87545" y="24129"/>
                </a:lnTo>
                <a:lnTo>
                  <a:pt x="129778" y="6312"/>
                </a:lnTo>
                <a:lnTo>
                  <a:pt x="176784" y="0"/>
                </a:lnTo>
                <a:lnTo>
                  <a:pt x="2039112" y="0"/>
                </a:lnTo>
                <a:lnTo>
                  <a:pt x="2086117" y="6312"/>
                </a:lnTo>
                <a:lnTo>
                  <a:pt x="2128350" y="24129"/>
                </a:lnTo>
                <a:lnTo>
                  <a:pt x="2164127" y="51768"/>
                </a:lnTo>
                <a:lnTo>
                  <a:pt x="2191766" y="87545"/>
                </a:lnTo>
                <a:lnTo>
                  <a:pt x="2209583" y="129778"/>
                </a:lnTo>
                <a:lnTo>
                  <a:pt x="2215896" y="176784"/>
                </a:lnTo>
                <a:lnTo>
                  <a:pt x="2215896" y="883919"/>
                </a:lnTo>
                <a:lnTo>
                  <a:pt x="2209583" y="930925"/>
                </a:lnTo>
                <a:lnTo>
                  <a:pt x="2191766" y="973158"/>
                </a:lnTo>
                <a:lnTo>
                  <a:pt x="2164127" y="1008935"/>
                </a:lnTo>
                <a:lnTo>
                  <a:pt x="2128350" y="1036574"/>
                </a:lnTo>
                <a:lnTo>
                  <a:pt x="2086117" y="1054391"/>
                </a:lnTo>
                <a:lnTo>
                  <a:pt x="2039112" y="1060703"/>
                </a:lnTo>
                <a:lnTo>
                  <a:pt x="176784" y="1060703"/>
                </a:lnTo>
                <a:lnTo>
                  <a:pt x="129778" y="1054391"/>
                </a:lnTo>
                <a:lnTo>
                  <a:pt x="87545" y="1036574"/>
                </a:lnTo>
                <a:lnTo>
                  <a:pt x="51768" y="1008935"/>
                </a:lnTo>
                <a:lnTo>
                  <a:pt x="24129" y="973158"/>
                </a:lnTo>
                <a:lnTo>
                  <a:pt x="6312" y="930925"/>
                </a:lnTo>
                <a:lnTo>
                  <a:pt x="0" y="883919"/>
                </a:lnTo>
                <a:lnTo>
                  <a:pt x="0" y="176784"/>
                </a:lnTo>
                <a:close/>
              </a:path>
            </a:pathLst>
          </a:custGeom>
          <a:ln w="12192">
            <a:solidFill>
              <a:srgbClr val="092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12898" y="1757553"/>
            <a:ext cx="1463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7E6E6"/>
                </a:solidFill>
                <a:latin typeface="Franklin Gothic Book"/>
                <a:cs typeface="Franklin Gothic Book"/>
              </a:rPr>
              <a:t>Supervised</a:t>
            </a:r>
            <a:endParaRPr sz="2400">
              <a:latin typeface="Franklin Gothic Book"/>
              <a:cs typeface="Franklin Gothic Boo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37232" y="3226307"/>
            <a:ext cx="2216150" cy="1061085"/>
          </a:xfrm>
          <a:custGeom>
            <a:avLst/>
            <a:gdLst/>
            <a:ahLst/>
            <a:cxnLst/>
            <a:rect l="l" t="t" r="r" b="b"/>
            <a:pathLst>
              <a:path w="2216150" h="1061085">
                <a:moveTo>
                  <a:pt x="2039112" y="0"/>
                </a:moveTo>
                <a:lnTo>
                  <a:pt x="176784" y="0"/>
                </a:lnTo>
                <a:lnTo>
                  <a:pt x="129778" y="6312"/>
                </a:lnTo>
                <a:lnTo>
                  <a:pt x="87545" y="24129"/>
                </a:lnTo>
                <a:lnTo>
                  <a:pt x="51768" y="51768"/>
                </a:lnTo>
                <a:lnTo>
                  <a:pt x="24130" y="87545"/>
                </a:lnTo>
                <a:lnTo>
                  <a:pt x="6312" y="129778"/>
                </a:lnTo>
                <a:lnTo>
                  <a:pt x="0" y="176783"/>
                </a:lnTo>
                <a:lnTo>
                  <a:pt x="0" y="883919"/>
                </a:lnTo>
                <a:lnTo>
                  <a:pt x="6312" y="930925"/>
                </a:lnTo>
                <a:lnTo>
                  <a:pt x="24130" y="973158"/>
                </a:lnTo>
                <a:lnTo>
                  <a:pt x="51768" y="1008935"/>
                </a:lnTo>
                <a:lnTo>
                  <a:pt x="87545" y="1036574"/>
                </a:lnTo>
                <a:lnTo>
                  <a:pt x="129778" y="1054391"/>
                </a:lnTo>
                <a:lnTo>
                  <a:pt x="176784" y="1060703"/>
                </a:lnTo>
                <a:lnTo>
                  <a:pt x="2039112" y="1060703"/>
                </a:lnTo>
                <a:lnTo>
                  <a:pt x="2086117" y="1054391"/>
                </a:lnTo>
                <a:lnTo>
                  <a:pt x="2128350" y="1036574"/>
                </a:lnTo>
                <a:lnTo>
                  <a:pt x="2164127" y="1008935"/>
                </a:lnTo>
                <a:lnTo>
                  <a:pt x="2191766" y="973158"/>
                </a:lnTo>
                <a:lnTo>
                  <a:pt x="2209583" y="930925"/>
                </a:lnTo>
                <a:lnTo>
                  <a:pt x="2215896" y="883919"/>
                </a:lnTo>
                <a:lnTo>
                  <a:pt x="2215896" y="176783"/>
                </a:lnTo>
                <a:lnTo>
                  <a:pt x="2209583" y="129778"/>
                </a:lnTo>
                <a:lnTo>
                  <a:pt x="2191766" y="87545"/>
                </a:lnTo>
                <a:lnTo>
                  <a:pt x="2164127" y="51768"/>
                </a:lnTo>
                <a:lnTo>
                  <a:pt x="2128350" y="24129"/>
                </a:lnTo>
                <a:lnTo>
                  <a:pt x="2086117" y="6312"/>
                </a:lnTo>
                <a:lnTo>
                  <a:pt x="2039112" y="0"/>
                </a:lnTo>
                <a:close/>
              </a:path>
            </a:pathLst>
          </a:custGeom>
          <a:solidFill>
            <a:srgbClr val="1145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37232" y="3226307"/>
            <a:ext cx="2216150" cy="1061085"/>
          </a:xfrm>
          <a:custGeom>
            <a:avLst/>
            <a:gdLst/>
            <a:ahLst/>
            <a:cxnLst/>
            <a:rect l="l" t="t" r="r" b="b"/>
            <a:pathLst>
              <a:path w="2216150" h="1061085">
                <a:moveTo>
                  <a:pt x="0" y="176783"/>
                </a:moveTo>
                <a:lnTo>
                  <a:pt x="6312" y="129778"/>
                </a:lnTo>
                <a:lnTo>
                  <a:pt x="24130" y="87545"/>
                </a:lnTo>
                <a:lnTo>
                  <a:pt x="51768" y="51768"/>
                </a:lnTo>
                <a:lnTo>
                  <a:pt x="87545" y="24129"/>
                </a:lnTo>
                <a:lnTo>
                  <a:pt x="129778" y="6312"/>
                </a:lnTo>
                <a:lnTo>
                  <a:pt x="176784" y="0"/>
                </a:lnTo>
                <a:lnTo>
                  <a:pt x="2039112" y="0"/>
                </a:lnTo>
                <a:lnTo>
                  <a:pt x="2086117" y="6312"/>
                </a:lnTo>
                <a:lnTo>
                  <a:pt x="2128350" y="24129"/>
                </a:lnTo>
                <a:lnTo>
                  <a:pt x="2164127" y="51768"/>
                </a:lnTo>
                <a:lnTo>
                  <a:pt x="2191766" y="87545"/>
                </a:lnTo>
                <a:lnTo>
                  <a:pt x="2209583" y="129778"/>
                </a:lnTo>
                <a:lnTo>
                  <a:pt x="2215896" y="176783"/>
                </a:lnTo>
                <a:lnTo>
                  <a:pt x="2215896" y="883919"/>
                </a:lnTo>
                <a:lnTo>
                  <a:pt x="2209583" y="930925"/>
                </a:lnTo>
                <a:lnTo>
                  <a:pt x="2191766" y="973158"/>
                </a:lnTo>
                <a:lnTo>
                  <a:pt x="2164127" y="1008935"/>
                </a:lnTo>
                <a:lnTo>
                  <a:pt x="2128350" y="1036574"/>
                </a:lnTo>
                <a:lnTo>
                  <a:pt x="2086117" y="1054391"/>
                </a:lnTo>
                <a:lnTo>
                  <a:pt x="2039112" y="1060703"/>
                </a:lnTo>
                <a:lnTo>
                  <a:pt x="176784" y="1060703"/>
                </a:lnTo>
                <a:lnTo>
                  <a:pt x="129778" y="1054391"/>
                </a:lnTo>
                <a:lnTo>
                  <a:pt x="87545" y="1036573"/>
                </a:lnTo>
                <a:lnTo>
                  <a:pt x="51768" y="1008935"/>
                </a:lnTo>
                <a:lnTo>
                  <a:pt x="24129" y="973158"/>
                </a:lnTo>
                <a:lnTo>
                  <a:pt x="6312" y="930925"/>
                </a:lnTo>
                <a:lnTo>
                  <a:pt x="0" y="883919"/>
                </a:lnTo>
                <a:lnTo>
                  <a:pt x="0" y="176783"/>
                </a:lnTo>
                <a:close/>
              </a:path>
            </a:pathLst>
          </a:custGeom>
          <a:ln w="12192">
            <a:solidFill>
              <a:srgbClr val="092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55926" y="3552520"/>
            <a:ext cx="17799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7E6E6"/>
                </a:solidFill>
                <a:latin typeface="Franklin Gothic Book"/>
                <a:cs typeface="Franklin Gothic Book"/>
              </a:rPr>
              <a:t>Unsupervised</a:t>
            </a:r>
            <a:endParaRPr sz="2400">
              <a:latin typeface="Franklin Gothic Book"/>
              <a:cs typeface="Franklin Gothic Boo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37232" y="5021579"/>
            <a:ext cx="2216150" cy="1061085"/>
          </a:xfrm>
          <a:custGeom>
            <a:avLst/>
            <a:gdLst/>
            <a:ahLst/>
            <a:cxnLst/>
            <a:rect l="l" t="t" r="r" b="b"/>
            <a:pathLst>
              <a:path w="2216150" h="1061085">
                <a:moveTo>
                  <a:pt x="2039112" y="0"/>
                </a:moveTo>
                <a:lnTo>
                  <a:pt x="176784" y="0"/>
                </a:lnTo>
                <a:lnTo>
                  <a:pt x="129778" y="6312"/>
                </a:lnTo>
                <a:lnTo>
                  <a:pt x="87545" y="24130"/>
                </a:lnTo>
                <a:lnTo>
                  <a:pt x="51768" y="51768"/>
                </a:lnTo>
                <a:lnTo>
                  <a:pt x="24130" y="87545"/>
                </a:lnTo>
                <a:lnTo>
                  <a:pt x="6312" y="129778"/>
                </a:lnTo>
                <a:lnTo>
                  <a:pt x="0" y="176784"/>
                </a:lnTo>
                <a:lnTo>
                  <a:pt x="0" y="883920"/>
                </a:lnTo>
                <a:lnTo>
                  <a:pt x="6312" y="930917"/>
                </a:lnTo>
                <a:lnTo>
                  <a:pt x="24129" y="973147"/>
                </a:lnTo>
                <a:lnTo>
                  <a:pt x="51768" y="1008926"/>
                </a:lnTo>
                <a:lnTo>
                  <a:pt x="87545" y="1036568"/>
                </a:lnTo>
                <a:lnTo>
                  <a:pt x="129778" y="1054389"/>
                </a:lnTo>
                <a:lnTo>
                  <a:pt x="176784" y="1060704"/>
                </a:lnTo>
                <a:lnTo>
                  <a:pt x="2039112" y="1060704"/>
                </a:lnTo>
                <a:lnTo>
                  <a:pt x="2086117" y="1054389"/>
                </a:lnTo>
                <a:lnTo>
                  <a:pt x="2128350" y="1036568"/>
                </a:lnTo>
                <a:lnTo>
                  <a:pt x="2164127" y="1008926"/>
                </a:lnTo>
                <a:lnTo>
                  <a:pt x="2191766" y="973147"/>
                </a:lnTo>
                <a:lnTo>
                  <a:pt x="2209583" y="930917"/>
                </a:lnTo>
                <a:lnTo>
                  <a:pt x="2215896" y="883920"/>
                </a:lnTo>
                <a:lnTo>
                  <a:pt x="2215896" y="176784"/>
                </a:lnTo>
                <a:lnTo>
                  <a:pt x="2209583" y="129778"/>
                </a:lnTo>
                <a:lnTo>
                  <a:pt x="2191766" y="87545"/>
                </a:lnTo>
                <a:lnTo>
                  <a:pt x="2164127" y="51768"/>
                </a:lnTo>
                <a:lnTo>
                  <a:pt x="2128350" y="24130"/>
                </a:lnTo>
                <a:lnTo>
                  <a:pt x="2086117" y="6312"/>
                </a:lnTo>
                <a:lnTo>
                  <a:pt x="2039112" y="0"/>
                </a:lnTo>
                <a:close/>
              </a:path>
            </a:pathLst>
          </a:custGeom>
          <a:solidFill>
            <a:srgbClr val="1145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37232" y="5021579"/>
            <a:ext cx="2216150" cy="1061085"/>
          </a:xfrm>
          <a:custGeom>
            <a:avLst/>
            <a:gdLst/>
            <a:ahLst/>
            <a:cxnLst/>
            <a:rect l="l" t="t" r="r" b="b"/>
            <a:pathLst>
              <a:path w="2216150" h="1061085">
                <a:moveTo>
                  <a:pt x="0" y="176784"/>
                </a:moveTo>
                <a:lnTo>
                  <a:pt x="6312" y="129778"/>
                </a:lnTo>
                <a:lnTo>
                  <a:pt x="24130" y="87545"/>
                </a:lnTo>
                <a:lnTo>
                  <a:pt x="51768" y="51768"/>
                </a:lnTo>
                <a:lnTo>
                  <a:pt x="87545" y="24130"/>
                </a:lnTo>
                <a:lnTo>
                  <a:pt x="129778" y="6312"/>
                </a:lnTo>
                <a:lnTo>
                  <a:pt x="176784" y="0"/>
                </a:lnTo>
                <a:lnTo>
                  <a:pt x="2039112" y="0"/>
                </a:lnTo>
                <a:lnTo>
                  <a:pt x="2086117" y="6312"/>
                </a:lnTo>
                <a:lnTo>
                  <a:pt x="2128350" y="24130"/>
                </a:lnTo>
                <a:lnTo>
                  <a:pt x="2164127" y="51768"/>
                </a:lnTo>
                <a:lnTo>
                  <a:pt x="2191766" y="87545"/>
                </a:lnTo>
                <a:lnTo>
                  <a:pt x="2209583" y="129778"/>
                </a:lnTo>
                <a:lnTo>
                  <a:pt x="2215896" y="176784"/>
                </a:lnTo>
                <a:lnTo>
                  <a:pt x="2215896" y="883920"/>
                </a:lnTo>
                <a:lnTo>
                  <a:pt x="2209583" y="930917"/>
                </a:lnTo>
                <a:lnTo>
                  <a:pt x="2191766" y="973147"/>
                </a:lnTo>
                <a:lnTo>
                  <a:pt x="2164127" y="1008926"/>
                </a:lnTo>
                <a:lnTo>
                  <a:pt x="2128350" y="1036568"/>
                </a:lnTo>
                <a:lnTo>
                  <a:pt x="2086117" y="1054389"/>
                </a:lnTo>
                <a:lnTo>
                  <a:pt x="2039112" y="1060704"/>
                </a:lnTo>
                <a:lnTo>
                  <a:pt x="176784" y="1060704"/>
                </a:lnTo>
                <a:lnTo>
                  <a:pt x="129778" y="1054389"/>
                </a:lnTo>
                <a:lnTo>
                  <a:pt x="87545" y="1036568"/>
                </a:lnTo>
                <a:lnTo>
                  <a:pt x="51768" y="1008926"/>
                </a:lnTo>
                <a:lnTo>
                  <a:pt x="24129" y="973147"/>
                </a:lnTo>
                <a:lnTo>
                  <a:pt x="6312" y="930917"/>
                </a:lnTo>
                <a:lnTo>
                  <a:pt x="0" y="883920"/>
                </a:lnTo>
                <a:lnTo>
                  <a:pt x="0" y="176784"/>
                </a:lnTo>
                <a:close/>
              </a:path>
            </a:pathLst>
          </a:custGeom>
          <a:ln w="12192">
            <a:solidFill>
              <a:srgbClr val="092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93442" y="5348427"/>
            <a:ext cx="1906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E7E6E6"/>
                </a:solidFill>
                <a:latin typeface="Franklin Gothic Book"/>
                <a:cs typeface="Franklin Gothic Book"/>
              </a:rPr>
              <a:t>Reinforcement</a:t>
            </a:r>
            <a:endParaRPr sz="2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Types </a:t>
            </a:r>
            <a:r>
              <a:rPr dirty="0"/>
              <a:t>of Machine Learning</a:t>
            </a:r>
            <a:r>
              <a:rPr spc="-50" dirty="0"/>
              <a:t> </a:t>
            </a:r>
            <a:r>
              <a:rPr spc="-5" dirty="0"/>
              <a:t>Problems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i="0" dirty="0">
                <a:latin typeface="Franklin Gothic Book"/>
                <a:cs typeface="Franklin Gothic Book"/>
              </a:rPr>
              <a:t>© </a:t>
            </a:r>
            <a:r>
              <a:rPr spc="-5" dirty="0"/>
              <a:t>2019</a:t>
            </a:r>
            <a:r>
              <a:rPr spc="-70" dirty="0"/>
              <a:t> </a:t>
            </a:r>
            <a:r>
              <a:rPr spc="-5" dirty="0"/>
              <a:t>Tryolabs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950466" y="175082"/>
            <a:ext cx="362775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484"/>
                </a:solidFill>
                <a:latin typeface="Franklin Gothic Medium"/>
                <a:cs typeface="Franklin Gothic Medium"/>
              </a:rPr>
              <a:t>Introduction </a:t>
            </a:r>
            <a:r>
              <a:rPr sz="2000" spc="-15" dirty="0">
                <a:solidFill>
                  <a:srgbClr val="007484"/>
                </a:solidFill>
                <a:latin typeface="Franklin Gothic Medium"/>
                <a:cs typeface="Franklin Gothic Medium"/>
              </a:rPr>
              <a:t>to </a:t>
            </a:r>
            <a:r>
              <a:rPr sz="2000" dirty="0">
                <a:solidFill>
                  <a:srgbClr val="007484"/>
                </a:solidFill>
                <a:latin typeface="Franklin Gothic Medium"/>
                <a:cs typeface="Franklin Gothic Medium"/>
              </a:rPr>
              <a:t>Machine</a:t>
            </a:r>
            <a:r>
              <a:rPr sz="2000" spc="-40" dirty="0">
                <a:solidFill>
                  <a:srgbClr val="007484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007484"/>
                </a:solidFill>
                <a:latin typeface="Franklin Gothic Medium"/>
                <a:cs typeface="Franklin Gothic Medium"/>
              </a:rPr>
              <a:t>Learning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37232" y="1431036"/>
            <a:ext cx="2216150" cy="1061085"/>
          </a:xfrm>
          <a:custGeom>
            <a:avLst/>
            <a:gdLst/>
            <a:ahLst/>
            <a:cxnLst/>
            <a:rect l="l" t="t" r="r" b="b"/>
            <a:pathLst>
              <a:path w="2216150" h="1061085">
                <a:moveTo>
                  <a:pt x="2039112" y="0"/>
                </a:moveTo>
                <a:lnTo>
                  <a:pt x="176784" y="0"/>
                </a:lnTo>
                <a:lnTo>
                  <a:pt x="129778" y="6312"/>
                </a:lnTo>
                <a:lnTo>
                  <a:pt x="87545" y="24129"/>
                </a:lnTo>
                <a:lnTo>
                  <a:pt x="51768" y="51768"/>
                </a:lnTo>
                <a:lnTo>
                  <a:pt x="24130" y="87545"/>
                </a:lnTo>
                <a:lnTo>
                  <a:pt x="6312" y="129778"/>
                </a:lnTo>
                <a:lnTo>
                  <a:pt x="0" y="176784"/>
                </a:lnTo>
                <a:lnTo>
                  <a:pt x="0" y="883919"/>
                </a:lnTo>
                <a:lnTo>
                  <a:pt x="6312" y="930925"/>
                </a:lnTo>
                <a:lnTo>
                  <a:pt x="24129" y="973158"/>
                </a:lnTo>
                <a:lnTo>
                  <a:pt x="51768" y="1008935"/>
                </a:lnTo>
                <a:lnTo>
                  <a:pt x="87545" y="1036574"/>
                </a:lnTo>
                <a:lnTo>
                  <a:pt x="129778" y="1054391"/>
                </a:lnTo>
                <a:lnTo>
                  <a:pt x="176784" y="1060703"/>
                </a:lnTo>
                <a:lnTo>
                  <a:pt x="2039112" y="1060703"/>
                </a:lnTo>
                <a:lnTo>
                  <a:pt x="2086117" y="1054391"/>
                </a:lnTo>
                <a:lnTo>
                  <a:pt x="2128350" y="1036574"/>
                </a:lnTo>
                <a:lnTo>
                  <a:pt x="2164127" y="1008935"/>
                </a:lnTo>
                <a:lnTo>
                  <a:pt x="2191766" y="973158"/>
                </a:lnTo>
                <a:lnTo>
                  <a:pt x="2209583" y="930925"/>
                </a:lnTo>
                <a:lnTo>
                  <a:pt x="2215896" y="883919"/>
                </a:lnTo>
                <a:lnTo>
                  <a:pt x="2215896" y="176784"/>
                </a:lnTo>
                <a:lnTo>
                  <a:pt x="2209583" y="129778"/>
                </a:lnTo>
                <a:lnTo>
                  <a:pt x="2191766" y="87545"/>
                </a:lnTo>
                <a:lnTo>
                  <a:pt x="2164127" y="51768"/>
                </a:lnTo>
                <a:lnTo>
                  <a:pt x="2128350" y="24129"/>
                </a:lnTo>
                <a:lnTo>
                  <a:pt x="2086117" y="6312"/>
                </a:lnTo>
                <a:lnTo>
                  <a:pt x="2039112" y="0"/>
                </a:lnTo>
                <a:close/>
              </a:path>
            </a:pathLst>
          </a:custGeom>
          <a:solidFill>
            <a:srgbClr val="1145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7232" y="1431036"/>
            <a:ext cx="2216150" cy="1061085"/>
          </a:xfrm>
          <a:custGeom>
            <a:avLst/>
            <a:gdLst/>
            <a:ahLst/>
            <a:cxnLst/>
            <a:rect l="l" t="t" r="r" b="b"/>
            <a:pathLst>
              <a:path w="2216150" h="1061085">
                <a:moveTo>
                  <a:pt x="0" y="176784"/>
                </a:moveTo>
                <a:lnTo>
                  <a:pt x="6312" y="129778"/>
                </a:lnTo>
                <a:lnTo>
                  <a:pt x="24130" y="87545"/>
                </a:lnTo>
                <a:lnTo>
                  <a:pt x="51768" y="51768"/>
                </a:lnTo>
                <a:lnTo>
                  <a:pt x="87545" y="24129"/>
                </a:lnTo>
                <a:lnTo>
                  <a:pt x="129778" y="6312"/>
                </a:lnTo>
                <a:lnTo>
                  <a:pt x="176784" y="0"/>
                </a:lnTo>
                <a:lnTo>
                  <a:pt x="2039112" y="0"/>
                </a:lnTo>
                <a:lnTo>
                  <a:pt x="2086117" y="6312"/>
                </a:lnTo>
                <a:lnTo>
                  <a:pt x="2128350" y="24129"/>
                </a:lnTo>
                <a:lnTo>
                  <a:pt x="2164127" y="51768"/>
                </a:lnTo>
                <a:lnTo>
                  <a:pt x="2191766" y="87545"/>
                </a:lnTo>
                <a:lnTo>
                  <a:pt x="2209583" y="129778"/>
                </a:lnTo>
                <a:lnTo>
                  <a:pt x="2215896" y="176784"/>
                </a:lnTo>
                <a:lnTo>
                  <a:pt x="2215896" y="883919"/>
                </a:lnTo>
                <a:lnTo>
                  <a:pt x="2209583" y="930925"/>
                </a:lnTo>
                <a:lnTo>
                  <a:pt x="2191766" y="973158"/>
                </a:lnTo>
                <a:lnTo>
                  <a:pt x="2164127" y="1008935"/>
                </a:lnTo>
                <a:lnTo>
                  <a:pt x="2128350" y="1036574"/>
                </a:lnTo>
                <a:lnTo>
                  <a:pt x="2086117" y="1054391"/>
                </a:lnTo>
                <a:lnTo>
                  <a:pt x="2039112" y="1060703"/>
                </a:lnTo>
                <a:lnTo>
                  <a:pt x="176784" y="1060703"/>
                </a:lnTo>
                <a:lnTo>
                  <a:pt x="129778" y="1054391"/>
                </a:lnTo>
                <a:lnTo>
                  <a:pt x="87545" y="1036574"/>
                </a:lnTo>
                <a:lnTo>
                  <a:pt x="51768" y="1008935"/>
                </a:lnTo>
                <a:lnTo>
                  <a:pt x="24129" y="973158"/>
                </a:lnTo>
                <a:lnTo>
                  <a:pt x="6312" y="930925"/>
                </a:lnTo>
                <a:lnTo>
                  <a:pt x="0" y="883919"/>
                </a:lnTo>
                <a:lnTo>
                  <a:pt x="0" y="176784"/>
                </a:lnTo>
                <a:close/>
              </a:path>
            </a:pathLst>
          </a:custGeom>
          <a:ln w="12192">
            <a:solidFill>
              <a:srgbClr val="092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12898" y="1757553"/>
            <a:ext cx="1463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7E6E6"/>
                </a:solidFill>
                <a:latin typeface="Franklin Gothic Book"/>
                <a:cs typeface="Franklin Gothic Book"/>
              </a:rPr>
              <a:t>Supervised</a:t>
            </a:r>
            <a:endParaRPr sz="2400">
              <a:latin typeface="Franklin Gothic Book"/>
              <a:cs typeface="Franklin Gothic Boo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37232" y="3226307"/>
            <a:ext cx="2216150" cy="1061085"/>
          </a:xfrm>
          <a:custGeom>
            <a:avLst/>
            <a:gdLst/>
            <a:ahLst/>
            <a:cxnLst/>
            <a:rect l="l" t="t" r="r" b="b"/>
            <a:pathLst>
              <a:path w="2216150" h="1061085">
                <a:moveTo>
                  <a:pt x="2039112" y="0"/>
                </a:moveTo>
                <a:lnTo>
                  <a:pt x="176784" y="0"/>
                </a:lnTo>
                <a:lnTo>
                  <a:pt x="129778" y="6312"/>
                </a:lnTo>
                <a:lnTo>
                  <a:pt x="87545" y="24129"/>
                </a:lnTo>
                <a:lnTo>
                  <a:pt x="51768" y="51768"/>
                </a:lnTo>
                <a:lnTo>
                  <a:pt x="24130" y="87545"/>
                </a:lnTo>
                <a:lnTo>
                  <a:pt x="6312" y="129778"/>
                </a:lnTo>
                <a:lnTo>
                  <a:pt x="0" y="176783"/>
                </a:lnTo>
                <a:lnTo>
                  <a:pt x="0" y="883919"/>
                </a:lnTo>
                <a:lnTo>
                  <a:pt x="6312" y="930925"/>
                </a:lnTo>
                <a:lnTo>
                  <a:pt x="24130" y="973158"/>
                </a:lnTo>
                <a:lnTo>
                  <a:pt x="51768" y="1008935"/>
                </a:lnTo>
                <a:lnTo>
                  <a:pt x="87545" y="1036574"/>
                </a:lnTo>
                <a:lnTo>
                  <a:pt x="129778" y="1054391"/>
                </a:lnTo>
                <a:lnTo>
                  <a:pt x="176784" y="1060703"/>
                </a:lnTo>
                <a:lnTo>
                  <a:pt x="2039112" y="1060703"/>
                </a:lnTo>
                <a:lnTo>
                  <a:pt x="2086117" y="1054391"/>
                </a:lnTo>
                <a:lnTo>
                  <a:pt x="2128350" y="1036574"/>
                </a:lnTo>
                <a:lnTo>
                  <a:pt x="2164127" y="1008935"/>
                </a:lnTo>
                <a:lnTo>
                  <a:pt x="2191766" y="973158"/>
                </a:lnTo>
                <a:lnTo>
                  <a:pt x="2209583" y="930925"/>
                </a:lnTo>
                <a:lnTo>
                  <a:pt x="2215896" y="883919"/>
                </a:lnTo>
                <a:lnTo>
                  <a:pt x="2215896" y="176783"/>
                </a:lnTo>
                <a:lnTo>
                  <a:pt x="2209583" y="129778"/>
                </a:lnTo>
                <a:lnTo>
                  <a:pt x="2191766" y="87545"/>
                </a:lnTo>
                <a:lnTo>
                  <a:pt x="2164127" y="51768"/>
                </a:lnTo>
                <a:lnTo>
                  <a:pt x="2128350" y="24129"/>
                </a:lnTo>
                <a:lnTo>
                  <a:pt x="2086117" y="6312"/>
                </a:lnTo>
                <a:lnTo>
                  <a:pt x="2039112" y="0"/>
                </a:lnTo>
                <a:close/>
              </a:path>
            </a:pathLst>
          </a:custGeom>
          <a:solidFill>
            <a:srgbClr val="8EB0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37232" y="3226307"/>
            <a:ext cx="2216150" cy="1061085"/>
          </a:xfrm>
          <a:custGeom>
            <a:avLst/>
            <a:gdLst/>
            <a:ahLst/>
            <a:cxnLst/>
            <a:rect l="l" t="t" r="r" b="b"/>
            <a:pathLst>
              <a:path w="2216150" h="1061085">
                <a:moveTo>
                  <a:pt x="0" y="176783"/>
                </a:moveTo>
                <a:lnTo>
                  <a:pt x="6312" y="129778"/>
                </a:lnTo>
                <a:lnTo>
                  <a:pt x="24130" y="87545"/>
                </a:lnTo>
                <a:lnTo>
                  <a:pt x="51768" y="51768"/>
                </a:lnTo>
                <a:lnTo>
                  <a:pt x="87545" y="24129"/>
                </a:lnTo>
                <a:lnTo>
                  <a:pt x="129778" y="6312"/>
                </a:lnTo>
                <a:lnTo>
                  <a:pt x="176784" y="0"/>
                </a:lnTo>
                <a:lnTo>
                  <a:pt x="2039112" y="0"/>
                </a:lnTo>
                <a:lnTo>
                  <a:pt x="2086117" y="6312"/>
                </a:lnTo>
                <a:lnTo>
                  <a:pt x="2128350" y="24129"/>
                </a:lnTo>
                <a:lnTo>
                  <a:pt x="2164127" y="51768"/>
                </a:lnTo>
                <a:lnTo>
                  <a:pt x="2191766" y="87545"/>
                </a:lnTo>
                <a:lnTo>
                  <a:pt x="2209583" y="129778"/>
                </a:lnTo>
                <a:lnTo>
                  <a:pt x="2215896" y="176783"/>
                </a:lnTo>
                <a:lnTo>
                  <a:pt x="2215896" y="883919"/>
                </a:lnTo>
                <a:lnTo>
                  <a:pt x="2209583" y="930925"/>
                </a:lnTo>
                <a:lnTo>
                  <a:pt x="2191766" y="973158"/>
                </a:lnTo>
                <a:lnTo>
                  <a:pt x="2164127" y="1008935"/>
                </a:lnTo>
                <a:lnTo>
                  <a:pt x="2128350" y="1036574"/>
                </a:lnTo>
                <a:lnTo>
                  <a:pt x="2086117" y="1054391"/>
                </a:lnTo>
                <a:lnTo>
                  <a:pt x="2039112" y="1060703"/>
                </a:lnTo>
                <a:lnTo>
                  <a:pt x="176784" y="1060703"/>
                </a:lnTo>
                <a:lnTo>
                  <a:pt x="129778" y="1054391"/>
                </a:lnTo>
                <a:lnTo>
                  <a:pt x="87545" y="1036573"/>
                </a:lnTo>
                <a:lnTo>
                  <a:pt x="51768" y="1008935"/>
                </a:lnTo>
                <a:lnTo>
                  <a:pt x="24129" y="973158"/>
                </a:lnTo>
                <a:lnTo>
                  <a:pt x="6312" y="930925"/>
                </a:lnTo>
                <a:lnTo>
                  <a:pt x="0" y="883919"/>
                </a:lnTo>
                <a:lnTo>
                  <a:pt x="0" y="176783"/>
                </a:lnTo>
                <a:close/>
              </a:path>
            </a:pathLst>
          </a:custGeom>
          <a:ln w="12192">
            <a:solidFill>
              <a:srgbClr val="D2DF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37232" y="5021579"/>
            <a:ext cx="2216150" cy="1061085"/>
          </a:xfrm>
          <a:custGeom>
            <a:avLst/>
            <a:gdLst/>
            <a:ahLst/>
            <a:cxnLst/>
            <a:rect l="l" t="t" r="r" b="b"/>
            <a:pathLst>
              <a:path w="2216150" h="1061085">
                <a:moveTo>
                  <a:pt x="2039112" y="0"/>
                </a:moveTo>
                <a:lnTo>
                  <a:pt x="176784" y="0"/>
                </a:lnTo>
                <a:lnTo>
                  <a:pt x="129778" y="6312"/>
                </a:lnTo>
                <a:lnTo>
                  <a:pt x="87545" y="24130"/>
                </a:lnTo>
                <a:lnTo>
                  <a:pt x="51768" y="51768"/>
                </a:lnTo>
                <a:lnTo>
                  <a:pt x="24130" y="87545"/>
                </a:lnTo>
                <a:lnTo>
                  <a:pt x="6312" y="129778"/>
                </a:lnTo>
                <a:lnTo>
                  <a:pt x="0" y="176784"/>
                </a:lnTo>
                <a:lnTo>
                  <a:pt x="0" y="883920"/>
                </a:lnTo>
                <a:lnTo>
                  <a:pt x="6312" y="930917"/>
                </a:lnTo>
                <a:lnTo>
                  <a:pt x="24129" y="973147"/>
                </a:lnTo>
                <a:lnTo>
                  <a:pt x="51768" y="1008926"/>
                </a:lnTo>
                <a:lnTo>
                  <a:pt x="87545" y="1036568"/>
                </a:lnTo>
                <a:lnTo>
                  <a:pt x="129778" y="1054389"/>
                </a:lnTo>
                <a:lnTo>
                  <a:pt x="176784" y="1060704"/>
                </a:lnTo>
                <a:lnTo>
                  <a:pt x="2039112" y="1060704"/>
                </a:lnTo>
                <a:lnTo>
                  <a:pt x="2086117" y="1054389"/>
                </a:lnTo>
                <a:lnTo>
                  <a:pt x="2128350" y="1036568"/>
                </a:lnTo>
                <a:lnTo>
                  <a:pt x="2164127" y="1008926"/>
                </a:lnTo>
                <a:lnTo>
                  <a:pt x="2191766" y="973147"/>
                </a:lnTo>
                <a:lnTo>
                  <a:pt x="2209583" y="930917"/>
                </a:lnTo>
                <a:lnTo>
                  <a:pt x="2215896" y="883920"/>
                </a:lnTo>
                <a:lnTo>
                  <a:pt x="2215896" y="176784"/>
                </a:lnTo>
                <a:lnTo>
                  <a:pt x="2209583" y="129778"/>
                </a:lnTo>
                <a:lnTo>
                  <a:pt x="2191766" y="87545"/>
                </a:lnTo>
                <a:lnTo>
                  <a:pt x="2164127" y="51768"/>
                </a:lnTo>
                <a:lnTo>
                  <a:pt x="2128350" y="24130"/>
                </a:lnTo>
                <a:lnTo>
                  <a:pt x="2086117" y="6312"/>
                </a:lnTo>
                <a:lnTo>
                  <a:pt x="2039112" y="0"/>
                </a:lnTo>
                <a:close/>
              </a:path>
            </a:pathLst>
          </a:custGeom>
          <a:solidFill>
            <a:srgbClr val="8EB0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37232" y="5021579"/>
            <a:ext cx="2216150" cy="1061085"/>
          </a:xfrm>
          <a:custGeom>
            <a:avLst/>
            <a:gdLst/>
            <a:ahLst/>
            <a:cxnLst/>
            <a:rect l="l" t="t" r="r" b="b"/>
            <a:pathLst>
              <a:path w="2216150" h="1061085">
                <a:moveTo>
                  <a:pt x="0" y="176784"/>
                </a:moveTo>
                <a:lnTo>
                  <a:pt x="6312" y="129778"/>
                </a:lnTo>
                <a:lnTo>
                  <a:pt x="24130" y="87545"/>
                </a:lnTo>
                <a:lnTo>
                  <a:pt x="51768" y="51768"/>
                </a:lnTo>
                <a:lnTo>
                  <a:pt x="87545" y="24130"/>
                </a:lnTo>
                <a:lnTo>
                  <a:pt x="129778" y="6312"/>
                </a:lnTo>
                <a:lnTo>
                  <a:pt x="176784" y="0"/>
                </a:lnTo>
                <a:lnTo>
                  <a:pt x="2039112" y="0"/>
                </a:lnTo>
                <a:lnTo>
                  <a:pt x="2086117" y="6312"/>
                </a:lnTo>
                <a:lnTo>
                  <a:pt x="2128350" y="24130"/>
                </a:lnTo>
                <a:lnTo>
                  <a:pt x="2164127" y="51768"/>
                </a:lnTo>
                <a:lnTo>
                  <a:pt x="2191766" y="87545"/>
                </a:lnTo>
                <a:lnTo>
                  <a:pt x="2209583" y="129778"/>
                </a:lnTo>
                <a:lnTo>
                  <a:pt x="2215896" y="176784"/>
                </a:lnTo>
                <a:lnTo>
                  <a:pt x="2215896" y="883920"/>
                </a:lnTo>
                <a:lnTo>
                  <a:pt x="2209583" y="930917"/>
                </a:lnTo>
                <a:lnTo>
                  <a:pt x="2191766" y="973147"/>
                </a:lnTo>
                <a:lnTo>
                  <a:pt x="2164127" y="1008926"/>
                </a:lnTo>
                <a:lnTo>
                  <a:pt x="2128350" y="1036568"/>
                </a:lnTo>
                <a:lnTo>
                  <a:pt x="2086117" y="1054389"/>
                </a:lnTo>
                <a:lnTo>
                  <a:pt x="2039112" y="1060704"/>
                </a:lnTo>
                <a:lnTo>
                  <a:pt x="176784" y="1060704"/>
                </a:lnTo>
                <a:lnTo>
                  <a:pt x="129778" y="1054389"/>
                </a:lnTo>
                <a:lnTo>
                  <a:pt x="87545" y="1036568"/>
                </a:lnTo>
                <a:lnTo>
                  <a:pt x="51768" y="1008926"/>
                </a:lnTo>
                <a:lnTo>
                  <a:pt x="24129" y="973147"/>
                </a:lnTo>
                <a:lnTo>
                  <a:pt x="6312" y="930917"/>
                </a:lnTo>
                <a:lnTo>
                  <a:pt x="0" y="883920"/>
                </a:lnTo>
                <a:lnTo>
                  <a:pt x="0" y="176784"/>
                </a:lnTo>
                <a:close/>
              </a:path>
            </a:pathLst>
          </a:custGeom>
          <a:ln w="12192">
            <a:solidFill>
              <a:srgbClr val="D2DF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66513" y="1455165"/>
            <a:ext cx="59543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Learn </a:t>
            </a:r>
            <a:r>
              <a:rPr sz="24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through examples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of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which </a:t>
            </a:r>
            <a:r>
              <a:rPr sz="2400" spc="-20" dirty="0">
                <a:solidFill>
                  <a:srgbClr val="00050D"/>
                </a:solidFill>
                <a:latin typeface="Franklin Gothic Book"/>
                <a:cs typeface="Franklin Gothic Book"/>
              </a:rPr>
              <a:t>we </a:t>
            </a:r>
            <a:r>
              <a:rPr sz="2400" spc="-15" dirty="0">
                <a:solidFill>
                  <a:srgbClr val="00050D"/>
                </a:solidFill>
                <a:latin typeface="Franklin Gothic Book"/>
                <a:cs typeface="Franklin Gothic Book"/>
              </a:rPr>
              <a:t>know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the  desired output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(what </a:t>
            </a:r>
            <a:r>
              <a:rPr sz="2400" spc="-15" dirty="0">
                <a:solidFill>
                  <a:srgbClr val="00050D"/>
                </a:solidFill>
                <a:latin typeface="Franklin Gothic Book"/>
                <a:cs typeface="Franklin Gothic Book"/>
              </a:rPr>
              <a:t>we </a:t>
            </a:r>
            <a:r>
              <a:rPr sz="24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want </a:t>
            </a:r>
            <a:r>
              <a:rPr sz="2400" spc="-15" dirty="0">
                <a:solidFill>
                  <a:srgbClr val="00050D"/>
                </a:solidFill>
                <a:latin typeface="Franklin Gothic Book"/>
                <a:cs typeface="Franklin Gothic Book"/>
              </a:rPr>
              <a:t>to</a:t>
            </a:r>
            <a:r>
              <a:rPr sz="2400" spc="-25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predict).</a:t>
            </a:r>
            <a:endParaRPr sz="2400">
              <a:latin typeface="Franklin Gothic Book"/>
              <a:cs typeface="Franklin Gothic Boo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93442" y="2552827"/>
            <a:ext cx="9204325" cy="3187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259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Is </a:t>
            </a:r>
            <a:r>
              <a:rPr sz="2400" i="1" dirty="0">
                <a:solidFill>
                  <a:srgbClr val="00050D"/>
                </a:solidFill>
                <a:latin typeface="Franklin Gothic Book"/>
                <a:cs typeface="Franklin Gothic Book"/>
              </a:rPr>
              <a:t>this a </a:t>
            </a:r>
            <a:r>
              <a:rPr sz="2400" i="1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cat </a:t>
            </a:r>
            <a:r>
              <a:rPr sz="2400" i="1" dirty="0">
                <a:solidFill>
                  <a:srgbClr val="00050D"/>
                </a:solidFill>
                <a:latin typeface="Franklin Gothic Book"/>
                <a:cs typeface="Franklin Gothic Book"/>
              </a:rPr>
              <a:t>or a</a:t>
            </a:r>
            <a:r>
              <a:rPr sz="2400" i="1" spc="10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i="1" dirty="0">
                <a:solidFill>
                  <a:srgbClr val="00050D"/>
                </a:solidFill>
                <a:latin typeface="Franklin Gothic Book"/>
                <a:cs typeface="Franklin Gothic Book"/>
              </a:rPr>
              <a:t>dog?</a:t>
            </a:r>
            <a:endParaRPr sz="2400">
              <a:latin typeface="Franklin Gothic Book"/>
              <a:cs typeface="Franklin Gothic Boo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2942590">
              <a:lnSpc>
                <a:spcPts val="2495"/>
              </a:lnSpc>
            </a:pPr>
            <a:r>
              <a:rPr sz="2400" i="1" dirty="0">
                <a:solidFill>
                  <a:srgbClr val="00050D"/>
                </a:solidFill>
                <a:latin typeface="Franklin Gothic Book"/>
                <a:cs typeface="Franklin Gothic Book"/>
              </a:rPr>
              <a:t>Are </a:t>
            </a:r>
            <a:r>
              <a:rPr sz="2400" i="1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these emails spam </a:t>
            </a:r>
            <a:r>
              <a:rPr sz="2400" i="1" dirty="0">
                <a:solidFill>
                  <a:srgbClr val="00050D"/>
                </a:solidFill>
                <a:latin typeface="Franklin Gothic Book"/>
                <a:cs typeface="Franklin Gothic Book"/>
              </a:rPr>
              <a:t>or</a:t>
            </a:r>
            <a:r>
              <a:rPr sz="2400" i="1" spc="20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i="1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not?</a:t>
            </a:r>
            <a:endParaRPr sz="2400">
              <a:latin typeface="Franklin Gothic Book"/>
              <a:cs typeface="Franklin Gothic Book"/>
            </a:endParaRPr>
          </a:p>
          <a:p>
            <a:pPr marL="74930">
              <a:lnSpc>
                <a:spcPts val="2495"/>
              </a:lnSpc>
            </a:pPr>
            <a:r>
              <a:rPr sz="2400" spc="-5" dirty="0">
                <a:solidFill>
                  <a:srgbClr val="BAD0D9"/>
                </a:solidFill>
                <a:latin typeface="Franklin Gothic Book"/>
                <a:cs typeface="Franklin Gothic Book"/>
              </a:rPr>
              <a:t>Unsupervised</a:t>
            </a:r>
            <a:endParaRPr sz="2400">
              <a:latin typeface="Franklin Gothic Book"/>
              <a:cs typeface="Franklin Gothic Book"/>
            </a:endParaRPr>
          </a:p>
          <a:p>
            <a:pPr marL="2942590" marR="5080">
              <a:lnSpc>
                <a:spcPct val="100000"/>
              </a:lnSpc>
              <a:spcBef>
                <a:spcPts val="765"/>
              </a:spcBef>
            </a:pPr>
            <a:r>
              <a:rPr sz="2400" i="1" dirty="0">
                <a:solidFill>
                  <a:srgbClr val="00050D"/>
                </a:solidFill>
                <a:latin typeface="Franklin Gothic Book"/>
                <a:cs typeface="Franklin Gothic Book"/>
              </a:rPr>
              <a:t>Predict </a:t>
            </a:r>
            <a:r>
              <a:rPr sz="2400" i="1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the </a:t>
            </a:r>
            <a:r>
              <a:rPr sz="2400" i="1" spc="-15" dirty="0">
                <a:solidFill>
                  <a:srgbClr val="00050D"/>
                </a:solidFill>
                <a:latin typeface="Franklin Gothic Book"/>
                <a:cs typeface="Franklin Gothic Book"/>
              </a:rPr>
              <a:t>market </a:t>
            </a:r>
            <a:r>
              <a:rPr sz="2400" i="1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value </a:t>
            </a:r>
            <a:r>
              <a:rPr sz="2400" i="1" dirty="0">
                <a:solidFill>
                  <a:srgbClr val="00050D"/>
                </a:solidFill>
                <a:latin typeface="Franklin Gothic Book"/>
                <a:cs typeface="Franklin Gothic Book"/>
              </a:rPr>
              <a:t>of </a:t>
            </a:r>
            <a:r>
              <a:rPr sz="2400" i="1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houses, </a:t>
            </a:r>
            <a:r>
              <a:rPr sz="2400" i="1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given </a:t>
            </a:r>
            <a:r>
              <a:rPr sz="2400" i="1" dirty="0">
                <a:solidFill>
                  <a:srgbClr val="00050D"/>
                </a:solidFill>
                <a:latin typeface="Franklin Gothic Book"/>
                <a:cs typeface="Franklin Gothic Book"/>
              </a:rPr>
              <a:t>the  </a:t>
            </a:r>
            <a:r>
              <a:rPr sz="2400" i="1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square </a:t>
            </a:r>
            <a:r>
              <a:rPr sz="2400" i="1" spc="-15" dirty="0">
                <a:solidFill>
                  <a:srgbClr val="00050D"/>
                </a:solidFill>
                <a:latin typeface="Franklin Gothic Book"/>
                <a:cs typeface="Franklin Gothic Book"/>
              </a:rPr>
              <a:t>meters, </a:t>
            </a:r>
            <a:r>
              <a:rPr sz="2400" i="1" dirty="0">
                <a:solidFill>
                  <a:srgbClr val="00050D"/>
                </a:solidFill>
                <a:latin typeface="Franklin Gothic Book"/>
                <a:cs typeface="Franklin Gothic Book"/>
              </a:rPr>
              <a:t>number of </a:t>
            </a:r>
            <a:r>
              <a:rPr sz="2400" i="1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rooms, neighborhood,  </a:t>
            </a:r>
            <a:r>
              <a:rPr sz="2400" i="1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etc.</a:t>
            </a:r>
            <a:endParaRPr sz="24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400" spc="-15" dirty="0">
                <a:solidFill>
                  <a:srgbClr val="BAD0D9"/>
                </a:solidFill>
                <a:latin typeface="Franklin Gothic Book"/>
                <a:cs typeface="Franklin Gothic Book"/>
              </a:rPr>
              <a:t>Reinforcement</a:t>
            </a:r>
            <a:endParaRPr sz="2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Types </a:t>
            </a:r>
            <a:r>
              <a:rPr dirty="0"/>
              <a:t>of Machine Learning</a:t>
            </a:r>
            <a:r>
              <a:rPr spc="-50" dirty="0"/>
              <a:t> </a:t>
            </a:r>
            <a:r>
              <a:rPr spc="-5" dirty="0"/>
              <a:t>Problems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i="0" dirty="0">
                <a:latin typeface="Franklin Gothic Book"/>
                <a:cs typeface="Franklin Gothic Book"/>
              </a:rPr>
              <a:t>© </a:t>
            </a:r>
            <a:r>
              <a:rPr spc="-5" dirty="0"/>
              <a:t>2019</a:t>
            </a:r>
            <a:r>
              <a:rPr spc="-70" dirty="0"/>
              <a:t> </a:t>
            </a:r>
            <a:r>
              <a:rPr spc="-5" dirty="0"/>
              <a:t>Tryolabs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950466" y="175082"/>
            <a:ext cx="362775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484"/>
                </a:solidFill>
                <a:latin typeface="Franklin Gothic Medium"/>
                <a:cs typeface="Franklin Gothic Medium"/>
              </a:rPr>
              <a:t>Introduction </a:t>
            </a:r>
            <a:r>
              <a:rPr sz="2000" spc="-15" dirty="0">
                <a:solidFill>
                  <a:srgbClr val="007484"/>
                </a:solidFill>
                <a:latin typeface="Franklin Gothic Medium"/>
                <a:cs typeface="Franklin Gothic Medium"/>
              </a:rPr>
              <a:t>to </a:t>
            </a:r>
            <a:r>
              <a:rPr sz="2000" dirty="0">
                <a:solidFill>
                  <a:srgbClr val="007484"/>
                </a:solidFill>
                <a:latin typeface="Franklin Gothic Medium"/>
                <a:cs typeface="Franklin Gothic Medium"/>
              </a:rPr>
              <a:t>Machine</a:t>
            </a:r>
            <a:r>
              <a:rPr sz="2000" spc="-40" dirty="0">
                <a:solidFill>
                  <a:srgbClr val="007484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007484"/>
                </a:solidFill>
                <a:latin typeface="Franklin Gothic Medium"/>
                <a:cs typeface="Franklin Gothic Medium"/>
              </a:rPr>
              <a:t>Learning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37232" y="1431036"/>
            <a:ext cx="2216150" cy="1061085"/>
          </a:xfrm>
          <a:custGeom>
            <a:avLst/>
            <a:gdLst/>
            <a:ahLst/>
            <a:cxnLst/>
            <a:rect l="l" t="t" r="r" b="b"/>
            <a:pathLst>
              <a:path w="2216150" h="1061085">
                <a:moveTo>
                  <a:pt x="2039112" y="0"/>
                </a:moveTo>
                <a:lnTo>
                  <a:pt x="176784" y="0"/>
                </a:lnTo>
                <a:lnTo>
                  <a:pt x="129778" y="6312"/>
                </a:lnTo>
                <a:lnTo>
                  <a:pt x="87545" y="24129"/>
                </a:lnTo>
                <a:lnTo>
                  <a:pt x="51768" y="51768"/>
                </a:lnTo>
                <a:lnTo>
                  <a:pt x="24130" y="87545"/>
                </a:lnTo>
                <a:lnTo>
                  <a:pt x="6312" y="129778"/>
                </a:lnTo>
                <a:lnTo>
                  <a:pt x="0" y="176784"/>
                </a:lnTo>
                <a:lnTo>
                  <a:pt x="0" y="883919"/>
                </a:lnTo>
                <a:lnTo>
                  <a:pt x="6312" y="930925"/>
                </a:lnTo>
                <a:lnTo>
                  <a:pt x="24129" y="973158"/>
                </a:lnTo>
                <a:lnTo>
                  <a:pt x="51768" y="1008935"/>
                </a:lnTo>
                <a:lnTo>
                  <a:pt x="87545" y="1036574"/>
                </a:lnTo>
                <a:lnTo>
                  <a:pt x="129778" y="1054391"/>
                </a:lnTo>
                <a:lnTo>
                  <a:pt x="176784" y="1060703"/>
                </a:lnTo>
                <a:lnTo>
                  <a:pt x="2039112" y="1060703"/>
                </a:lnTo>
                <a:lnTo>
                  <a:pt x="2086117" y="1054391"/>
                </a:lnTo>
                <a:lnTo>
                  <a:pt x="2128350" y="1036574"/>
                </a:lnTo>
                <a:lnTo>
                  <a:pt x="2164127" y="1008935"/>
                </a:lnTo>
                <a:lnTo>
                  <a:pt x="2191766" y="973158"/>
                </a:lnTo>
                <a:lnTo>
                  <a:pt x="2209583" y="930925"/>
                </a:lnTo>
                <a:lnTo>
                  <a:pt x="2215896" y="883919"/>
                </a:lnTo>
                <a:lnTo>
                  <a:pt x="2215896" y="176784"/>
                </a:lnTo>
                <a:lnTo>
                  <a:pt x="2209583" y="129778"/>
                </a:lnTo>
                <a:lnTo>
                  <a:pt x="2191766" y="87545"/>
                </a:lnTo>
                <a:lnTo>
                  <a:pt x="2164127" y="51768"/>
                </a:lnTo>
                <a:lnTo>
                  <a:pt x="2128350" y="24129"/>
                </a:lnTo>
                <a:lnTo>
                  <a:pt x="2086117" y="6312"/>
                </a:lnTo>
                <a:lnTo>
                  <a:pt x="2039112" y="0"/>
                </a:lnTo>
                <a:close/>
              </a:path>
            </a:pathLst>
          </a:custGeom>
          <a:solidFill>
            <a:srgbClr val="1145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7232" y="1431036"/>
            <a:ext cx="2216150" cy="1061085"/>
          </a:xfrm>
          <a:custGeom>
            <a:avLst/>
            <a:gdLst/>
            <a:ahLst/>
            <a:cxnLst/>
            <a:rect l="l" t="t" r="r" b="b"/>
            <a:pathLst>
              <a:path w="2216150" h="1061085">
                <a:moveTo>
                  <a:pt x="0" y="176784"/>
                </a:moveTo>
                <a:lnTo>
                  <a:pt x="6312" y="129778"/>
                </a:lnTo>
                <a:lnTo>
                  <a:pt x="24130" y="87545"/>
                </a:lnTo>
                <a:lnTo>
                  <a:pt x="51768" y="51768"/>
                </a:lnTo>
                <a:lnTo>
                  <a:pt x="87545" y="24129"/>
                </a:lnTo>
                <a:lnTo>
                  <a:pt x="129778" y="6312"/>
                </a:lnTo>
                <a:lnTo>
                  <a:pt x="176784" y="0"/>
                </a:lnTo>
                <a:lnTo>
                  <a:pt x="2039112" y="0"/>
                </a:lnTo>
                <a:lnTo>
                  <a:pt x="2086117" y="6312"/>
                </a:lnTo>
                <a:lnTo>
                  <a:pt x="2128350" y="24129"/>
                </a:lnTo>
                <a:lnTo>
                  <a:pt x="2164127" y="51768"/>
                </a:lnTo>
                <a:lnTo>
                  <a:pt x="2191766" y="87545"/>
                </a:lnTo>
                <a:lnTo>
                  <a:pt x="2209583" y="129778"/>
                </a:lnTo>
                <a:lnTo>
                  <a:pt x="2215896" y="176784"/>
                </a:lnTo>
                <a:lnTo>
                  <a:pt x="2215896" y="883919"/>
                </a:lnTo>
                <a:lnTo>
                  <a:pt x="2209583" y="930925"/>
                </a:lnTo>
                <a:lnTo>
                  <a:pt x="2191766" y="973158"/>
                </a:lnTo>
                <a:lnTo>
                  <a:pt x="2164127" y="1008935"/>
                </a:lnTo>
                <a:lnTo>
                  <a:pt x="2128350" y="1036574"/>
                </a:lnTo>
                <a:lnTo>
                  <a:pt x="2086117" y="1054391"/>
                </a:lnTo>
                <a:lnTo>
                  <a:pt x="2039112" y="1060703"/>
                </a:lnTo>
                <a:lnTo>
                  <a:pt x="176784" y="1060703"/>
                </a:lnTo>
                <a:lnTo>
                  <a:pt x="129778" y="1054391"/>
                </a:lnTo>
                <a:lnTo>
                  <a:pt x="87545" y="1036574"/>
                </a:lnTo>
                <a:lnTo>
                  <a:pt x="51768" y="1008935"/>
                </a:lnTo>
                <a:lnTo>
                  <a:pt x="24129" y="973158"/>
                </a:lnTo>
                <a:lnTo>
                  <a:pt x="6312" y="930925"/>
                </a:lnTo>
                <a:lnTo>
                  <a:pt x="0" y="883919"/>
                </a:lnTo>
                <a:lnTo>
                  <a:pt x="0" y="176784"/>
                </a:lnTo>
                <a:close/>
              </a:path>
            </a:pathLst>
          </a:custGeom>
          <a:ln w="12192">
            <a:solidFill>
              <a:srgbClr val="092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12898" y="1757553"/>
            <a:ext cx="1463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7E6E6"/>
                </a:solidFill>
                <a:latin typeface="Franklin Gothic Book"/>
                <a:cs typeface="Franklin Gothic Book"/>
              </a:rPr>
              <a:t>Supervised</a:t>
            </a:r>
            <a:endParaRPr sz="2400">
              <a:latin typeface="Franklin Gothic Book"/>
              <a:cs typeface="Franklin Gothic Boo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37232" y="3226307"/>
            <a:ext cx="2216150" cy="1061085"/>
          </a:xfrm>
          <a:custGeom>
            <a:avLst/>
            <a:gdLst/>
            <a:ahLst/>
            <a:cxnLst/>
            <a:rect l="l" t="t" r="r" b="b"/>
            <a:pathLst>
              <a:path w="2216150" h="1061085">
                <a:moveTo>
                  <a:pt x="2039112" y="0"/>
                </a:moveTo>
                <a:lnTo>
                  <a:pt x="176784" y="0"/>
                </a:lnTo>
                <a:lnTo>
                  <a:pt x="129778" y="6312"/>
                </a:lnTo>
                <a:lnTo>
                  <a:pt x="87545" y="24129"/>
                </a:lnTo>
                <a:lnTo>
                  <a:pt x="51768" y="51768"/>
                </a:lnTo>
                <a:lnTo>
                  <a:pt x="24130" y="87545"/>
                </a:lnTo>
                <a:lnTo>
                  <a:pt x="6312" y="129778"/>
                </a:lnTo>
                <a:lnTo>
                  <a:pt x="0" y="176783"/>
                </a:lnTo>
                <a:lnTo>
                  <a:pt x="0" y="883919"/>
                </a:lnTo>
                <a:lnTo>
                  <a:pt x="6312" y="930925"/>
                </a:lnTo>
                <a:lnTo>
                  <a:pt x="24130" y="973158"/>
                </a:lnTo>
                <a:lnTo>
                  <a:pt x="51768" y="1008935"/>
                </a:lnTo>
                <a:lnTo>
                  <a:pt x="87545" y="1036574"/>
                </a:lnTo>
                <a:lnTo>
                  <a:pt x="129778" y="1054391"/>
                </a:lnTo>
                <a:lnTo>
                  <a:pt x="176784" y="1060703"/>
                </a:lnTo>
                <a:lnTo>
                  <a:pt x="2039112" y="1060703"/>
                </a:lnTo>
                <a:lnTo>
                  <a:pt x="2086117" y="1054391"/>
                </a:lnTo>
                <a:lnTo>
                  <a:pt x="2128350" y="1036574"/>
                </a:lnTo>
                <a:lnTo>
                  <a:pt x="2164127" y="1008935"/>
                </a:lnTo>
                <a:lnTo>
                  <a:pt x="2191766" y="973158"/>
                </a:lnTo>
                <a:lnTo>
                  <a:pt x="2209583" y="930925"/>
                </a:lnTo>
                <a:lnTo>
                  <a:pt x="2215896" y="883919"/>
                </a:lnTo>
                <a:lnTo>
                  <a:pt x="2215896" y="176783"/>
                </a:lnTo>
                <a:lnTo>
                  <a:pt x="2209583" y="129778"/>
                </a:lnTo>
                <a:lnTo>
                  <a:pt x="2191766" y="87545"/>
                </a:lnTo>
                <a:lnTo>
                  <a:pt x="2164127" y="51768"/>
                </a:lnTo>
                <a:lnTo>
                  <a:pt x="2128350" y="24129"/>
                </a:lnTo>
                <a:lnTo>
                  <a:pt x="2086117" y="6312"/>
                </a:lnTo>
                <a:lnTo>
                  <a:pt x="2039112" y="0"/>
                </a:lnTo>
                <a:close/>
              </a:path>
            </a:pathLst>
          </a:custGeom>
          <a:solidFill>
            <a:srgbClr val="8EB0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37232" y="3226307"/>
            <a:ext cx="2216150" cy="1061085"/>
          </a:xfrm>
          <a:custGeom>
            <a:avLst/>
            <a:gdLst/>
            <a:ahLst/>
            <a:cxnLst/>
            <a:rect l="l" t="t" r="r" b="b"/>
            <a:pathLst>
              <a:path w="2216150" h="1061085">
                <a:moveTo>
                  <a:pt x="0" y="176783"/>
                </a:moveTo>
                <a:lnTo>
                  <a:pt x="6312" y="129778"/>
                </a:lnTo>
                <a:lnTo>
                  <a:pt x="24130" y="87545"/>
                </a:lnTo>
                <a:lnTo>
                  <a:pt x="51768" y="51768"/>
                </a:lnTo>
                <a:lnTo>
                  <a:pt x="87545" y="24129"/>
                </a:lnTo>
                <a:lnTo>
                  <a:pt x="129778" y="6312"/>
                </a:lnTo>
                <a:lnTo>
                  <a:pt x="176784" y="0"/>
                </a:lnTo>
                <a:lnTo>
                  <a:pt x="2039112" y="0"/>
                </a:lnTo>
                <a:lnTo>
                  <a:pt x="2086117" y="6312"/>
                </a:lnTo>
                <a:lnTo>
                  <a:pt x="2128350" y="24129"/>
                </a:lnTo>
                <a:lnTo>
                  <a:pt x="2164127" y="51768"/>
                </a:lnTo>
                <a:lnTo>
                  <a:pt x="2191766" y="87545"/>
                </a:lnTo>
                <a:lnTo>
                  <a:pt x="2209583" y="129778"/>
                </a:lnTo>
                <a:lnTo>
                  <a:pt x="2215896" y="176783"/>
                </a:lnTo>
                <a:lnTo>
                  <a:pt x="2215896" y="883919"/>
                </a:lnTo>
                <a:lnTo>
                  <a:pt x="2209583" y="930925"/>
                </a:lnTo>
                <a:lnTo>
                  <a:pt x="2191766" y="973158"/>
                </a:lnTo>
                <a:lnTo>
                  <a:pt x="2164127" y="1008935"/>
                </a:lnTo>
                <a:lnTo>
                  <a:pt x="2128350" y="1036574"/>
                </a:lnTo>
                <a:lnTo>
                  <a:pt x="2086117" y="1054391"/>
                </a:lnTo>
                <a:lnTo>
                  <a:pt x="2039112" y="1060703"/>
                </a:lnTo>
                <a:lnTo>
                  <a:pt x="176784" y="1060703"/>
                </a:lnTo>
                <a:lnTo>
                  <a:pt x="129778" y="1054391"/>
                </a:lnTo>
                <a:lnTo>
                  <a:pt x="87545" y="1036573"/>
                </a:lnTo>
                <a:lnTo>
                  <a:pt x="51768" y="1008935"/>
                </a:lnTo>
                <a:lnTo>
                  <a:pt x="24129" y="973158"/>
                </a:lnTo>
                <a:lnTo>
                  <a:pt x="6312" y="930925"/>
                </a:lnTo>
                <a:lnTo>
                  <a:pt x="0" y="883919"/>
                </a:lnTo>
                <a:lnTo>
                  <a:pt x="0" y="176783"/>
                </a:lnTo>
                <a:close/>
              </a:path>
            </a:pathLst>
          </a:custGeom>
          <a:ln w="12192">
            <a:solidFill>
              <a:srgbClr val="D2DF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55926" y="3552520"/>
            <a:ext cx="17799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BAD0D9"/>
                </a:solidFill>
                <a:latin typeface="Franklin Gothic Book"/>
                <a:cs typeface="Franklin Gothic Book"/>
              </a:rPr>
              <a:t>Unsupervised</a:t>
            </a:r>
            <a:endParaRPr sz="2400">
              <a:latin typeface="Franklin Gothic Book"/>
              <a:cs typeface="Franklin Gothic Boo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37232" y="5021579"/>
            <a:ext cx="2216150" cy="1061085"/>
          </a:xfrm>
          <a:custGeom>
            <a:avLst/>
            <a:gdLst/>
            <a:ahLst/>
            <a:cxnLst/>
            <a:rect l="l" t="t" r="r" b="b"/>
            <a:pathLst>
              <a:path w="2216150" h="1061085">
                <a:moveTo>
                  <a:pt x="2039112" y="0"/>
                </a:moveTo>
                <a:lnTo>
                  <a:pt x="176784" y="0"/>
                </a:lnTo>
                <a:lnTo>
                  <a:pt x="129778" y="6312"/>
                </a:lnTo>
                <a:lnTo>
                  <a:pt x="87545" y="24130"/>
                </a:lnTo>
                <a:lnTo>
                  <a:pt x="51768" y="51768"/>
                </a:lnTo>
                <a:lnTo>
                  <a:pt x="24130" y="87545"/>
                </a:lnTo>
                <a:lnTo>
                  <a:pt x="6312" y="129778"/>
                </a:lnTo>
                <a:lnTo>
                  <a:pt x="0" y="176784"/>
                </a:lnTo>
                <a:lnTo>
                  <a:pt x="0" y="883920"/>
                </a:lnTo>
                <a:lnTo>
                  <a:pt x="6312" y="930917"/>
                </a:lnTo>
                <a:lnTo>
                  <a:pt x="24129" y="973147"/>
                </a:lnTo>
                <a:lnTo>
                  <a:pt x="51768" y="1008926"/>
                </a:lnTo>
                <a:lnTo>
                  <a:pt x="87545" y="1036568"/>
                </a:lnTo>
                <a:lnTo>
                  <a:pt x="129778" y="1054389"/>
                </a:lnTo>
                <a:lnTo>
                  <a:pt x="176784" y="1060704"/>
                </a:lnTo>
                <a:lnTo>
                  <a:pt x="2039112" y="1060704"/>
                </a:lnTo>
                <a:lnTo>
                  <a:pt x="2086117" y="1054389"/>
                </a:lnTo>
                <a:lnTo>
                  <a:pt x="2128350" y="1036568"/>
                </a:lnTo>
                <a:lnTo>
                  <a:pt x="2164127" y="1008926"/>
                </a:lnTo>
                <a:lnTo>
                  <a:pt x="2191766" y="973147"/>
                </a:lnTo>
                <a:lnTo>
                  <a:pt x="2209583" y="930917"/>
                </a:lnTo>
                <a:lnTo>
                  <a:pt x="2215896" y="883920"/>
                </a:lnTo>
                <a:lnTo>
                  <a:pt x="2215896" y="176784"/>
                </a:lnTo>
                <a:lnTo>
                  <a:pt x="2209583" y="129778"/>
                </a:lnTo>
                <a:lnTo>
                  <a:pt x="2191766" y="87545"/>
                </a:lnTo>
                <a:lnTo>
                  <a:pt x="2164127" y="51768"/>
                </a:lnTo>
                <a:lnTo>
                  <a:pt x="2128350" y="24130"/>
                </a:lnTo>
                <a:lnTo>
                  <a:pt x="2086117" y="6312"/>
                </a:lnTo>
                <a:lnTo>
                  <a:pt x="2039112" y="0"/>
                </a:lnTo>
                <a:close/>
              </a:path>
            </a:pathLst>
          </a:custGeom>
          <a:solidFill>
            <a:srgbClr val="8EB0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37232" y="5021579"/>
            <a:ext cx="2216150" cy="1061085"/>
          </a:xfrm>
          <a:custGeom>
            <a:avLst/>
            <a:gdLst/>
            <a:ahLst/>
            <a:cxnLst/>
            <a:rect l="l" t="t" r="r" b="b"/>
            <a:pathLst>
              <a:path w="2216150" h="1061085">
                <a:moveTo>
                  <a:pt x="0" y="176784"/>
                </a:moveTo>
                <a:lnTo>
                  <a:pt x="6312" y="129778"/>
                </a:lnTo>
                <a:lnTo>
                  <a:pt x="24130" y="87545"/>
                </a:lnTo>
                <a:lnTo>
                  <a:pt x="51768" y="51768"/>
                </a:lnTo>
                <a:lnTo>
                  <a:pt x="87545" y="24130"/>
                </a:lnTo>
                <a:lnTo>
                  <a:pt x="129778" y="6312"/>
                </a:lnTo>
                <a:lnTo>
                  <a:pt x="176784" y="0"/>
                </a:lnTo>
                <a:lnTo>
                  <a:pt x="2039112" y="0"/>
                </a:lnTo>
                <a:lnTo>
                  <a:pt x="2086117" y="6312"/>
                </a:lnTo>
                <a:lnTo>
                  <a:pt x="2128350" y="24130"/>
                </a:lnTo>
                <a:lnTo>
                  <a:pt x="2164127" y="51768"/>
                </a:lnTo>
                <a:lnTo>
                  <a:pt x="2191766" y="87545"/>
                </a:lnTo>
                <a:lnTo>
                  <a:pt x="2209583" y="129778"/>
                </a:lnTo>
                <a:lnTo>
                  <a:pt x="2215896" y="176784"/>
                </a:lnTo>
                <a:lnTo>
                  <a:pt x="2215896" y="883920"/>
                </a:lnTo>
                <a:lnTo>
                  <a:pt x="2209583" y="930917"/>
                </a:lnTo>
                <a:lnTo>
                  <a:pt x="2191766" y="973147"/>
                </a:lnTo>
                <a:lnTo>
                  <a:pt x="2164127" y="1008926"/>
                </a:lnTo>
                <a:lnTo>
                  <a:pt x="2128350" y="1036568"/>
                </a:lnTo>
                <a:lnTo>
                  <a:pt x="2086117" y="1054389"/>
                </a:lnTo>
                <a:lnTo>
                  <a:pt x="2039112" y="1060704"/>
                </a:lnTo>
                <a:lnTo>
                  <a:pt x="176784" y="1060704"/>
                </a:lnTo>
                <a:lnTo>
                  <a:pt x="129778" y="1054389"/>
                </a:lnTo>
                <a:lnTo>
                  <a:pt x="87545" y="1036568"/>
                </a:lnTo>
                <a:lnTo>
                  <a:pt x="51768" y="1008926"/>
                </a:lnTo>
                <a:lnTo>
                  <a:pt x="24129" y="973147"/>
                </a:lnTo>
                <a:lnTo>
                  <a:pt x="6312" y="930917"/>
                </a:lnTo>
                <a:lnTo>
                  <a:pt x="0" y="883920"/>
                </a:lnTo>
                <a:lnTo>
                  <a:pt x="0" y="176784"/>
                </a:lnTo>
                <a:close/>
              </a:path>
            </a:pathLst>
          </a:custGeom>
          <a:ln w="12192">
            <a:solidFill>
              <a:srgbClr val="D2DF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93442" y="5348427"/>
            <a:ext cx="1906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BAD0D9"/>
                </a:solidFill>
                <a:latin typeface="Franklin Gothic Book"/>
                <a:cs typeface="Franklin Gothic Book"/>
              </a:rPr>
              <a:t>Reinforcement</a:t>
            </a:r>
            <a:endParaRPr sz="2400">
              <a:latin typeface="Franklin Gothic Book"/>
              <a:cs typeface="Franklin Gothic Boo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80075" y="2516504"/>
            <a:ext cx="29190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Output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is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a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discrete  variable (e.g.,</a:t>
            </a:r>
            <a:r>
              <a:rPr sz="2400" spc="-100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cat/dog)</a:t>
            </a:r>
            <a:endParaRPr sz="2400">
              <a:latin typeface="Franklin Gothic Book"/>
              <a:cs typeface="Franklin Gothic Boo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00700" y="1431036"/>
            <a:ext cx="2216150" cy="1061085"/>
          </a:xfrm>
          <a:custGeom>
            <a:avLst/>
            <a:gdLst/>
            <a:ahLst/>
            <a:cxnLst/>
            <a:rect l="l" t="t" r="r" b="b"/>
            <a:pathLst>
              <a:path w="2216150" h="1061085">
                <a:moveTo>
                  <a:pt x="2039111" y="0"/>
                </a:moveTo>
                <a:lnTo>
                  <a:pt x="176784" y="0"/>
                </a:lnTo>
                <a:lnTo>
                  <a:pt x="129778" y="6312"/>
                </a:lnTo>
                <a:lnTo>
                  <a:pt x="87545" y="24129"/>
                </a:lnTo>
                <a:lnTo>
                  <a:pt x="51768" y="51768"/>
                </a:lnTo>
                <a:lnTo>
                  <a:pt x="24129" y="87545"/>
                </a:lnTo>
                <a:lnTo>
                  <a:pt x="6312" y="129778"/>
                </a:lnTo>
                <a:lnTo>
                  <a:pt x="0" y="176784"/>
                </a:lnTo>
                <a:lnTo>
                  <a:pt x="0" y="883919"/>
                </a:lnTo>
                <a:lnTo>
                  <a:pt x="6312" y="930925"/>
                </a:lnTo>
                <a:lnTo>
                  <a:pt x="24129" y="973158"/>
                </a:lnTo>
                <a:lnTo>
                  <a:pt x="51768" y="1008935"/>
                </a:lnTo>
                <a:lnTo>
                  <a:pt x="87545" y="1036574"/>
                </a:lnTo>
                <a:lnTo>
                  <a:pt x="129778" y="1054391"/>
                </a:lnTo>
                <a:lnTo>
                  <a:pt x="176784" y="1060703"/>
                </a:lnTo>
                <a:lnTo>
                  <a:pt x="2039111" y="1060703"/>
                </a:lnTo>
                <a:lnTo>
                  <a:pt x="2086117" y="1054391"/>
                </a:lnTo>
                <a:lnTo>
                  <a:pt x="2128350" y="1036574"/>
                </a:lnTo>
                <a:lnTo>
                  <a:pt x="2164127" y="1008935"/>
                </a:lnTo>
                <a:lnTo>
                  <a:pt x="2191766" y="973158"/>
                </a:lnTo>
                <a:lnTo>
                  <a:pt x="2209583" y="930925"/>
                </a:lnTo>
                <a:lnTo>
                  <a:pt x="2215896" y="883919"/>
                </a:lnTo>
                <a:lnTo>
                  <a:pt x="2215896" y="176784"/>
                </a:lnTo>
                <a:lnTo>
                  <a:pt x="2209583" y="129778"/>
                </a:lnTo>
                <a:lnTo>
                  <a:pt x="2191766" y="87545"/>
                </a:lnTo>
                <a:lnTo>
                  <a:pt x="2164127" y="51768"/>
                </a:lnTo>
                <a:lnTo>
                  <a:pt x="2128350" y="24129"/>
                </a:lnTo>
                <a:lnTo>
                  <a:pt x="2086117" y="6312"/>
                </a:lnTo>
                <a:lnTo>
                  <a:pt x="2039111" y="0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00700" y="1431036"/>
            <a:ext cx="2216150" cy="1061085"/>
          </a:xfrm>
          <a:custGeom>
            <a:avLst/>
            <a:gdLst/>
            <a:ahLst/>
            <a:cxnLst/>
            <a:rect l="l" t="t" r="r" b="b"/>
            <a:pathLst>
              <a:path w="2216150" h="1061085">
                <a:moveTo>
                  <a:pt x="0" y="176784"/>
                </a:moveTo>
                <a:lnTo>
                  <a:pt x="6312" y="129778"/>
                </a:lnTo>
                <a:lnTo>
                  <a:pt x="24129" y="87545"/>
                </a:lnTo>
                <a:lnTo>
                  <a:pt x="51768" y="51768"/>
                </a:lnTo>
                <a:lnTo>
                  <a:pt x="87545" y="24129"/>
                </a:lnTo>
                <a:lnTo>
                  <a:pt x="129778" y="6312"/>
                </a:lnTo>
                <a:lnTo>
                  <a:pt x="176784" y="0"/>
                </a:lnTo>
                <a:lnTo>
                  <a:pt x="2039111" y="0"/>
                </a:lnTo>
                <a:lnTo>
                  <a:pt x="2086117" y="6312"/>
                </a:lnTo>
                <a:lnTo>
                  <a:pt x="2128350" y="24129"/>
                </a:lnTo>
                <a:lnTo>
                  <a:pt x="2164127" y="51768"/>
                </a:lnTo>
                <a:lnTo>
                  <a:pt x="2191766" y="87545"/>
                </a:lnTo>
                <a:lnTo>
                  <a:pt x="2209583" y="129778"/>
                </a:lnTo>
                <a:lnTo>
                  <a:pt x="2215896" y="176784"/>
                </a:lnTo>
                <a:lnTo>
                  <a:pt x="2215896" y="883919"/>
                </a:lnTo>
                <a:lnTo>
                  <a:pt x="2209583" y="930925"/>
                </a:lnTo>
                <a:lnTo>
                  <a:pt x="2191766" y="973158"/>
                </a:lnTo>
                <a:lnTo>
                  <a:pt x="2164127" y="1008935"/>
                </a:lnTo>
                <a:lnTo>
                  <a:pt x="2128350" y="1036574"/>
                </a:lnTo>
                <a:lnTo>
                  <a:pt x="2086117" y="1054391"/>
                </a:lnTo>
                <a:lnTo>
                  <a:pt x="2039111" y="1060703"/>
                </a:lnTo>
                <a:lnTo>
                  <a:pt x="176784" y="1060703"/>
                </a:lnTo>
                <a:lnTo>
                  <a:pt x="129778" y="1054391"/>
                </a:lnTo>
                <a:lnTo>
                  <a:pt x="87545" y="1036574"/>
                </a:lnTo>
                <a:lnTo>
                  <a:pt x="51768" y="1008935"/>
                </a:lnTo>
                <a:lnTo>
                  <a:pt x="24129" y="973158"/>
                </a:lnTo>
                <a:lnTo>
                  <a:pt x="6312" y="930925"/>
                </a:lnTo>
                <a:lnTo>
                  <a:pt x="0" y="883919"/>
                </a:lnTo>
                <a:lnTo>
                  <a:pt x="0" y="176784"/>
                </a:lnTo>
                <a:close/>
              </a:path>
            </a:pathLst>
          </a:custGeom>
          <a:ln w="12192">
            <a:solidFill>
              <a:srgbClr val="092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838825" y="1757553"/>
            <a:ext cx="1740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7E6E6"/>
                </a:solidFill>
                <a:latin typeface="Franklin Gothic Book"/>
                <a:cs typeface="Franklin Gothic Book"/>
              </a:rPr>
              <a:t>Classification</a:t>
            </a:r>
            <a:endParaRPr sz="2400">
              <a:latin typeface="Franklin Gothic Book"/>
              <a:cs typeface="Franklin Gothic Boo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00700" y="3817620"/>
            <a:ext cx="2217420" cy="1062355"/>
          </a:xfrm>
          <a:custGeom>
            <a:avLst/>
            <a:gdLst/>
            <a:ahLst/>
            <a:cxnLst/>
            <a:rect l="l" t="t" r="r" b="b"/>
            <a:pathLst>
              <a:path w="2217420" h="1062354">
                <a:moveTo>
                  <a:pt x="2040381" y="0"/>
                </a:moveTo>
                <a:lnTo>
                  <a:pt x="177037" y="0"/>
                </a:lnTo>
                <a:lnTo>
                  <a:pt x="129969" y="6322"/>
                </a:lnTo>
                <a:lnTo>
                  <a:pt x="87677" y="24167"/>
                </a:lnTo>
                <a:lnTo>
                  <a:pt x="51847" y="51847"/>
                </a:lnTo>
                <a:lnTo>
                  <a:pt x="24167" y="87677"/>
                </a:lnTo>
                <a:lnTo>
                  <a:pt x="6322" y="129969"/>
                </a:lnTo>
                <a:lnTo>
                  <a:pt x="0" y="177037"/>
                </a:lnTo>
                <a:lnTo>
                  <a:pt x="0" y="885189"/>
                </a:lnTo>
                <a:lnTo>
                  <a:pt x="6322" y="932258"/>
                </a:lnTo>
                <a:lnTo>
                  <a:pt x="24167" y="974550"/>
                </a:lnTo>
                <a:lnTo>
                  <a:pt x="51847" y="1010380"/>
                </a:lnTo>
                <a:lnTo>
                  <a:pt x="87677" y="1038060"/>
                </a:lnTo>
                <a:lnTo>
                  <a:pt x="129969" y="1055905"/>
                </a:lnTo>
                <a:lnTo>
                  <a:pt x="177037" y="1062227"/>
                </a:lnTo>
                <a:lnTo>
                  <a:pt x="2040381" y="1062227"/>
                </a:lnTo>
                <a:lnTo>
                  <a:pt x="2087450" y="1055905"/>
                </a:lnTo>
                <a:lnTo>
                  <a:pt x="2129742" y="1038060"/>
                </a:lnTo>
                <a:lnTo>
                  <a:pt x="2165572" y="1010380"/>
                </a:lnTo>
                <a:lnTo>
                  <a:pt x="2193252" y="974550"/>
                </a:lnTo>
                <a:lnTo>
                  <a:pt x="2211097" y="932258"/>
                </a:lnTo>
                <a:lnTo>
                  <a:pt x="2217420" y="885189"/>
                </a:lnTo>
                <a:lnTo>
                  <a:pt x="2217420" y="177037"/>
                </a:lnTo>
                <a:lnTo>
                  <a:pt x="2211097" y="129969"/>
                </a:lnTo>
                <a:lnTo>
                  <a:pt x="2193252" y="87677"/>
                </a:lnTo>
                <a:lnTo>
                  <a:pt x="2165572" y="51847"/>
                </a:lnTo>
                <a:lnTo>
                  <a:pt x="2129742" y="24167"/>
                </a:lnTo>
                <a:lnTo>
                  <a:pt x="2087450" y="6322"/>
                </a:lnTo>
                <a:lnTo>
                  <a:pt x="2040381" y="0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00700" y="3817620"/>
            <a:ext cx="2217420" cy="1062355"/>
          </a:xfrm>
          <a:custGeom>
            <a:avLst/>
            <a:gdLst/>
            <a:ahLst/>
            <a:cxnLst/>
            <a:rect l="l" t="t" r="r" b="b"/>
            <a:pathLst>
              <a:path w="2217420" h="1062354">
                <a:moveTo>
                  <a:pt x="0" y="177037"/>
                </a:moveTo>
                <a:lnTo>
                  <a:pt x="6322" y="129969"/>
                </a:lnTo>
                <a:lnTo>
                  <a:pt x="24167" y="87677"/>
                </a:lnTo>
                <a:lnTo>
                  <a:pt x="51847" y="51847"/>
                </a:lnTo>
                <a:lnTo>
                  <a:pt x="87677" y="24167"/>
                </a:lnTo>
                <a:lnTo>
                  <a:pt x="129969" y="6322"/>
                </a:lnTo>
                <a:lnTo>
                  <a:pt x="177037" y="0"/>
                </a:lnTo>
                <a:lnTo>
                  <a:pt x="2040381" y="0"/>
                </a:lnTo>
                <a:lnTo>
                  <a:pt x="2087450" y="6322"/>
                </a:lnTo>
                <a:lnTo>
                  <a:pt x="2129742" y="24167"/>
                </a:lnTo>
                <a:lnTo>
                  <a:pt x="2165572" y="51847"/>
                </a:lnTo>
                <a:lnTo>
                  <a:pt x="2193252" y="87677"/>
                </a:lnTo>
                <a:lnTo>
                  <a:pt x="2211097" y="129969"/>
                </a:lnTo>
                <a:lnTo>
                  <a:pt x="2217420" y="177037"/>
                </a:lnTo>
                <a:lnTo>
                  <a:pt x="2217420" y="885189"/>
                </a:lnTo>
                <a:lnTo>
                  <a:pt x="2211097" y="932258"/>
                </a:lnTo>
                <a:lnTo>
                  <a:pt x="2193252" y="974550"/>
                </a:lnTo>
                <a:lnTo>
                  <a:pt x="2165572" y="1010380"/>
                </a:lnTo>
                <a:lnTo>
                  <a:pt x="2129742" y="1038060"/>
                </a:lnTo>
                <a:lnTo>
                  <a:pt x="2087450" y="1055905"/>
                </a:lnTo>
                <a:lnTo>
                  <a:pt x="2040381" y="1062227"/>
                </a:lnTo>
                <a:lnTo>
                  <a:pt x="177037" y="1062227"/>
                </a:lnTo>
                <a:lnTo>
                  <a:pt x="129969" y="1055905"/>
                </a:lnTo>
                <a:lnTo>
                  <a:pt x="87677" y="1038060"/>
                </a:lnTo>
                <a:lnTo>
                  <a:pt x="51847" y="1010380"/>
                </a:lnTo>
                <a:lnTo>
                  <a:pt x="24167" y="974550"/>
                </a:lnTo>
                <a:lnTo>
                  <a:pt x="6322" y="932258"/>
                </a:lnTo>
                <a:lnTo>
                  <a:pt x="0" y="885189"/>
                </a:lnTo>
                <a:lnTo>
                  <a:pt x="0" y="177037"/>
                </a:lnTo>
                <a:close/>
              </a:path>
            </a:pathLst>
          </a:custGeom>
          <a:ln w="12192">
            <a:solidFill>
              <a:srgbClr val="092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984494" y="4144467"/>
            <a:ext cx="14535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solidFill>
                  <a:srgbClr val="E7E6E6"/>
                </a:solidFill>
                <a:latin typeface="Franklin Gothic Book"/>
                <a:cs typeface="Franklin Gothic Book"/>
              </a:rPr>
              <a:t>R</a:t>
            </a:r>
            <a:r>
              <a:rPr sz="2400" dirty="0">
                <a:solidFill>
                  <a:srgbClr val="E7E6E6"/>
                </a:solidFill>
                <a:latin typeface="Franklin Gothic Book"/>
                <a:cs typeface="Franklin Gothic Book"/>
              </a:rPr>
              <a:t>e</a:t>
            </a:r>
            <a:r>
              <a:rPr sz="2400" spc="-10" dirty="0">
                <a:solidFill>
                  <a:srgbClr val="E7E6E6"/>
                </a:solidFill>
                <a:latin typeface="Franklin Gothic Book"/>
                <a:cs typeface="Franklin Gothic Book"/>
              </a:rPr>
              <a:t>g</a:t>
            </a:r>
            <a:r>
              <a:rPr sz="2400" dirty="0">
                <a:solidFill>
                  <a:srgbClr val="E7E6E6"/>
                </a:solidFill>
                <a:latin typeface="Franklin Gothic Book"/>
                <a:cs typeface="Franklin Gothic Book"/>
              </a:rPr>
              <a:t>ression</a:t>
            </a:r>
            <a:endParaRPr sz="2400">
              <a:latin typeface="Franklin Gothic Book"/>
              <a:cs typeface="Franklin Gothic Book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453890" y="1962150"/>
            <a:ext cx="1147445" cy="0"/>
          </a:xfrm>
          <a:custGeom>
            <a:avLst/>
            <a:gdLst/>
            <a:ahLst/>
            <a:cxnLst/>
            <a:rect l="l" t="t" r="r" b="b"/>
            <a:pathLst>
              <a:path w="1147445">
                <a:moveTo>
                  <a:pt x="0" y="0"/>
                </a:moveTo>
                <a:lnTo>
                  <a:pt x="1146937" y="0"/>
                </a:lnTo>
              </a:path>
            </a:pathLst>
          </a:custGeom>
          <a:ln w="28956">
            <a:solidFill>
              <a:srgbClr val="0005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53890" y="1962150"/>
            <a:ext cx="1148080" cy="2386965"/>
          </a:xfrm>
          <a:custGeom>
            <a:avLst/>
            <a:gdLst/>
            <a:ahLst/>
            <a:cxnLst/>
            <a:rect l="l" t="t" r="r" b="b"/>
            <a:pathLst>
              <a:path w="1148079" h="2386965">
                <a:moveTo>
                  <a:pt x="0" y="0"/>
                </a:moveTo>
                <a:lnTo>
                  <a:pt x="573913" y="0"/>
                </a:lnTo>
                <a:lnTo>
                  <a:pt x="573913" y="2386965"/>
                </a:lnTo>
                <a:lnTo>
                  <a:pt x="1147699" y="2386965"/>
                </a:lnTo>
              </a:path>
            </a:pathLst>
          </a:custGeom>
          <a:ln w="28955">
            <a:solidFill>
              <a:srgbClr val="0005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680075" y="4918709"/>
            <a:ext cx="31946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Output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is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continuous 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(e.g., price,</a:t>
            </a:r>
            <a:r>
              <a:rPr sz="2400" spc="-80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temperature)</a:t>
            </a:r>
            <a:endParaRPr sz="2400">
              <a:latin typeface="Franklin Gothic Book"/>
              <a:cs typeface="Franklin Gothic Book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252204" y="1431036"/>
            <a:ext cx="2121407" cy="2107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252204" y="3861815"/>
            <a:ext cx="2116836" cy="2101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7232" y="3226307"/>
            <a:ext cx="2216150" cy="1061085"/>
          </a:xfrm>
          <a:custGeom>
            <a:avLst/>
            <a:gdLst/>
            <a:ahLst/>
            <a:cxnLst/>
            <a:rect l="l" t="t" r="r" b="b"/>
            <a:pathLst>
              <a:path w="2216150" h="1061085">
                <a:moveTo>
                  <a:pt x="2039112" y="0"/>
                </a:moveTo>
                <a:lnTo>
                  <a:pt x="176784" y="0"/>
                </a:lnTo>
                <a:lnTo>
                  <a:pt x="129778" y="6312"/>
                </a:lnTo>
                <a:lnTo>
                  <a:pt x="87545" y="24129"/>
                </a:lnTo>
                <a:lnTo>
                  <a:pt x="51768" y="51768"/>
                </a:lnTo>
                <a:lnTo>
                  <a:pt x="24130" y="87545"/>
                </a:lnTo>
                <a:lnTo>
                  <a:pt x="6312" y="129778"/>
                </a:lnTo>
                <a:lnTo>
                  <a:pt x="0" y="176783"/>
                </a:lnTo>
                <a:lnTo>
                  <a:pt x="0" y="883919"/>
                </a:lnTo>
                <a:lnTo>
                  <a:pt x="6312" y="930925"/>
                </a:lnTo>
                <a:lnTo>
                  <a:pt x="24130" y="973158"/>
                </a:lnTo>
                <a:lnTo>
                  <a:pt x="51768" y="1008935"/>
                </a:lnTo>
                <a:lnTo>
                  <a:pt x="87545" y="1036574"/>
                </a:lnTo>
                <a:lnTo>
                  <a:pt x="129778" y="1054391"/>
                </a:lnTo>
                <a:lnTo>
                  <a:pt x="176784" y="1060703"/>
                </a:lnTo>
                <a:lnTo>
                  <a:pt x="2039112" y="1060703"/>
                </a:lnTo>
                <a:lnTo>
                  <a:pt x="2086117" y="1054391"/>
                </a:lnTo>
                <a:lnTo>
                  <a:pt x="2128350" y="1036574"/>
                </a:lnTo>
                <a:lnTo>
                  <a:pt x="2164127" y="1008935"/>
                </a:lnTo>
                <a:lnTo>
                  <a:pt x="2191766" y="973158"/>
                </a:lnTo>
                <a:lnTo>
                  <a:pt x="2209583" y="930925"/>
                </a:lnTo>
                <a:lnTo>
                  <a:pt x="2215896" y="883919"/>
                </a:lnTo>
                <a:lnTo>
                  <a:pt x="2215896" y="176783"/>
                </a:lnTo>
                <a:lnTo>
                  <a:pt x="2209583" y="129778"/>
                </a:lnTo>
                <a:lnTo>
                  <a:pt x="2191766" y="87545"/>
                </a:lnTo>
                <a:lnTo>
                  <a:pt x="2164127" y="51768"/>
                </a:lnTo>
                <a:lnTo>
                  <a:pt x="2128350" y="24129"/>
                </a:lnTo>
                <a:lnTo>
                  <a:pt x="2086117" y="6312"/>
                </a:lnTo>
                <a:lnTo>
                  <a:pt x="2039112" y="0"/>
                </a:lnTo>
                <a:close/>
              </a:path>
            </a:pathLst>
          </a:custGeom>
          <a:solidFill>
            <a:srgbClr val="1145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37232" y="3226307"/>
            <a:ext cx="2216150" cy="1061085"/>
          </a:xfrm>
          <a:custGeom>
            <a:avLst/>
            <a:gdLst/>
            <a:ahLst/>
            <a:cxnLst/>
            <a:rect l="l" t="t" r="r" b="b"/>
            <a:pathLst>
              <a:path w="2216150" h="1061085">
                <a:moveTo>
                  <a:pt x="0" y="176783"/>
                </a:moveTo>
                <a:lnTo>
                  <a:pt x="6312" y="129778"/>
                </a:lnTo>
                <a:lnTo>
                  <a:pt x="24130" y="87545"/>
                </a:lnTo>
                <a:lnTo>
                  <a:pt x="51768" y="51768"/>
                </a:lnTo>
                <a:lnTo>
                  <a:pt x="87545" y="24129"/>
                </a:lnTo>
                <a:lnTo>
                  <a:pt x="129778" y="6312"/>
                </a:lnTo>
                <a:lnTo>
                  <a:pt x="176784" y="0"/>
                </a:lnTo>
                <a:lnTo>
                  <a:pt x="2039112" y="0"/>
                </a:lnTo>
                <a:lnTo>
                  <a:pt x="2086117" y="6312"/>
                </a:lnTo>
                <a:lnTo>
                  <a:pt x="2128350" y="24129"/>
                </a:lnTo>
                <a:lnTo>
                  <a:pt x="2164127" y="51768"/>
                </a:lnTo>
                <a:lnTo>
                  <a:pt x="2191766" y="87545"/>
                </a:lnTo>
                <a:lnTo>
                  <a:pt x="2209583" y="129778"/>
                </a:lnTo>
                <a:lnTo>
                  <a:pt x="2215896" y="176783"/>
                </a:lnTo>
                <a:lnTo>
                  <a:pt x="2215896" y="883919"/>
                </a:lnTo>
                <a:lnTo>
                  <a:pt x="2209583" y="930925"/>
                </a:lnTo>
                <a:lnTo>
                  <a:pt x="2191766" y="973158"/>
                </a:lnTo>
                <a:lnTo>
                  <a:pt x="2164127" y="1008935"/>
                </a:lnTo>
                <a:lnTo>
                  <a:pt x="2128350" y="1036574"/>
                </a:lnTo>
                <a:lnTo>
                  <a:pt x="2086117" y="1054391"/>
                </a:lnTo>
                <a:lnTo>
                  <a:pt x="2039112" y="1060703"/>
                </a:lnTo>
                <a:lnTo>
                  <a:pt x="176784" y="1060703"/>
                </a:lnTo>
                <a:lnTo>
                  <a:pt x="129778" y="1054391"/>
                </a:lnTo>
                <a:lnTo>
                  <a:pt x="87545" y="1036573"/>
                </a:lnTo>
                <a:lnTo>
                  <a:pt x="51768" y="1008935"/>
                </a:lnTo>
                <a:lnTo>
                  <a:pt x="24129" y="973158"/>
                </a:lnTo>
                <a:lnTo>
                  <a:pt x="6312" y="930925"/>
                </a:lnTo>
                <a:lnTo>
                  <a:pt x="0" y="883919"/>
                </a:lnTo>
                <a:lnTo>
                  <a:pt x="0" y="176783"/>
                </a:lnTo>
                <a:close/>
              </a:path>
            </a:pathLst>
          </a:custGeom>
          <a:ln w="12192">
            <a:solidFill>
              <a:srgbClr val="092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55926" y="3552520"/>
            <a:ext cx="17799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7E6E6"/>
                </a:solidFill>
                <a:latin typeface="Franklin Gothic Book"/>
                <a:cs typeface="Franklin Gothic Book"/>
              </a:rPr>
              <a:t>Unsupervised</a:t>
            </a:r>
            <a:endParaRPr sz="2400">
              <a:latin typeface="Franklin Gothic Book"/>
              <a:cs typeface="Franklin Gothic Boo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Types </a:t>
            </a:r>
            <a:r>
              <a:rPr dirty="0"/>
              <a:t>of Machine Learning</a:t>
            </a:r>
            <a:r>
              <a:rPr spc="-50" dirty="0"/>
              <a:t> </a:t>
            </a:r>
            <a:r>
              <a:rPr spc="-5" dirty="0"/>
              <a:t>Problems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i="0" dirty="0">
                <a:latin typeface="Franklin Gothic Book"/>
                <a:cs typeface="Franklin Gothic Book"/>
              </a:rPr>
              <a:t>© </a:t>
            </a:r>
            <a:r>
              <a:rPr spc="-5" dirty="0"/>
              <a:t>2019</a:t>
            </a:r>
            <a:r>
              <a:rPr spc="-70" dirty="0"/>
              <a:t> </a:t>
            </a:r>
            <a:r>
              <a:rPr spc="-5" dirty="0"/>
              <a:t>Tryolabs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950466" y="175082"/>
            <a:ext cx="362775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484"/>
                </a:solidFill>
                <a:latin typeface="Franklin Gothic Medium"/>
                <a:cs typeface="Franklin Gothic Medium"/>
              </a:rPr>
              <a:t>Introduction </a:t>
            </a:r>
            <a:r>
              <a:rPr sz="2000" spc="-15" dirty="0">
                <a:solidFill>
                  <a:srgbClr val="007484"/>
                </a:solidFill>
                <a:latin typeface="Franklin Gothic Medium"/>
                <a:cs typeface="Franklin Gothic Medium"/>
              </a:rPr>
              <a:t>to </a:t>
            </a:r>
            <a:r>
              <a:rPr sz="2000" dirty="0">
                <a:solidFill>
                  <a:srgbClr val="007484"/>
                </a:solidFill>
                <a:latin typeface="Franklin Gothic Medium"/>
                <a:cs typeface="Franklin Gothic Medium"/>
              </a:rPr>
              <a:t>Machine</a:t>
            </a:r>
            <a:r>
              <a:rPr sz="2000" spc="-40" dirty="0">
                <a:solidFill>
                  <a:srgbClr val="007484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007484"/>
                </a:solidFill>
                <a:latin typeface="Franklin Gothic Medium"/>
                <a:cs typeface="Franklin Gothic Medium"/>
              </a:rPr>
              <a:t>Learning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37232" y="1431036"/>
            <a:ext cx="2216150" cy="1061085"/>
          </a:xfrm>
          <a:custGeom>
            <a:avLst/>
            <a:gdLst/>
            <a:ahLst/>
            <a:cxnLst/>
            <a:rect l="l" t="t" r="r" b="b"/>
            <a:pathLst>
              <a:path w="2216150" h="1061085">
                <a:moveTo>
                  <a:pt x="2039112" y="0"/>
                </a:moveTo>
                <a:lnTo>
                  <a:pt x="176784" y="0"/>
                </a:lnTo>
                <a:lnTo>
                  <a:pt x="129778" y="6312"/>
                </a:lnTo>
                <a:lnTo>
                  <a:pt x="87545" y="24129"/>
                </a:lnTo>
                <a:lnTo>
                  <a:pt x="51768" y="51768"/>
                </a:lnTo>
                <a:lnTo>
                  <a:pt x="24130" y="87545"/>
                </a:lnTo>
                <a:lnTo>
                  <a:pt x="6312" y="129778"/>
                </a:lnTo>
                <a:lnTo>
                  <a:pt x="0" y="176784"/>
                </a:lnTo>
                <a:lnTo>
                  <a:pt x="0" y="883919"/>
                </a:lnTo>
                <a:lnTo>
                  <a:pt x="6312" y="930925"/>
                </a:lnTo>
                <a:lnTo>
                  <a:pt x="24129" y="973158"/>
                </a:lnTo>
                <a:lnTo>
                  <a:pt x="51768" y="1008935"/>
                </a:lnTo>
                <a:lnTo>
                  <a:pt x="87545" y="1036574"/>
                </a:lnTo>
                <a:lnTo>
                  <a:pt x="129778" y="1054391"/>
                </a:lnTo>
                <a:lnTo>
                  <a:pt x="176784" y="1060703"/>
                </a:lnTo>
                <a:lnTo>
                  <a:pt x="2039112" y="1060703"/>
                </a:lnTo>
                <a:lnTo>
                  <a:pt x="2086117" y="1054391"/>
                </a:lnTo>
                <a:lnTo>
                  <a:pt x="2128350" y="1036574"/>
                </a:lnTo>
                <a:lnTo>
                  <a:pt x="2164127" y="1008935"/>
                </a:lnTo>
                <a:lnTo>
                  <a:pt x="2191766" y="973158"/>
                </a:lnTo>
                <a:lnTo>
                  <a:pt x="2209583" y="930925"/>
                </a:lnTo>
                <a:lnTo>
                  <a:pt x="2215896" y="883919"/>
                </a:lnTo>
                <a:lnTo>
                  <a:pt x="2215896" y="176784"/>
                </a:lnTo>
                <a:lnTo>
                  <a:pt x="2209583" y="129778"/>
                </a:lnTo>
                <a:lnTo>
                  <a:pt x="2191766" y="87545"/>
                </a:lnTo>
                <a:lnTo>
                  <a:pt x="2164127" y="51768"/>
                </a:lnTo>
                <a:lnTo>
                  <a:pt x="2128350" y="24129"/>
                </a:lnTo>
                <a:lnTo>
                  <a:pt x="2086117" y="6312"/>
                </a:lnTo>
                <a:lnTo>
                  <a:pt x="2039112" y="0"/>
                </a:lnTo>
                <a:close/>
              </a:path>
            </a:pathLst>
          </a:custGeom>
          <a:solidFill>
            <a:srgbClr val="8EB0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37232" y="1431036"/>
            <a:ext cx="2216150" cy="1061085"/>
          </a:xfrm>
          <a:custGeom>
            <a:avLst/>
            <a:gdLst/>
            <a:ahLst/>
            <a:cxnLst/>
            <a:rect l="l" t="t" r="r" b="b"/>
            <a:pathLst>
              <a:path w="2216150" h="1061085">
                <a:moveTo>
                  <a:pt x="0" y="176784"/>
                </a:moveTo>
                <a:lnTo>
                  <a:pt x="6312" y="129778"/>
                </a:lnTo>
                <a:lnTo>
                  <a:pt x="24130" y="87545"/>
                </a:lnTo>
                <a:lnTo>
                  <a:pt x="51768" y="51768"/>
                </a:lnTo>
                <a:lnTo>
                  <a:pt x="87545" y="24129"/>
                </a:lnTo>
                <a:lnTo>
                  <a:pt x="129778" y="6312"/>
                </a:lnTo>
                <a:lnTo>
                  <a:pt x="176784" y="0"/>
                </a:lnTo>
                <a:lnTo>
                  <a:pt x="2039112" y="0"/>
                </a:lnTo>
                <a:lnTo>
                  <a:pt x="2086117" y="6312"/>
                </a:lnTo>
                <a:lnTo>
                  <a:pt x="2128350" y="24129"/>
                </a:lnTo>
                <a:lnTo>
                  <a:pt x="2164127" y="51768"/>
                </a:lnTo>
                <a:lnTo>
                  <a:pt x="2191766" y="87545"/>
                </a:lnTo>
                <a:lnTo>
                  <a:pt x="2209583" y="129778"/>
                </a:lnTo>
                <a:lnTo>
                  <a:pt x="2215896" y="176784"/>
                </a:lnTo>
                <a:lnTo>
                  <a:pt x="2215896" y="883919"/>
                </a:lnTo>
                <a:lnTo>
                  <a:pt x="2209583" y="930925"/>
                </a:lnTo>
                <a:lnTo>
                  <a:pt x="2191766" y="973158"/>
                </a:lnTo>
                <a:lnTo>
                  <a:pt x="2164127" y="1008935"/>
                </a:lnTo>
                <a:lnTo>
                  <a:pt x="2128350" y="1036574"/>
                </a:lnTo>
                <a:lnTo>
                  <a:pt x="2086117" y="1054391"/>
                </a:lnTo>
                <a:lnTo>
                  <a:pt x="2039112" y="1060703"/>
                </a:lnTo>
                <a:lnTo>
                  <a:pt x="176784" y="1060703"/>
                </a:lnTo>
                <a:lnTo>
                  <a:pt x="129778" y="1054391"/>
                </a:lnTo>
                <a:lnTo>
                  <a:pt x="87545" y="1036574"/>
                </a:lnTo>
                <a:lnTo>
                  <a:pt x="51768" y="1008935"/>
                </a:lnTo>
                <a:lnTo>
                  <a:pt x="24129" y="973158"/>
                </a:lnTo>
                <a:lnTo>
                  <a:pt x="6312" y="930925"/>
                </a:lnTo>
                <a:lnTo>
                  <a:pt x="0" y="883919"/>
                </a:lnTo>
                <a:lnTo>
                  <a:pt x="0" y="176784"/>
                </a:lnTo>
                <a:close/>
              </a:path>
            </a:pathLst>
          </a:custGeom>
          <a:ln w="12192">
            <a:solidFill>
              <a:srgbClr val="BAD0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37232" y="5021579"/>
            <a:ext cx="2216150" cy="1061085"/>
          </a:xfrm>
          <a:custGeom>
            <a:avLst/>
            <a:gdLst/>
            <a:ahLst/>
            <a:cxnLst/>
            <a:rect l="l" t="t" r="r" b="b"/>
            <a:pathLst>
              <a:path w="2216150" h="1061085">
                <a:moveTo>
                  <a:pt x="2039112" y="0"/>
                </a:moveTo>
                <a:lnTo>
                  <a:pt x="176784" y="0"/>
                </a:lnTo>
                <a:lnTo>
                  <a:pt x="129778" y="6312"/>
                </a:lnTo>
                <a:lnTo>
                  <a:pt x="87545" y="24130"/>
                </a:lnTo>
                <a:lnTo>
                  <a:pt x="51768" y="51768"/>
                </a:lnTo>
                <a:lnTo>
                  <a:pt x="24130" y="87545"/>
                </a:lnTo>
                <a:lnTo>
                  <a:pt x="6312" y="129778"/>
                </a:lnTo>
                <a:lnTo>
                  <a:pt x="0" y="176784"/>
                </a:lnTo>
                <a:lnTo>
                  <a:pt x="0" y="883920"/>
                </a:lnTo>
                <a:lnTo>
                  <a:pt x="6312" y="930917"/>
                </a:lnTo>
                <a:lnTo>
                  <a:pt x="24129" y="973147"/>
                </a:lnTo>
                <a:lnTo>
                  <a:pt x="51768" y="1008926"/>
                </a:lnTo>
                <a:lnTo>
                  <a:pt x="87545" y="1036568"/>
                </a:lnTo>
                <a:lnTo>
                  <a:pt x="129778" y="1054389"/>
                </a:lnTo>
                <a:lnTo>
                  <a:pt x="176784" y="1060704"/>
                </a:lnTo>
                <a:lnTo>
                  <a:pt x="2039112" y="1060704"/>
                </a:lnTo>
                <a:lnTo>
                  <a:pt x="2086117" y="1054389"/>
                </a:lnTo>
                <a:lnTo>
                  <a:pt x="2128350" y="1036568"/>
                </a:lnTo>
                <a:lnTo>
                  <a:pt x="2164127" y="1008926"/>
                </a:lnTo>
                <a:lnTo>
                  <a:pt x="2191766" y="973147"/>
                </a:lnTo>
                <a:lnTo>
                  <a:pt x="2209583" y="930917"/>
                </a:lnTo>
                <a:lnTo>
                  <a:pt x="2215896" y="883920"/>
                </a:lnTo>
                <a:lnTo>
                  <a:pt x="2215896" y="176784"/>
                </a:lnTo>
                <a:lnTo>
                  <a:pt x="2209583" y="129778"/>
                </a:lnTo>
                <a:lnTo>
                  <a:pt x="2191766" y="87545"/>
                </a:lnTo>
                <a:lnTo>
                  <a:pt x="2164127" y="51768"/>
                </a:lnTo>
                <a:lnTo>
                  <a:pt x="2128350" y="24130"/>
                </a:lnTo>
                <a:lnTo>
                  <a:pt x="2086117" y="6312"/>
                </a:lnTo>
                <a:lnTo>
                  <a:pt x="2039112" y="0"/>
                </a:lnTo>
                <a:close/>
              </a:path>
            </a:pathLst>
          </a:custGeom>
          <a:solidFill>
            <a:srgbClr val="8EB0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37232" y="5021579"/>
            <a:ext cx="2216150" cy="1061085"/>
          </a:xfrm>
          <a:custGeom>
            <a:avLst/>
            <a:gdLst/>
            <a:ahLst/>
            <a:cxnLst/>
            <a:rect l="l" t="t" r="r" b="b"/>
            <a:pathLst>
              <a:path w="2216150" h="1061085">
                <a:moveTo>
                  <a:pt x="0" y="176784"/>
                </a:moveTo>
                <a:lnTo>
                  <a:pt x="6312" y="129778"/>
                </a:lnTo>
                <a:lnTo>
                  <a:pt x="24130" y="87545"/>
                </a:lnTo>
                <a:lnTo>
                  <a:pt x="51768" y="51768"/>
                </a:lnTo>
                <a:lnTo>
                  <a:pt x="87545" y="24130"/>
                </a:lnTo>
                <a:lnTo>
                  <a:pt x="129778" y="6312"/>
                </a:lnTo>
                <a:lnTo>
                  <a:pt x="176784" y="0"/>
                </a:lnTo>
                <a:lnTo>
                  <a:pt x="2039112" y="0"/>
                </a:lnTo>
                <a:lnTo>
                  <a:pt x="2086117" y="6312"/>
                </a:lnTo>
                <a:lnTo>
                  <a:pt x="2128350" y="24130"/>
                </a:lnTo>
                <a:lnTo>
                  <a:pt x="2164127" y="51768"/>
                </a:lnTo>
                <a:lnTo>
                  <a:pt x="2191766" y="87545"/>
                </a:lnTo>
                <a:lnTo>
                  <a:pt x="2209583" y="129778"/>
                </a:lnTo>
                <a:lnTo>
                  <a:pt x="2215896" y="176784"/>
                </a:lnTo>
                <a:lnTo>
                  <a:pt x="2215896" y="883920"/>
                </a:lnTo>
                <a:lnTo>
                  <a:pt x="2209583" y="930917"/>
                </a:lnTo>
                <a:lnTo>
                  <a:pt x="2191766" y="973147"/>
                </a:lnTo>
                <a:lnTo>
                  <a:pt x="2164127" y="1008926"/>
                </a:lnTo>
                <a:lnTo>
                  <a:pt x="2128350" y="1036568"/>
                </a:lnTo>
                <a:lnTo>
                  <a:pt x="2086117" y="1054389"/>
                </a:lnTo>
                <a:lnTo>
                  <a:pt x="2039112" y="1060704"/>
                </a:lnTo>
                <a:lnTo>
                  <a:pt x="176784" y="1060704"/>
                </a:lnTo>
                <a:lnTo>
                  <a:pt x="129778" y="1054389"/>
                </a:lnTo>
                <a:lnTo>
                  <a:pt x="87545" y="1036568"/>
                </a:lnTo>
                <a:lnTo>
                  <a:pt x="51768" y="1008926"/>
                </a:lnTo>
                <a:lnTo>
                  <a:pt x="24129" y="973147"/>
                </a:lnTo>
                <a:lnTo>
                  <a:pt x="6312" y="930917"/>
                </a:lnTo>
                <a:lnTo>
                  <a:pt x="0" y="883920"/>
                </a:lnTo>
                <a:lnTo>
                  <a:pt x="0" y="176784"/>
                </a:lnTo>
                <a:close/>
              </a:path>
            </a:pathLst>
          </a:custGeom>
          <a:ln w="12192">
            <a:solidFill>
              <a:srgbClr val="D2DF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12898" y="1757553"/>
            <a:ext cx="8780780" cy="1442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BAD0D9"/>
                </a:solidFill>
                <a:latin typeface="Franklin Gothic Book"/>
                <a:cs typeface="Franklin Gothic Book"/>
              </a:rPr>
              <a:t>Supervised</a:t>
            </a:r>
            <a:endParaRPr sz="2400">
              <a:latin typeface="Franklin Gothic Book"/>
              <a:cs typeface="Franklin Gothic Boo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Times New Roman"/>
              <a:cs typeface="Times New Roman"/>
            </a:endParaRPr>
          </a:p>
          <a:p>
            <a:pPr marL="2266315" marR="5080">
              <a:lnSpc>
                <a:spcPct val="100000"/>
              </a:lnSpc>
            </a:pP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There is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no </a:t>
            </a:r>
            <a:r>
              <a:rPr sz="2400" i="1" dirty="0">
                <a:solidFill>
                  <a:srgbClr val="00050D"/>
                </a:solidFill>
                <a:latin typeface="Franklin Gothic Book"/>
                <a:cs typeface="Franklin Gothic Book"/>
              </a:rPr>
              <a:t>desired </a:t>
            </a:r>
            <a:r>
              <a:rPr sz="2400" spc="5" dirty="0">
                <a:solidFill>
                  <a:srgbClr val="00050D"/>
                </a:solidFill>
                <a:latin typeface="Franklin Gothic Book"/>
                <a:cs typeface="Franklin Gothic Book"/>
              </a:rPr>
              <a:t>output</a:t>
            </a:r>
            <a:r>
              <a:rPr sz="2400" i="1" spc="5" dirty="0">
                <a:solidFill>
                  <a:srgbClr val="00050D"/>
                </a:solidFill>
                <a:latin typeface="Franklin Gothic Book"/>
                <a:cs typeface="Franklin Gothic Book"/>
              </a:rPr>
              <a:t>.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Learn </a:t>
            </a:r>
            <a:r>
              <a:rPr sz="2400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something</a:t>
            </a:r>
            <a:r>
              <a:rPr sz="2400" spc="-110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about  the data. </a:t>
            </a:r>
            <a:r>
              <a:rPr sz="2400" i="1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Latent</a:t>
            </a:r>
            <a:r>
              <a:rPr sz="2400" i="1" spc="-25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dirty="0">
                <a:solidFill>
                  <a:srgbClr val="00050D"/>
                </a:solidFill>
                <a:latin typeface="Franklin Gothic Book"/>
                <a:cs typeface="Franklin Gothic Book"/>
              </a:rPr>
              <a:t>relationships.</a:t>
            </a:r>
            <a:endParaRPr sz="2400">
              <a:latin typeface="Franklin Gothic Book"/>
              <a:cs typeface="Franklin Gothic Boo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23713" y="3539997"/>
            <a:ext cx="53213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050D"/>
                </a:solidFill>
                <a:latin typeface="Franklin Gothic Book"/>
                <a:cs typeface="Franklin Gothic Book"/>
              </a:rPr>
              <a:t>I </a:t>
            </a:r>
            <a:r>
              <a:rPr sz="2400" i="1" spc="-25" dirty="0">
                <a:solidFill>
                  <a:srgbClr val="00050D"/>
                </a:solidFill>
                <a:latin typeface="Franklin Gothic Book"/>
                <a:cs typeface="Franklin Gothic Book"/>
              </a:rPr>
              <a:t>have </a:t>
            </a:r>
            <a:r>
              <a:rPr sz="2400" i="1" spc="-15" dirty="0">
                <a:solidFill>
                  <a:srgbClr val="00050D"/>
                </a:solidFill>
                <a:latin typeface="Franklin Gothic Book"/>
                <a:cs typeface="Franklin Gothic Book"/>
              </a:rPr>
              <a:t>photos </a:t>
            </a:r>
            <a:r>
              <a:rPr sz="2400" i="1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and </a:t>
            </a:r>
            <a:r>
              <a:rPr sz="2400" i="1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want </a:t>
            </a:r>
            <a:r>
              <a:rPr sz="2400" i="1" spc="-35" dirty="0">
                <a:solidFill>
                  <a:srgbClr val="00050D"/>
                </a:solidFill>
                <a:latin typeface="Franklin Gothic Book"/>
                <a:cs typeface="Franklin Gothic Book"/>
              </a:rPr>
              <a:t>to </a:t>
            </a:r>
            <a:r>
              <a:rPr sz="2400" i="1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put </a:t>
            </a:r>
            <a:r>
              <a:rPr sz="2400" i="1" dirty="0">
                <a:solidFill>
                  <a:srgbClr val="00050D"/>
                </a:solidFill>
                <a:latin typeface="Franklin Gothic Book"/>
                <a:cs typeface="Franklin Gothic Book"/>
              </a:rPr>
              <a:t>them </a:t>
            </a:r>
            <a:r>
              <a:rPr sz="2400" i="1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in 20  </a:t>
            </a:r>
            <a:r>
              <a:rPr sz="2400" i="1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groups.</a:t>
            </a:r>
            <a:endParaRPr sz="2400">
              <a:latin typeface="Franklin Gothic Book"/>
              <a:cs typeface="Franklin Gothic Boo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93442" y="4637658"/>
            <a:ext cx="9161145" cy="110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2590" marR="508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050D"/>
                </a:solidFill>
                <a:latin typeface="Franklin Gothic Book"/>
                <a:cs typeface="Franklin Gothic Book"/>
              </a:rPr>
              <a:t>I </a:t>
            </a:r>
            <a:r>
              <a:rPr sz="2400" i="1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want </a:t>
            </a:r>
            <a:r>
              <a:rPr sz="2400" i="1" spc="-35" dirty="0">
                <a:solidFill>
                  <a:srgbClr val="00050D"/>
                </a:solidFill>
                <a:latin typeface="Franklin Gothic Book"/>
                <a:cs typeface="Franklin Gothic Book"/>
              </a:rPr>
              <a:t>to </a:t>
            </a:r>
            <a:r>
              <a:rPr sz="2400" i="1" dirty="0">
                <a:solidFill>
                  <a:srgbClr val="00050D"/>
                </a:solidFill>
                <a:latin typeface="Franklin Gothic Book"/>
                <a:cs typeface="Franklin Gothic Book"/>
              </a:rPr>
              <a:t>find </a:t>
            </a:r>
            <a:r>
              <a:rPr sz="2400" i="1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anomalies in </a:t>
            </a:r>
            <a:r>
              <a:rPr sz="2400" i="1" dirty="0">
                <a:solidFill>
                  <a:srgbClr val="00050D"/>
                </a:solidFill>
                <a:latin typeface="Franklin Gothic Book"/>
                <a:cs typeface="Franklin Gothic Book"/>
              </a:rPr>
              <a:t>the </a:t>
            </a:r>
            <a:r>
              <a:rPr sz="2400" i="1" spc="-5" dirty="0">
                <a:solidFill>
                  <a:srgbClr val="00050D"/>
                </a:solidFill>
                <a:latin typeface="Franklin Gothic Book"/>
                <a:cs typeface="Franklin Gothic Book"/>
              </a:rPr>
              <a:t>credit </a:t>
            </a:r>
            <a:r>
              <a:rPr sz="2400" i="1" spc="-10" dirty="0">
                <a:solidFill>
                  <a:srgbClr val="00050D"/>
                </a:solidFill>
                <a:latin typeface="Franklin Gothic Book"/>
                <a:cs typeface="Franklin Gothic Book"/>
              </a:rPr>
              <a:t>card usage  patterns </a:t>
            </a:r>
            <a:r>
              <a:rPr sz="2400" i="1" dirty="0">
                <a:solidFill>
                  <a:srgbClr val="00050D"/>
                </a:solidFill>
                <a:latin typeface="Franklin Gothic Book"/>
                <a:cs typeface="Franklin Gothic Book"/>
              </a:rPr>
              <a:t>of </a:t>
            </a:r>
            <a:r>
              <a:rPr sz="2400" i="1" spc="-30" dirty="0">
                <a:solidFill>
                  <a:srgbClr val="00050D"/>
                </a:solidFill>
                <a:latin typeface="Franklin Gothic Book"/>
                <a:cs typeface="Franklin Gothic Book"/>
              </a:rPr>
              <a:t>my</a:t>
            </a:r>
            <a:r>
              <a:rPr sz="2400" i="1" spc="30" dirty="0">
                <a:solidFill>
                  <a:srgbClr val="00050D"/>
                </a:solidFill>
                <a:latin typeface="Franklin Gothic Book"/>
                <a:cs typeface="Franklin Gothic Book"/>
              </a:rPr>
              <a:t> </a:t>
            </a:r>
            <a:r>
              <a:rPr sz="2400" i="1" spc="-15" dirty="0">
                <a:solidFill>
                  <a:srgbClr val="00050D"/>
                </a:solidFill>
                <a:latin typeface="Franklin Gothic Book"/>
                <a:cs typeface="Franklin Gothic Book"/>
              </a:rPr>
              <a:t>customers.</a:t>
            </a:r>
            <a:endParaRPr sz="2400">
              <a:latin typeface="Franklin Gothic Book"/>
              <a:cs typeface="Franklin Gothic Book"/>
            </a:endParaRPr>
          </a:p>
          <a:p>
            <a:pPr marL="12700">
              <a:lnSpc>
                <a:spcPts val="2715"/>
              </a:lnSpc>
            </a:pPr>
            <a:r>
              <a:rPr sz="2400" spc="-15" dirty="0">
                <a:solidFill>
                  <a:srgbClr val="BAD0D9"/>
                </a:solidFill>
                <a:latin typeface="Franklin Gothic Book"/>
                <a:cs typeface="Franklin Gothic Book"/>
              </a:rPr>
              <a:t>Reinforcement</a:t>
            </a:r>
            <a:endParaRPr sz="2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942</Words>
  <Application>Microsoft Office PowerPoint</Application>
  <PresentationFormat>Widescreen</PresentationFormat>
  <Paragraphs>206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Franklin Gothic Book</vt:lpstr>
      <vt:lpstr>Franklin Gothic Medium</vt:lpstr>
      <vt:lpstr>Times New Roman</vt:lpstr>
      <vt:lpstr>Office Theme</vt:lpstr>
      <vt:lpstr>Introduction to  Machine Learning</vt:lpstr>
      <vt:lpstr>What is Machine Learning?</vt:lpstr>
      <vt:lpstr>PowerPoint Presentation</vt:lpstr>
      <vt:lpstr>PowerPoint Presentation</vt:lpstr>
      <vt:lpstr>The Big Data Era</vt:lpstr>
      <vt:lpstr>Types of Machine Learning Problems</vt:lpstr>
      <vt:lpstr>Types of Machine Learning Problems</vt:lpstr>
      <vt:lpstr>Types of Machine Learning Problems</vt:lpstr>
      <vt:lpstr>Types of Machine Learning Problems</vt:lpstr>
      <vt:lpstr>Types of Machine Learning Problems</vt:lpstr>
      <vt:lpstr>Types of Machine Learning Problems</vt:lpstr>
      <vt:lpstr>Introduction to Machine Learning Steps to Solve a Machine Learning Problem</vt:lpstr>
      <vt:lpstr>Data Gathering</vt:lpstr>
      <vt:lpstr>Data Preprocessing</vt:lpstr>
      <vt:lpstr>Feature Engineering</vt:lpstr>
      <vt:lpstr>Feature Engineering</vt:lpstr>
      <vt:lpstr>Algorithm Selection &amp; Training</vt:lpstr>
      <vt:lpstr>Algorithm Selection &amp; Training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</dc:title>
  <dc:creator>Kate Madden</dc:creator>
  <cp:lastModifiedBy>nikita thakkar</cp:lastModifiedBy>
  <cp:revision>3</cp:revision>
  <dcterms:created xsi:type="dcterms:W3CDTF">2020-12-03T05:40:13Z</dcterms:created>
  <dcterms:modified xsi:type="dcterms:W3CDTF">2020-12-05T05:21:29Z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2019-05-22T00:00:00Z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2020-12-03T00:00:00Z</vt:filetime>
  </property>
</Properties>
</file>