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ita thakkar" userId="6fbd4281ef4c2541" providerId="LiveId" clId="{EC001C5B-F58D-408A-9DEC-44E5584E644F}"/>
    <pc:docChg chg="undo redo custSel addSld modSld">
      <pc:chgData name="nikita thakkar" userId="6fbd4281ef4c2541" providerId="LiveId" clId="{EC001C5B-F58D-408A-9DEC-44E5584E644F}" dt="2020-12-07T06:38:48.097" v="259" actId="27636"/>
      <pc:docMkLst>
        <pc:docMk/>
      </pc:docMkLst>
      <pc:sldChg chg="modSp new mod">
        <pc:chgData name="nikita thakkar" userId="6fbd4281ef4c2541" providerId="LiveId" clId="{EC001C5B-F58D-408A-9DEC-44E5584E644F}" dt="2020-12-07T06:19:48.719" v="14" actId="20577"/>
        <pc:sldMkLst>
          <pc:docMk/>
          <pc:sldMk cId="3938348731" sldId="256"/>
        </pc:sldMkLst>
        <pc:spChg chg="mod">
          <ac:chgData name="nikita thakkar" userId="6fbd4281ef4c2541" providerId="LiveId" clId="{EC001C5B-F58D-408A-9DEC-44E5584E644F}" dt="2020-12-07T06:19:48.719" v="14" actId="20577"/>
          <ac:spMkLst>
            <pc:docMk/>
            <pc:sldMk cId="3938348731" sldId="256"/>
            <ac:spMk id="2" creationId="{502D5518-D57C-48EB-B4F9-EB0318BDA872}"/>
          </ac:spMkLst>
        </pc:spChg>
        <pc:spChg chg="mod">
          <ac:chgData name="nikita thakkar" userId="6fbd4281ef4c2541" providerId="LiveId" clId="{EC001C5B-F58D-408A-9DEC-44E5584E644F}" dt="2020-12-07T06:19:29.819" v="5" actId="120"/>
          <ac:spMkLst>
            <pc:docMk/>
            <pc:sldMk cId="3938348731" sldId="256"/>
            <ac:spMk id="3" creationId="{4B2962A8-B8AB-4753-8E29-8E8CADC93836}"/>
          </ac:spMkLst>
        </pc:spChg>
      </pc:sldChg>
      <pc:sldChg chg="delSp modSp new mod">
        <pc:chgData name="nikita thakkar" userId="6fbd4281ef4c2541" providerId="LiveId" clId="{EC001C5B-F58D-408A-9DEC-44E5584E644F}" dt="2020-12-07T06:20:35.197" v="22" actId="27636"/>
        <pc:sldMkLst>
          <pc:docMk/>
          <pc:sldMk cId="3628965767" sldId="257"/>
        </pc:sldMkLst>
        <pc:spChg chg="del">
          <ac:chgData name="nikita thakkar" userId="6fbd4281ef4c2541" providerId="LiveId" clId="{EC001C5B-F58D-408A-9DEC-44E5584E644F}" dt="2020-12-07T06:20:31.673" v="20" actId="478"/>
          <ac:spMkLst>
            <pc:docMk/>
            <pc:sldMk cId="3628965767" sldId="257"/>
            <ac:spMk id="2" creationId="{EB1E13F1-52DB-4C6E-AAAE-DC8095995D5B}"/>
          </ac:spMkLst>
        </pc:spChg>
        <pc:spChg chg="mod">
          <ac:chgData name="nikita thakkar" userId="6fbd4281ef4c2541" providerId="LiveId" clId="{EC001C5B-F58D-408A-9DEC-44E5584E644F}" dt="2020-12-07T06:20:35.197" v="22" actId="27636"/>
          <ac:spMkLst>
            <pc:docMk/>
            <pc:sldMk cId="3628965767" sldId="257"/>
            <ac:spMk id="3" creationId="{237D823E-7026-4BE9-8B4E-7DC2FF65C969}"/>
          </ac:spMkLst>
        </pc:spChg>
      </pc:sldChg>
      <pc:sldChg chg="delSp modSp new mod">
        <pc:chgData name="nikita thakkar" userId="6fbd4281ef4c2541" providerId="LiveId" clId="{EC001C5B-F58D-408A-9DEC-44E5584E644F}" dt="2020-12-07T06:21:10.602" v="28" actId="478"/>
        <pc:sldMkLst>
          <pc:docMk/>
          <pc:sldMk cId="2620097433" sldId="258"/>
        </pc:sldMkLst>
        <pc:spChg chg="del mod">
          <ac:chgData name="nikita thakkar" userId="6fbd4281ef4c2541" providerId="LiveId" clId="{EC001C5B-F58D-408A-9DEC-44E5584E644F}" dt="2020-12-07T06:21:10.602" v="28" actId="478"/>
          <ac:spMkLst>
            <pc:docMk/>
            <pc:sldMk cId="2620097433" sldId="258"/>
            <ac:spMk id="2" creationId="{86BBCC5E-15B0-4D3B-BB68-BD3619E84974}"/>
          </ac:spMkLst>
        </pc:spChg>
        <pc:spChg chg="mod">
          <ac:chgData name="nikita thakkar" userId="6fbd4281ef4c2541" providerId="LiveId" clId="{EC001C5B-F58D-408A-9DEC-44E5584E644F}" dt="2020-12-07T06:21:01.856" v="26" actId="20577"/>
          <ac:spMkLst>
            <pc:docMk/>
            <pc:sldMk cId="2620097433" sldId="258"/>
            <ac:spMk id="3" creationId="{04A45A53-69F6-456B-B7E6-5B01D935969D}"/>
          </ac:spMkLst>
        </pc:spChg>
      </pc:sldChg>
      <pc:sldChg chg="modSp new mod">
        <pc:chgData name="nikita thakkar" userId="6fbd4281ef4c2541" providerId="LiveId" clId="{EC001C5B-F58D-408A-9DEC-44E5584E644F}" dt="2020-12-07T06:22:03.387" v="34" actId="12"/>
        <pc:sldMkLst>
          <pc:docMk/>
          <pc:sldMk cId="2545700317" sldId="259"/>
        </pc:sldMkLst>
        <pc:spChg chg="mod">
          <ac:chgData name="nikita thakkar" userId="6fbd4281ef4c2541" providerId="LiveId" clId="{EC001C5B-F58D-408A-9DEC-44E5584E644F}" dt="2020-12-07T06:21:32.468" v="30"/>
          <ac:spMkLst>
            <pc:docMk/>
            <pc:sldMk cId="2545700317" sldId="259"/>
            <ac:spMk id="2" creationId="{F56BF5B2-A825-4EF2-9E64-C5C07259EC15}"/>
          </ac:spMkLst>
        </pc:spChg>
        <pc:spChg chg="mod">
          <ac:chgData name="nikita thakkar" userId="6fbd4281ef4c2541" providerId="LiveId" clId="{EC001C5B-F58D-408A-9DEC-44E5584E644F}" dt="2020-12-07T06:22:03.387" v="34" actId="12"/>
          <ac:spMkLst>
            <pc:docMk/>
            <pc:sldMk cId="2545700317" sldId="259"/>
            <ac:spMk id="3" creationId="{D5AB9421-F7D6-46FE-9BCB-67D04D105E7A}"/>
          </ac:spMkLst>
        </pc:spChg>
      </pc:sldChg>
      <pc:sldChg chg="modSp new mod">
        <pc:chgData name="nikita thakkar" userId="6fbd4281ef4c2541" providerId="LiveId" clId="{EC001C5B-F58D-408A-9DEC-44E5584E644F}" dt="2020-12-07T06:22:53.838" v="39" actId="14100"/>
        <pc:sldMkLst>
          <pc:docMk/>
          <pc:sldMk cId="1888499365" sldId="260"/>
        </pc:sldMkLst>
        <pc:spChg chg="mod">
          <ac:chgData name="nikita thakkar" userId="6fbd4281ef4c2541" providerId="LiveId" clId="{EC001C5B-F58D-408A-9DEC-44E5584E644F}" dt="2020-12-07T06:22:16.486" v="36"/>
          <ac:spMkLst>
            <pc:docMk/>
            <pc:sldMk cId="1888499365" sldId="260"/>
            <ac:spMk id="2" creationId="{FC09AEE9-1354-4B5A-9415-A8068499B255}"/>
          </ac:spMkLst>
        </pc:spChg>
        <pc:spChg chg="mod">
          <ac:chgData name="nikita thakkar" userId="6fbd4281ef4c2541" providerId="LiveId" clId="{EC001C5B-F58D-408A-9DEC-44E5584E644F}" dt="2020-12-07T06:22:53.838" v="39" actId="14100"/>
          <ac:spMkLst>
            <pc:docMk/>
            <pc:sldMk cId="1888499365" sldId="260"/>
            <ac:spMk id="3" creationId="{3CD3DD06-A34F-4C0E-9F47-BEBDB467AF24}"/>
          </ac:spMkLst>
        </pc:spChg>
      </pc:sldChg>
      <pc:sldChg chg="delSp modSp new mod">
        <pc:chgData name="nikita thakkar" userId="6fbd4281ef4c2541" providerId="LiveId" clId="{EC001C5B-F58D-408A-9DEC-44E5584E644F}" dt="2020-12-07T06:38:48.097" v="259" actId="27636"/>
        <pc:sldMkLst>
          <pc:docMk/>
          <pc:sldMk cId="2632870084" sldId="261"/>
        </pc:sldMkLst>
        <pc:spChg chg="del mod">
          <ac:chgData name="nikita thakkar" userId="6fbd4281ef4c2541" providerId="LiveId" clId="{EC001C5B-F58D-408A-9DEC-44E5584E644F}" dt="2020-12-07T06:24:36.301" v="46" actId="478"/>
          <ac:spMkLst>
            <pc:docMk/>
            <pc:sldMk cId="2632870084" sldId="261"/>
            <ac:spMk id="2" creationId="{124ECAC0-4AFB-4512-B277-545E5A00AB13}"/>
          </ac:spMkLst>
        </pc:spChg>
        <pc:spChg chg="mod">
          <ac:chgData name="nikita thakkar" userId="6fbd4281ef4c2541" providerId="LiveId" clId="{EC001C5B-F58D-408A-9DEC-44E5584E644F}" dt="2020-12-07T06:38:48.097" v="259" actId="27636"/>
          <ac:spMkLst>
            <pc:docMk/>
            <pc:sldMk cId="2632870084" sldId="261"/>
            <ac:spMk id="3" creationId="{E7833AA0-A6BA-49E2-A590-0F32B21FEAA0}"/>
          </ac:spMkLst>
        </pc:spChg>
      </pc:sldChg>
      <pc:sldChg chg="modSp new mod">
        <pc:chgData name="nikita thakkar" userId="6fbd4281ef4c2541" providerId="LiveId" clId="{EC001C5B-F58D-408A-9DEC-44E5584E644F}" dt="2020-12-07T06:26:55.503" v="114" actId="6549"/>
        <pc:sldMkLst>
          <pc:docMk/>
          <pc:sldMk cId="1005889429" sldId="262"/>
        </pc:sldMkLst>
        <pc:spChg chg="mod">
          <ac:chgData name="nikita thakkar" userId="6fbd4281ef4c2541" providerId="LiveId" clId="{EC001C5B-F58D-408A-9DEC-44E5584E644F}" dt="2020-12-07T06:25:37.386" v="100" actId="27636"/>
          <ac:spMkLst>
            <pc:docMk/>
            <pc:sldMk cId="1005889429" sldId="262"/>
            <ac:spMk id="2" creationId="{10266F56-AB48-4C36-874A-0F78019B0C0F}"/>
          </ac:spMkLst>
        </pc:spChg>
        <pc:spChg chg="mod">
          <ac:chgData name="nikita thakkar" userId="6fbd4281ef4c2541" providerId="LiveId" clId="{EC001C5B-F58D-408A-9DEC-44E5584E644F}" dt="2020-12-07T06:26:55.503" v="114" actId="6549"/>
          <ac:spMkLst>
            <pc:docMk/>
            <pc:sldMk cId="1005889429" sldId="262"/>
            <ac:spMk id="3" creationId="{12E92D17-7CB1-46EB-BCD1-1CE49E187DF0}"/>
          </ac:spMkLst>
        </pc:spChg>
      </pc:sldChg>
      <pc:sldChg chg="addSp delSp modSp new mod">
        <pc:chgData name="nikita thakkar" userId="6fbd4281ef4c2541" providerId="LiveId" clId="{EC001C5B-F58D-408A-9DEC-44E5584E644F}" dt="2020-12-07T06:30:24.824" v="170" actId="1076"/>
        <pc:sldMkLst>
          <pc:docMk/>
          <pc:sldMk cId="1705385064" sldId="263"/>
        </pc:sldMkLst>
        <pc:spChg chg="mod">
          <ac:chgData name="nikita thakkar" userId="6fbd4281ef4c2541" providerId="LiveId" clId="{EC001C5B-F58D-408A-9DEC-44E5584E644F}" dt="2020-12-07T06:29:51.732" v="163" actId="14100"/>
          <ac:spMkLst>
            <pc:docMk/>
            <pc:sldMk cId="1705385064" sldId="263"/>
            <ac:spMk id="2" creationId="{643CDC0F-7C5F-420D-80F1-05AC79ADC219}"/>
          </ac:spMkLst>
        </pc:spChg>
        <pc:spChg chg="add del mod">
          <ac:chgData name="nikita thakkar" userId="6fbd4281ef4c2541" providerId="LiveId" clId="{EC001C5B-F58D-408A-9DEC-44E5584E644F}" dt="2020-12-07T06:30:24.824" v="170" actId="1076"/>
          <ac:spMkLst>
            <pc:docMk/>
            <pc:sldMk cId="1705385064" sldId="263"/>
            <ac:spMk id="3" creationId="{6E63678A-5779-4C95-B523-7FCD0B38AF94}"/>
          </ac:spMkLst>
        </pc:spChg>
        <pc:spChg chg="add del mod">
          <ac:chgData name="nikita thakkar" userId="6fbd4281ef4c2541" providerId="LiveId" clId="{EC001C5B-F58D-408A-9DEC-44E5584E644F}" dt="2020-12-07T06:27:34.612" v="117"/>
          <ac:spMkLst>
            <pc:docMk/>
            <pc:sldMk cId="1705385064" sldId="263"/>
            <ac:spMk id="4" creationId="{671AE3CC-AABA-4F58-8B9C-2F8A9E5D7F90}"/>
          </ac:spMkLst>
        </pc:spChg>
        <pc:spChg chg="add del mod">
          <ac:chgData name="nikita thakkar" userId="6fbd4281ef4c2541" providerId="LiveId" clId="{EC001C5B-F58D-408A-9DEC-44E5584E644F}" dt="2020-12-07T06:27:40.913" v="119"/>
          <ac:spMkLst>
            <pc:docMk/>
            <pc:sldMk cId="1705385064" sldId="263"/>
            <ac:spMk id="5" creationId="{528543A6-3989-4DEC-A4CB-5B245981A101}"/>
          </ac:spMkLst>
        </pc:spChg>
        <pc:spChg chg="add del mod">
          <ac:chgData name="nikita thakkar" userId="6fbd4281ef4c2541" providerId="LiveId" clId="{EC001C5B-F58D-408A-9DEC-44E5584E644F}" dt="2020-12-07T06:29:11.594" v="153" actId="478"/>
          <ac:spMkLst>
            <pc:docMk/>
            <pc:sldMk cId="1705385064" sldId="263"/>
            <ac:spMk id="6" creationId="{F3909CBD-1990-4B2C-802E-986483A8932B}"/>
          </ac:spMkLst>
        </pc:spChg>
      </pc:sldChg>
      <pc:sldChg chg="modSp new mod">
        <pc:chgData name="nikita thakkar" userId="6fbd4281ef4c2541" providerId="LiveId" clId="{EC001C5B-F58D-408A-9DEC-44E5584E644F}" dt="2020-12-07T06:31:05.254" v="176" actId="12"/>
        <pc:sldMkLst>
          <pc:docMk/>
          <pc:sldMk cId="1889834629" sldId="264"/>
        </pc:sldMkLst>
        <pc:spChg chg="mod">
          <ac:chgData name="nikita thakkar" userId="6fbd4281ef4c2541" providerId="LiveId" clId="{EC001C5B-F58D-408A-9DEC-44E5584E644F}" dt="2020-12-07T06:30:59.441" v="175"/>
          <ac:spMkLst>
            <pc:docMk/>
            <pc:sldMk cId="1889834629" sldId="264"/>
            <ac:spMk id="2" creationId="{1733E49A-FD05-48E4-847A-FEAD71A01CA4}"/>
          </ac:spMkLst>
        </pc:spChg>
        <pc:spChg chg="mod">
          <ac:chgData name="nikita thakkar" userId="6fbd4281ef4c2541" providerId="LiveId" clId="{EC001C5B-F58D-408A-9DEC-44E5584E644F}" dt="2020-12-07T06:31:05.254" v="176" actId="12"/>
          <ac:spMkLst>
            <pc:docMk/>
            <pc:sldMk cId="1889834629" sldId="264"/>
            <ac:spMk id="3" creationId="{5E551CE0-2A8D-4F95-8C07-940E6E84539D}"/>
          </ac:spMkLst>
        </pc:spChg>
      </pc:sldChg>
      <pc:sldChg chg="modSp new mod">
        <pc:chgData name="nikita thakkar" userId="6fbd4281ef4c2541" providerId="LiveId" clId="{EC001C5B-F58D-408A-9DEC-44E5584E644F}" dt="2020-12-07T06:31:45.173" v="182" actId="12"/>
        <pc:sldMkLst>
          <pc:docMk/>
          <pc:sldMk cId="820893639" sldId="265"/>
        </pc:sldMkLst>
        <pc:spChg chg="mod">
          <ac:chgData name="nikita thakkar" userId="6fbd4281ef4c2541" providerId="LiveId" clId="{EC001C5B-F58D-408A-9DEC-44E5584E644F}" dt="2020-12-07T06:31:35.593" v="181"/>
          <ac:spMkLst>
            <pc:docMk/>
            <pc:sldMk cId="820893639" sldId="265"/>
            <ac:spMk id="2" creationId="{F93D480D-9D1F-4CD3-A63C-3DB5E548B4A4}"/>
          </ac:spMkLst>
        </pc:spChg>
        <pc:spChg chg="mod">
          <ac:chgData name="nikita thakkar" userId="6fbd4281ef4c2541" providerId="LiveId" clId="{EC001C5B-F58D-408A-9DEC-44E5584E644F}" dt="2020-12-07T06:31:45.173" v="182" actId="12"/>
          <ac:spMkLst>
            <pc:docMk/>
            <pc:sldMk cId="820893639" sldId="265"/>
            <ac:spMk id="3" creationId="{76082448-0A70-4F48-8D3B-9C5494D0EE0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87662-B37F-43D9-91AD-245885797E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54EF0B3-C57D-4CC1-8FAB-B0C2DB180E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1654E12-4AB6-4F18-8F57-1189FDAC48EE}"/>
              </a:ext>
            </a:extLst>
          </p:cNvPr>
          <p:cNvSpPr>
            <a:spLocks noGrp="1"/>
          </p:cNvSpPr>
          <p:nvPr>
            <p:ph type="dt" sz="half" idx="10"/>
          </p:nvPr>
        </p:nvSpPr>
        <p:spPr/>
        <p:txBody>
          <a:bodyPr/>
          <a:lstStyle/>
          <a:p>
            <a:fld id="{C17705DE-8BF3-40AA-9C02-8458D392535E}" type="datetimeFigureOut">
              <a:rPr lang="en-IN" smtClean="0"/>
              <a:t>07-12-2020</a:t>
            </a:fld>
            <a:endParaRPr lang="en-IN"/>
          </a:p>
        </p:txBody>
      </p:sp>
      <p:sp>
        <p:nvSpPr>
          <p:cNvPr id="5" name="Footer Placeholder 4">
            <a:extLst>
              <a:ext uri="{FF2B5EF4-FFF2-40B4-BE49-F238E27FC236}">
                <a16:creationId xmlns:a16="http://schemas.microsoft.com/office/drawing/2014/main" id="{A21A1D0B-F655-435B-A60F-A44A672474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DAFB9B-80A8-4CFE-ABB3-11FD4109A79B}"/>
              </a:ext>
            </a:extLst>
          </p:cNvPr>
          <p:cNvSpPr>
            <a:spLocks noGrp="1"/>
          </p:cNvSpPr>
          <p:nvPr>
            <p:ph type="sldNum" sz="quarter" idx="12"/>
          </p:nvPr>
        </p:nvSpPr>
        <p:spPr/>
        <p:txBody>
          <a:bodyPr/>
          <a:lstStyle/>
          <a:p>
            <a:fld id="{8180B180-F6C1-451B-8E99-D32760C2093A}" type="slidenum">
              <a:rPr lang="en-IN" smtClean="0"/>
              <a:t>‹#›</a:t>
            </a:fld>
            <a:endParaRPr lang="en-IN"/>
          </a:p>
        </p:txBody>
      </p:sp>
    </p:spTree>
    <p:extLst>
      <p:ext uri="{BB962C8B-B14F-4D97-AF65-F5344CB8AC3E}">
        <p14:creationId xmlns:p14="http://schemas.microsoft.com/office/powerpoint/2010/main" val="3545827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F5B13-6611-4181-AD02-7BC757D8186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4BBB63-9A19-41CD-A144-1BA0E5401A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351930-E684-473B-A8AE-1500AB6047BC}"/>
              </a:ext>
            </a:extLst>
          </p:cNvPr>
          <p:cNvSpPr>
            <a:spLocks noGrp="1"/>
          </p:cNvSpPr>
          <p:nvPr>
            <p:ph type="dt" sz="half" idx="10"/>
          </p:nvPr>
        </p:nvSpPr>
        <p:spPr/>
        <p:txBody>
          <a:bodyPr/>
          <a:lstStyle/>
          <a:p>
            <a:fld id="{C17705DE-8BF3-40AA-9C02-8458D392535E}" type="datetimeFigureOut">
              <a:rPr lang="en-IN" smtClean="0"/>
              <a:t>07-12-2020</a:t>
            </a:fld>
            <a:endParaRPr lang="en-IN"/>
          </a:p>
        </p:txBody>
      </p:sp>
      <p:sp>
        <p:nvSpPr>
          <p:cNvPr id="5" name="Footer Placeholder 4">
            <a:extLst>
              <a:ext uri="{FF2B5EF4-FFF2-40B4-BE49-F238E27FC236}">
                <a16:creationId xmlns:a16="http://schemas.microsoft.com/office/drawing/2014/main" id="{652A3FB2-183E-4759-B257-CD6C6C181B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B6D4D7-5A71-494C-A7AE-CA4CDD658117}"/>
              </a:ext>
            </a:extLst>
          </p:cNvPr>
          <p:cNvSpPr>
            <a:spLocks noGrp="1"/>
          </p:cNvSpPr>
          <p:nvPr>
            <p:ph type="sldNum" sz="quarter" idx="12"/>
          </p:nvPr>
        </p:nvSpPr>
        <p:spPr/>
        <p:txBody>
          <a:bodyPr/>
          <a:lstStyle/>
          <a:p>
            <a:fld id="{8180B180-F6C1-451B-8E99-D32760C2093A}" type="slidenum">
              <a:rPr lang="en-IN" smtClean="0"/>
              <a:t>‹#›</a:t>
            </a:fld>
            <a:endParaRPr lang="en-IN"/>
          </a:p>
        </p:txBody>
      </p:sp>
    </p:spTree>
    <p:extLst>
      <p:ext uri="{BB962C8B-B14F-4D97-AF65-F5344CB8AC3E}">
        <p14:creationId xmlns:p14="http://schemas.microsoft.com/office/powerpoint/2010/main" val="174727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48FC44-56F1-4E7B-A255-CB055B34AB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38B769-ED07-44D0-A2AC-699DB378A9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C309B5-3828-4940-A1A8-6C0648E0D925}"/>
              </a:ext>
            </a:extLst>
          </p:cNvPr>
          <p:cNvSpPr>
            <a:spLocks noGrp="1"/>
          </p:cNvSpPr>
          <p:nvPr>
            <p:ph type="dt" sz="half" idx="10"/>
          </p:nvPr>
        </p:nvSpPr>
        <p:spPr/>
        <p:txBody>
          <a:bodyPr/>
          <a:lstStyle/>
          <a:p>
            <a:fld id="{C17705DE-8BF3-40AA-9C02-8458D392535E}" type="datetimeFigureOut">
              <a:rPr lang="en-IN" smtClean="0"/>
              <a:t>07-12-2020</a:t>
            </a:fld>
            <a:endParaRPr lang="en-IN"/>
          </a:p>
        </p:txBody>
      </p:sp>
      <p:sp>
        <p:nvSpPr>
          <p:cNvPr id="5" name="Footer Placeholder 4">
            <a:extLst>
              <a:ext uri="{FF2B5EF4-FFF2-40B4-BE49-F238E27FC236}">
                <a16:creationId xmlns:a16="http://schemas.microsoft.com/office/drawing/2014/main" id="{91B30261-5B39-4577-94A0-1C6FD6CC86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54EAB8-D2C9-426F-9793-C4908A7FA3A5}"/>
              </a:ext>
            </a:extLst>
          </p:cNvPr>
          <p:cNvSpPr>
            <a:spLocks noGrp="1"/>
          </p:cNvSpPr>
          <p:nvPr>
            <p:ph type="sldNum" sz="quarter" idx="12"/>
          </p:nvPr>
        </p:nvSpPr>
        <p:spPr/>
        <p:txBody>
          <a:bodyPr/>
          <a:lstStyle/>
          <a:p>
            <a:fld id="{8180B180-F6C1-451B-8E99-D32760C2093A}" type="slidenum">
              <a:rPr lang="en-IN" smtClean="0"/>
              <a:t>‹#›</a:t>
            </a:fld>
            <a:endParaRPr lang="en-IN"/>
          </a:p>
        </p:txBody>
      </p:sp>
    </p:spTree>
    <p:extLst>
      <p:ext uri="{BB962C8B-B14F-4D97-AF65-F5344CB8AC3E}">
        <p14:creationId xmlns:p14="http://schemas.microsoft.com/office/powerpoint/2010/main" val="1222010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683BE-07F2-40CA-A330-B74329493D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71BCB8-DF8A-41CD-BD5F-354C6C0538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7D2798-38F1-4A27-82F9-C995D82524C4}"/>
              </a:ext>
            </a:extLst>
          </p:cNvPr>
          <p:cNvSpPr>
            <a:spLocks noGrp="1"/>
          </p:cNvSpPr>
          <p:nvPr>
            <p:ph type="dt" sz="half" idx="10"/>
          </p:nvPr>
        </p:nvSpPr>
        <p:spPr/>
        <p:txBody>
          <a:bodyPr/>
          <a:lstStyle/>
          <a:p>
            <a:fld id="{C17705DE-8BF3-40AA-9C02-8458D392535E}" type="datetimeFigureOut">
              <a:rPr lang="en-IN" smtClean="0"/>
              <a:t>07-12-2020</a:t>
            </a:fld>
            <a:endParaRPr lang="en-IN"/>
          </a:p>
        </p:txBody>
      </p:sp>
      <p:sp>
        <p:nvSpPr>
          <p:cNvPr id="5" name="Footer Placeholder 4">
            <a:extLst>
              <a:ext uri="{FF2B5EF4-FFF2-40B4-BE49-F238E27FC236}">
                <a16:creationId xmlns:a16="http://schemas.microsoft.com/office/drawing/2014/main" id="{1C8D7E79-33B6-4BD5-A59D-3016005C23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0B502C-AA2F-4690-818D-3A99049BA16F}"/>
              </a:ext>
            </a:extLst>
          </p:cNvPr>
          <p:cNvSpPr>
            <a:spLocks noGrp="1"/>
          </p:cNvSpPr>
          <p:nvPr>
            <p:ph type="sldNum" sz="quarter" idx="12"/>
          </p:nvPr>
        </p:nvSpPr>
        <p:spPr/>
        <p:txBody>
          <a:bodyPr/>
          <a:lstStyle/>
          <a:p>
            <a:fld id="{8180B180-F6C1-451B-8E99-D32760C2093A}" type="slidenum">
              <a:rPr lang="en-IN" smtClean="0"/>
              <a:t>‹#›</a:t>
            </a:fld>
            <a:endParaRPr lang="en-IN"/>
          </a:p>
        </p:txBody>
      </p:sp>
    </p:spTree>
    <p:extLst>
      <p:ext uri="{BB962C8B-B14F-4D97-AF65-F5344CB8AC3E}">
        <p14:creationId xmlns:p14="http://schemas.microsoft.com/office/powerpoint/2010/main" val="3350671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13315-336B-4D94-9EB4-6633FFCCED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001E7B0-1210-4E6A-BFC5-2B0A4D771B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D50F80-CCF9-4976-88D7-E19511303465}"/>
              </a:ext>
            </a:extLst>
          </p:cNvPr>
          <p:cNvSpPr>
            <a:spLocks noGrp="1"/>
          </p:cNvSpPr>
          <p:nvPr>
            <p:ph type="dt" sz="half" idx="10"/>
          </p:nvPr>
        </p:nvSpPr>
        <p:spPr/>
        <p:txBody>
          <a:bodyPr/>
          <a:lstStyle/>
          <a:p>
            <a:fld id="{C17705DE-8BF3-40AA-9C02-8458D392535E}" type="datetimeFigureOut">
              <a:rPr lang="en-IN" smtClean="0"/>
              <a:t>07-12-2020</a:t>
            </a:fld>
            <a:endParaRPr lang="en-IN"/>
          </a:p>
        </p:txBody>
      </p:sp>
      <p:sp>
        <p:nvSpPr>
          <p:cNvPr id="5" name="Footer Placeholder 4">
            <a:extLst>
              <a:ext uri="{FF2B5EF4-FFF2-40B4-BE49-F238E27FC236}">
                <a16:creationId xmlns:a16="http://schemas.microsoft.com/office/drawing/2014/main" id="{710407E4-C8E1-4E4C-BA71-040CFC3A69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CF48FE-6533-4C5C-9938-172A6BD2B13D}"/>
              </a:ext>
            </a:extLst>
          </p:cNvPr>
          <p:cNvSpPr>
            <a:spLocks noGrp="1"/>
          </p:cNvSpPr>
          <p:nvPr>
            <p:ph type="sldNum" sz="quarter" idx="12"/>
          </p:nvPr>
        </p:nvSpPr>
        <p:spPr/>
        <p:txBody>
          <a:bodyPr/>
          <a:lstStyle/>
          <a:p>
            <a:fld id="{8180B180-F6C1-451B-8E99-D32760C2093A}" type="slidenum">
              <a:rPr lang="en-IN" smtClean="0"/>
              <a:t>‹#›</a:t>
            </a:fld>
            <a:endParaRPr lang="en-IN"/>
          </a:p>
        </p:txBody>
      </p:sp>
    </p:spTree>
    <p:extLst>
      <p:ext uri="{BB962C8B-B14F-4D97-AF65-F5344CB8AC3E}">
        <p14:creationId xmlns:p14="http://schemas.microsoft.com/office/powerpoint/2010/main" val="3374590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8F2BC-B92B-40B4-BFCD-938F540DC5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1AA6DA-3334-4EDD-8382-E4B14A2ECC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B6FC271-575D-4013-9B82-D9E78D2A4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4B53150-031C-4FA7-A0DF-0D39C086E263}"/>
              </a:ext>
            </a:extLst>
          </p:cNvPr>
          <p:cNvSpPr>
            <a:spLocks noGrp="1"/>
          </p:cNvSpPr>
          <p:nvPr>
            <p:ph type="dt" sz="half" idx="10"/>
          </p:nvPr>
        </p:nvSpPr>
        <p:spPr/>
        <p:txBody>
          <a:bodyPr/>
          <a:lstStyle/>
          <a:p>
            <a:fld id="{C17705DE-8BF3-40AA-9C02-8458D392535E}" type="datetimeFigureOut">
              <a:rPr lang="en-IN" smtClean="0"/>
              <a:t>07-12-2020</a:t>
            </a:fld>
            <a:endParaRPr lang="en-IN"/>
          </a:p>
        </p:txBody>
      </p:sp>
      <p:sp>
        <p:nvSpPr>
          <p:cNvPr id="6" name="Footer Placeholder 5">
            <a:extLst>
              <a:ext uri="{FF2B5EF4-FFF2-40B4-BE49-F238E27FC236}">
                <a16:creationId xmlns:a16="http://schemas.microsoft.com/office/drawing/2014/main" id="{7FB4159C-27D3-4F71-B72B-608809DD74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2A49C4-053A-4B30-8C2C-FF4A870CC00F}"/>
              </a:ext>
            </a:extLst>
          </p:cNvPr>
          <p:cNvSpPr>
            <a:spLocks noGrp="1"/>
          </p:cNvSpPr>
          <p:nvPr>
            <p:ph type="sldNum" sz="quarter" idx="12"/>
          </p:nvPr>
        </p:nvSpPr>
        <p:spPr/>
        <p:txBody>
          <a:bodyPr/>
          <a:lstStyle/>
          <a:p>
            <a:fld id="{8180B180-F6C1-451B-8E99-D32760C2093A}" type="slidenum">
              <a:rPr lang="en-IN" smtClean="0"/>
              <a:t>‹#›</a:t>
            </a:fld>
            <a:endParaRPr lang="en-IN"/>
          </a:p>
        </p:txBody>
      </p:sp>
    </p:spTree>
    <p:extLst>
      <p:ext uri="{BB962C8B-B14F-4D97-AF65-F5344CB8AC3E}">
        <p14:creationId xmlns:p14="http://schemas.microsoft.com/office/powerpoint/2010/main" val="1458797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67229-F4D8-4320-8E01-2B913D129C8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7F334A-5EE2-496D-831C-C420914F17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DA040C-5CEA-4FD8-A9CC-9680378DFE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2B5B929-7DCC-4CB9-8039-C9F508204C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16258F-06AB-4779-91C6-57157D1688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31C468-9DF1-4861-A66C-0ED5137526CA}"/>
              </a:ext>
            </a:extLst>
          </p:cNvPr>
          <p:cNvSpPr>
            <a:spLocks noGrp="1"/>
          </p:cNvSpPr>
          <p:nvPr>
            <p:ph type="dt" sz="half" idx="10"/>
          </p:nvPr>
        </p:nvSpPr>
        <p:spPr/>
        <p:txBody>
          <a:bodyPr/>
          <a:lstStyle/>
          <a:p>
            <a:fld id="{C17705DE-8BF3-40AA-9C02-8458D392535E}" type="datetimeFigureOut">
              <a:rPr lang="en-IN" smtClean="0"/>
              <a:t>07-12-2020</a:t>
            </a:fld>
            <a:endParaRPr lang="en-IN"/>
          </a:p>
        </p:txBody>
      </p:sp>
      <p:sp>
        <p:nvSpPr>
          <p:cNvPr id="8" name="Footer Placeholder 7">
            <a:extLst>
              <a:ext uri="{FF2B5EF4-FFF2-40B4-BE49-F238E27FC236}">
                <a16:creationId xmlns:a16="http://schemas.microsoft.com/office/drawing/2014/main" id="{18046433-8620-4263-ACAB-AE3BA7E7FF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5F40258-8F47-4686-B5DB-2A2FC205A09C}"/>
              </a:ext>
            </a:extLst>
          </p:cNvPr>
          <p:cNvSpPr>
            <a:spLocks noGrp="1"/>
          </p:cNvSpPr>
          <p:nvPr>
            <p:ph type="sldNum" sz="quarter" idx="12"/>
          </p:nvPr>
        </p:nvSpPr>
        <p:spPr/>
        <p:txBody>
          <a:bodyPr/>
          <a:lstStyle/>
          <a:p>
            <a:fld id="{8180B180-F6C1-451B-8E99-D32760C2093A}" type="slidenum">
              <a:rPr lang="en-IN" smtClean="0"/>
              <a:t>‹#›</a:t>
            </a:fld>
            <a:endParaRPr lang="en-IN"/>
          </a:p>
        </p:txBody>
      </p:sp>
    </p:spTree>
    <p:extLst>
      <p:ext uri="{BB962C8B-B14F-4D97-AF65-F5344CB8AC3E}">
        <p14:creationId xmlns:p14="http://schemas.microsoft.com/office/powerpoint/2010/main" val="238879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7D969-F7FC-411C-8574-D168D287D53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5418A7-65C5-44D3-8ACA-573E81070531}"/>
              </a:ext>
            </a:extLst>
          </p:cNvPr>
          <p:cNvSpPr>
            <a:spLocks noGrp="1"/>
          </p:cNvSpPr>
          <p:nvPr>
            <p:ph type="dt" sz="half" idx="10"/>
          </p:nvPr>
        </p:nvSpPr>
        <p:spPr/>
        <p:txBody>
          <a:bodyPr/>
          <a:lstStyle/>
          <a:p>
            <a:fld id="{C17705DE-8BF3-40AA-9C02-8458D392535E}" type="datetimeFigureOut">
              <a:rPr lang="en-IN" smtClean="0"/>
              <a:t>07-12-2020</a:t>
            </a:fld>
            <a:endParaRPr lang="en-IN"/>
          </a:p>
        </p:txBody>
      </p:sp>
      <p:sp>
        <p:nvSpPr>
          <p:cNvPr id="4" name="Footer Placeholder 3">
            <a:extLst>
              <a:ext uri="{FF2B5EF4-FFF2-40B4-BE49-F238E27FC236}">
                <a16:creationId xmlns:a16="http://schemas.microsoft.com/office/drawing/2014/main" id="{A18335CC-DC40-4CA6-AFFC-5AD3EA6D7D9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169002C-0B65-45C2-8475-4BCA1DFDF606}"/>
              </a:ext>
            </a:extLst>
          </p:cNvPr>
          <p:cNvSpPr>
            <a:spLocks noGrp="1"/>
          </p:cNvSpPr>
          <p:nvPr>
            <p:ph type="sldNum" sz="quarter" idx="12"/>
          </p:nvPr>
        </p:nvSpPr>
        <p:spPr/>
        <p:txBody>
          <a:bodyPr/>
          <a:lstStyle/>
          <a:p>
            <a:fld id="{8180B180-F6C1-451B-8E99-D32760C2093A}" type="slidenum">
              <a:rPr lang="en-IN" smtClean="0"/>
              <a:t>‹#›</a:t>
            </a:fld>
            <a:endParaRPr lang="en-IN"/>
          </a:p>
        </p:txBody>
      </p:sp>
    </p:spTree>
    <p:extLst>
      <p:ext uri="{BB962C8B-B14F-4D97-AF65-F5344CB8AC3E}">
        <p14:creationId xmlns:p14="http://schemas.microsoft.com/office/powerpoint/2010/main" val="1650829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432E96-B060-44D4-8439-1A1899868BFE}"/>
              </a:ext>
            </a:extLst>
          </p:cNvPr>
          <p:cNvSpPr>
            <a:spLocks noGrp="1"/>
          </p:cNvSpPr>
          <p:nvPr>
            <p:ph type="dt" sz="half" idx="10"/>
          </p:nvPr>
        </p:nvSpPr>
        <p:spPr/>
        <p:txBody>
          <a:bodyPr/>
          <a:lstStyle/>
          <a:p>
            <a:fld id="{C17705DE-8BF3-40AA-9C02-8458D392535E}" type="datetimeFigureOut">
              <a:rPr lang="en-IN" smtClean="0"/>
              <a:t>07-12-2020</a:t>
            </a:fld>
            <a:endParaRPr lang="en-IN"/>
          </a:p>
        </p:txBody>
      </p:sp>
      <p:sp>
        <p:nvSpPr>
          <p:cNvPr id="3" name="Footer Placeholder 2">
            <a:extLst>
              <a:ext uri="{FF2B5EF4-FFF2-40B4-BE49-F238E27FC236}">
                <a16:creationId xmlns:a16="http://schemas.microsoft.com/office/drawing/2014/main" id="{9A459065-F375-4F66-B216-D569397AF09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1BC6A8F-96A3-4245-9F39-A302FA5FC5E9}"/>
              </a:ext>
            </a:extLst>
          </p:cNvPr>
          <p:cNvSpPr>
            <a:spLocks noGrp="1"/>
          </p:cNvSpPr>
          <p:nvPr>
            <p:ph type="sldNum" sz="quarter" idx="12"/>
          </p:nvPr>
        </p:nvSpPr>
        <p:spPr/>
        <p:txBody>
          <a:bodyPr/>
          <a:lstStyle/>
          <a:p>
            <a:fld id="{8180B180-F6C1-451B-8E99-D32760C2093A}" type="slidenum">
              <a:rPr lang="en-IN" smtClean="0"/>
              <a:t>‹#›</a:t>
            </a:fld>
            <a:endParaRPr lang="en-IN"/>
          </a:p>
        </p:txBody>
      </p:sp>
    </p:spTree>
    <p:extLst>
      <p:ext uri="{BB962C8B-B14F-4D97-AF65-F5344CB8AC3E}">
        <p14:creationId xmlns:p14="http://schemas.microsoft.com/office/powerpoint/2010/main" val="2194598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61B3E-D535-4147-B803-078425CC2E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E5CB962-D543-4B4E-B544-7A6413D1E7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53AA1E0-EB65-48FB-965E-EB49666AB1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ADAD13-B0E2-42DF-9B10-0071D9406382}"/>
              </a:ext>
            </a:extLst>
          </p:cNvPr>
          <p:cNvSpPr>
            <a:spLocks noGrp="1"/>
          </p:cNvSpPr>
          <p:nvPr>
            <p:ph type="dt" sz="half" idx="10"/>
          </p:nvPr>
        </p:nvSpPr>
        <p:spPr/>
        <p:txBody>
          <a:bodyPr/>
          <a:lstStyle/>
          <a:p>
            <a:fld id="{C17705DE-8BF3-40AA-9C02-8458D392535E}" type="datetimeFigureOut">
              <a:rPr lang="en-IN" smtClean="0"/>
              <a:t>07-12-2020</a:t>
            </a:fld>
            <a:endParaRPr lang="en-IN"/>
          </a:p>
        </p:txBody>
      </p:sp>
      <p:sp>
        <p:nvSpPr>
          <p:cNvPr id="6" name="Footer Placeholder 5">
            <a:extLst>
              <a:ext uri="{FF2B5EF4-FFF2-40B4-BE49-F238E27FC236}">
                <a16:creationId xmlns:a16="http://schemas.microsoft.com/office/drawing/2014/main" id="{4174FDB7-5214-4AA2-9FA7-A18E0DE90B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E89171-9C64-473F-A66D-563893FAB67D}"/>
              </a:ext>
            </a:extLst>
          </p:cNvPr>
          <p:cNvSpPr>
            <a:spLocks noGrp="1"/>
          </p:cNvSpPr>
          <p:nvPr>
            <p:ph type="sldNum" sz="quarter" idx="12"/>
          </p:nvPr>
        </p:nvSpPr>
        <p:spPr/>
        <p:txBody>
          <a:bodyPr/>
          <a:lstStyle/>
          <a:p>
            <a:fld id="{8180B180-F6C1-451B-8E99-D32760C2093A}" type="slidenum">
              <a:rPr lang="en-IN" smtClean="0"/>
              <a:t>‹#›</a:t>
            </a:fld>
            <a:endParaRPr lang="en-IN"/>
          </a:p>
        </p:txBody>
      </p:sp>
    </p:spTree>
    <p:extLst>
      <p:ext uri="{BB962C8B-B14F-4D97-AF65-F5344CB8AC3E}">
        <p14:creationId xmlns:p14="http://schemas.microsoft.com/office/powerpoint/2010/main" val="1181846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92971-57A8-4575-8D69-A9F8572BC4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919FADC-C0A4-4B27-B8B8-EC2B2E230B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8C1C90B-EC6E-45D8-9C50-92380A4B19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F1EFA4-60F4-4A4C-B9F7-7E7411359008}"/>
              </a:ext>
            </a:extLst>
          </p:cNvPr>
          <p:cNvSpPr>
            <a:spLocks noGrp="1"/>
          </p:cNvSpPr>
          <p:nvPr>
            <p:ph type="dt" sz="half" idx="10"/>
          </p:nvPr>
        </p:nvSpPr>
        <p:spPr/>
        <p:txBody>
          <a:bodyPr/>
          <a:lstStyle/>
          <a:p>
            <a:fld id="{C17705DE-8BF3-40AA-9C02-8458D392535E}" type="datetimeFigureOut">
              <a:rPr lang="en-IN" smtClean="0"/>
              <a:t>07-12-2020</a:t>
            </a:fld>
            <a:endParaRPr lang="en-IN"/>
          </a:p>
        </p:txBody>
      </p:sp>
      <p:sp>
        <p:nvSpPr>
          <p:cNvPr id="6" name="Footer Placeholder 5">
            <a:extLst>
              <a:ext uri="{FF2B5EF4-FFF2-40B4-BE49-F238E27FC236}">
                <a16:creationId xmlns:a16="http://schemas.microsoft.com/office/drawing/2014/main" id="{1DC4D41E-6902-418D-99D8-3382638E90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2AD3B1-A335-47BF-AF10-12BC88EAB9A6}"/>
              </a:ext>
            </a:extLst>
          </p:cNvPr>
          <p:cNvSpPr>
            <a:spLocks noGrp="1"/>
          </p:cNvSpPr>
          <p:nvPr>
            <p:ph type="sldNum" sz="quarter" idx="12"/>
          </p:nvPr>
        </p:nvSpPr>
        <p:spPr/>
        <p:txBody>
          <a:bodyPr/>
          <a:lstStyle/>
          <a:p>
            <a:fld id="{8180B180-F6C1-451B-8E99-D32760C2093A}" type="slidenum">
              <a:rPr lang="en-IN" smtClean="0"/>
              <a:t>‹#›</a:t>
            </a:fld>
            <a:endParaRPr lang="en-IN"/>
          </a:p>
        </p:txBody>
      </p:sp>
    </p:spTree>
    <p:extLst>
      <p:ext uri="{BB962C8B-B14F-4D97-AF65-F5344CB8AC3E}">
        <p14:creationId xmlns:p14="http://schemas.microsoft.com/office/powerpoint/2010/main" val="3436894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9F515E-3D8D-4403-97EC-EE67489764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91B3E5-B98F-45BC-A932-8389C39339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60918C-FDCA-4A00-A192-3099C0C6D9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7705DE-8BF3-40AA-9C02-8458D392535E}" type="datetimeFigureOut">
              <a:rPr lang="en-IN" smtClean="0"/>
              <a:t>07-12-2020</a:t>
            </a:fld>
            <a:endParaRPr lang="en-IN"/>
          </a:p>
        </p:txBody>
      </p:sp>
      <p:sp>
        <p:nvSpPr>
          <p:cNvPr id="5" name="Footer Placeholder 4">
            <a:extLst>
              <a:ext uri="{FF2B5EF4-FFF2-40B4-BE49-F238E27FC236}">
                <a16:creationId xmlns:a16="http://schemas.microsoft.com/office/drawing/2014/main" id="{0E4834E6-9144-4A1F-8F10-EB4DF478DB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077C9A9-B3CB-464A-BA75-3DBA7E617A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80B180-F6C1-451B-8E99-D32760C2093A}" type="slidenum">
              <a:rPr lang="en-IN" smtClean="0"/>
              <a:t>‹#›</a:t>
            </a:fld>
            <a:endParaRPr lang="en-IN"/>
          </a:p>
        </p:txBody>
      </p:sp>
    </p:spTree>
    <p:extLst>
      <p:ext uri="{BB962C8B-B14F-4D97-AF65-F5344CB8AC3E}">
        <p14:creationId xmlns:p14="http://schemas.microsoft.com/office/powerpoint/2010/main" val="4057326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D5518-D57C-48EB-B4F9-EB0318BDA872}"/>
              </a:ext>
            </a:extLst>
          </p:cNvPr>
          <p:cNvSpPr>
            <a:spLocks noGrp="1"/>
          </p:cNvSpPr>
          <p:nvPr>
            <p:ph type="ctrTitle"/>
          </p:nvPr>
        </p:nvSpPr>
        <p:spPr>
          <a:xfrm>
            <a:off x="1524000" y="615821"/>
            <a:ext cx="9144000" cy="984380"/>
          </a:xfrm>
        </p:spPr>
        <p:txBody>
          <a:bodyPr>
            <a:normAutofit/>
          </a:bodyPr>
          <a:lstStyle/>
          <a:p>
            <a:r>
              <a:rPr lang="en-IN" dirty="0"/>
              <a:t>Multiple regression in R</a:t>
            </a:r>
          </a:p>
        </p:txBody>
      </p:sp>
      <p:sp>
        <p:nvSpPr>
          <p:cNvPr id="3" name="Subtitle 2">
            <a:extLst>
              <a:ext uri="{FF2B5EF4-FFF2-40B4-BE49-F238E27FC236}">
                <a16:creationId xmlns:a16="http://schemas.microsoft.com/office/drawing/2014/main" id="{4B2962A8-B8AB-4753-8E29-8E8CADC93836}"/>
              </a:ext>
            </a:extLst>
          </p:cNvPr>
          <p:cNvSpPr>
            <a:spLocks noGrp="1"/>
          </p:cNvSpPr>
          <p:nvPr>
            <p:ph type="subTitle" idx="1"/>
          </p:nvPr>
        </p:nvSpPr>
        <p:spPr>
          <a:xfrm>
            <a:off x="1524000" y="2071396"/>
            <a:ext cx="9144000" cy="3186404"/>
          </a:xfrm>
        </p:spPr>
        <p:txBody>
          <a:bodyPr/>
          <a:lstStyle/>
          <a:p>
            <a:pPr algn="l"/>
            <a:r>
              <a:rPr lang="en-US" dirty="0"/>
              <a:t>Multiple regression is an extension of linear regression into relationship between more than two variables. In simple linear relation we have one predictor and one response variable, but in multiple regression we have more than one predictor variable and one response variable.</a:t>
            </a:r>
            <a:endParaRPr lang="en-IN" dirty="0"/>
          </a:p>
        </p:txBody>
      </p:sp>
    </p:spTree>
    <p:extLst>
      <p:ext uri="{BB962C8B-B14F-4D97-AF65-F5344CB8AC3E}">
        <p14:creationId xmlns:p14="http://schemas.microsoft.com/office/powerpoint/2010/main" val="3938348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D480D-9D1F-4CD3-A63C-3DB5E548B4A4}"/>
              </a:ext>
            </a:extLst>
          </p:cNvPr>
          <p:cNvSpPr>
            <a:spLocks noGrp="1"/>
          </p:cNvSpPr>
          <p:nvPr>
            <p:ph type="title"/>
          </p:nvPr>
        </p:nvSpPr>
        <p:spPr/>
        <p:txBody>
          <a:bodyPr/>
          <a:lstStyle/>
          <a:p>
            <a:r>
              <a:rPr lang="en-US" dirty="0"/>
              <a:t>Apply Equation for predicting New Values</a:t>
            </a:r>
            <a:endParaRPr lang="en-IN" dirty="0"/>
          </a:p>
        </p:txBody>
      </p:sp>
      <p:sp>
        <p:nvSpPr>
          <p:cNvPr id="3" name="Content Placeholder 2">
            <a:extLst>
              <a:ext uri="{FF2B5EF4-FFF2-40B4-BE49-F238E27FC236}">
                <a16:creationId xmlns:a16="http://schemas.microsoft.com/office/drawing/2014/main" id="{76082448-0A70-4F48-8D3B-9C5494D0EE0D}"/>
              </a:ext>
            </a:extLst>
          </p:cNvPr>
          <p:cNvSpPr>
            <a:spLocks noGrp="1"/>
          </p:cNvSpPr>
          <p:nvPr>
            <p:ph idx="1"/>
          </p:nvPr>
        </p:nvSpPr>
        <p:spPr/>
        <p:txBody>
          <a:bodyPr/>
          <a:lstStyle/>
          <a:p>
            <a:endParaRPr lang="en-US" dirty="0"/>
          </a:p>
          <a:p>
            <a:pPr marL="0" indent="0">
              <a:buNone/>
            </a:pPr>
            <a:r>
              <a:rPr lang="en-US" dirty="0"/>
              <a:t>We can use the regression equation created above to predict the mileage when a new set of values for displacement, horse power and weight is provided.</a:t>
            </a:r>
          </a:p>
          <a:p>
            <a:pPr marL="0" indent="0">
              <a:buNone/>
            </a:pPr>
            <a:endParaRPr lang="en-US" dirty="0"/>
          </a:p>
          <a:p>
            <a:pPr marL="0" indent="0">
              <a:buNone/>
            </a:pPr>
            <a:r>
              <a:rPr lang="en-US" dirty="0"/>
              <a:t>For a car with </a:t>
            </a:r>
            <a:r>
              <a:rPr lang="en-US" dirty="0" err="1"/>
              <a:t>disp</a:t>
            </a:r>
            <a:r>
              <a:rPr lang="en-US" dirty="0"/>
              <a:t> = 221, hp = 102 and </a:t>
            </a:r>
            <a:r>
              <a:rPr lang="en-US" dirty="0" err="1"/>
              <a:t>wt</a:t>
            </a:r>
            <a:r>
              <a:rPr lang="en-US" dirty="0"/>
              <a:t> = 2.91 the predicted mileage is −</a:t>
            </a:r>
          </a:p>
          <a:p>
            <a:pPr marL="0" indent="0">
              <a:buNone/>
            </a:pPr>
            <a:endParaRPr lang="en-US" dirty="0"/>
          </a:p>
          <a:p>
            <a:pPr marL="0" indent="0">
              <a:buNone/>
            </a:pPr>
            <a:r>
              <a:rPr lang="en-US" dirty="0"/>
              <a:t>Y = 37.15+(-0.000937)*221+(-0.0311)*102+(-3.8008)*2.91 = 22.7104</a:t>
            </a:r>
            <a:endParaRPr lang="en-IN" dirty="0"/>
          </a:p>
        </p:txBody>
      </p:sp>
    </p:spTree>
    <p:extLst>
      <p:ext uri="{BB962C8B-B14F-4D97-AF65-F5344CB8AC3E}">
        <p14:creationId xmlns:p14="http://schemas.microsoft.com/office/powerpoint/2010/main" val="820893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7D823E-7026-4BE9-8B4E-7DC2FF65C969}"/>
              </a:ext>
            </a:extLst>
          </p:cNvPr>
          <p:cNvSpPr>
            <a:spLocks noGrp="1"/>
          </p:cNvSpPr>
          <p:nvPr>
            <p:ph idx="1"/>
          </p:nvPr>
        </p:nvSpPr>
        <p:spPr>
          <a:xfrm>
            <a:off x="838200" y="839755"/>
            <a:ext cx="10515600" cy="5337208"/>
          </a:xfrm>
        </p:spPr>
        <p:txBody>
          <a:bodyPr>
            <a:normAutofit/>
          </a:bodyPr>
          <a:lstStyle/>
          <a:p>
            <a:pPr marL="0" indent="0">
              <a:buNone/>
            </a:pPr>
            <a:r>
              <a:rPr lang="en-US" dirty="0"/>
              <a:t>The general mathematical equation for multiple regression is −</a:t>
            </a:r>
          </a:p>
          <a:p>
            <a:pPr marL="0" indent="0">
              <a:buNone/>
            </a:pPr>
            <a:endParaRPr lang="en-US" dirty="0"/>
          </a:p>
          <a:p>
            <a:pPr marL="0" indent="0">
              <a:buNone/>
            </a:pPr>
            <a:r>
              <a:rPr lang="en-US" dirty="0"/>
              <a:t>y = a + b1x1 + b2x2 +...</a:t>
            </a:r>
            <a:r>
              <a:rPr lang="en-US" dirty="0" err="1"/>
              <a:t>bnxn</a:t>
            </a:r>
            <a:endParaRPr lang="en-US" dirty="0"/>
          </a:p>
          <a:p>
            <a:pPr marL="0" indent="0">
              <a:buNone/>
            </a:pPr>
            <a:r>
              <a:rPr lang="en-US" dirty="0"/>
              <a:t>Following is the description of the parameters used −</a:t>
            </a:r>
          </a:p>
          <a:p>
            <a:pPr marL="0" indent="0">
              <a:buNone/>
            </a:pPr>
            <a:endParaRPr lang="en-US" dirty="0"/>
          </a:p>
          <a:p>
            <a:pPr marL="0" indent="0">
              <a:buNone/>
            </a:pPr>
            <a:r>
              <a:rPr lang="en-US" dirty="0"/>
              <a:t>y is the response variable.</a:t>
            </a:r>
          </a:p>
          <a:p>
            <a:pPr marL="0" indent="0">
              <a:buNone/>
            </a:pPr>
            <a:endParaRPr lang="en-US" dirty="0"/>
          </a:p>
          <a:p>
            <a:pPr marL="0" indent="0">
              <a:buNone/>
            </a:pPr>
            <a:r>
              <a:rPr lang="en-US" dirty="0"/>
              <a:t>a, b1, b2...bn are the coefficients.</a:t>
            </a:r>
          </a:p>
          <a:p>
            <a:pPr marL="0" indent="0">
              <a:buNone/>
            </a:pPr>
            <a:endParaRPr lang="en-US" dirty="0"/>
          </a:p>
          <a:p>
            <a:pPr marL="0" indent="0">
              <a:buNone/>
            </a:pPr>
            <a:r>
              <a:rPr lang="en-US" dirty="0"/>
              <a:t>x1, x2, ...</a:t>
            </a:r>
            <a:r>
              <a:rPr lang="en-US" dirty="0" err="1"/>
              <a:t>xn</a:t>
            </a:r>
            <a:r>
              <a:rPr lang="en-US" dirty="0"/>
              <a:t> are the predictor variables.</a:t>
            </a:r>
            <a:endParaRPr lang="en-IN" dirty="0"/>
          </a:p>
        </p:txBody>
      </p:sp>
    </p:spTree>
    <p:extLst>
      <p:ext uri="{BB962C8B-B14F-4D97-AF65-F5344CB8AC3E}">
        <p14:creationId xmlns:p14="http://schemas.microsoft.com/office/powerpoint/2010/main" val="3628965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A45A53-69F6-456B-B7E6-5B01D935969D}"/>
              </a:ext>
            </a:extLst>
          </p:cNvPr>
          <p:cNvSpPr>
            <a:spLocks noGrp="1"/>
          </p:cNvSpPr>
          <p:nvPr>
            <p:ph idx="1"/>
          </p:nvPr>
        </p:nvSpPr>
        <p:spPr/>
        <p:txBody>
          <a:bodyPr/>
          <a:lstStyle/>
          <a:p>
            <a:r>
              <a:rPr lang="en-US" dirty="0"/>
              <a:t>We create the regression model using the </a:t>
            </a:r>
            <a:r>
              <a:rPr lang="en-US" dirty="0" err="1"/>
              <a:t>lm</a:t>
            </a:r>
            <a:r>
              <a:rPr lang="en-US" dirty="0"/>
              <a:t>() function in R. </a:t>
            </a:r>
          </a:p>
          <a:p>
            <a:r>
              <a:rPr lang="en-US" dirty="0"/>
              <a:t>The model determines the value of the coefficients using the input data. </a:t>
            </a:r>
          </a:p>
          <a:p>
            <a:r>
              <a:rPr lang="en-US" dirty="0"/>
              <a:t>Next we can predict the value of the response variable for a given set of predictor variables using these coefficients.</a:t>
            </a:r>
            <a:endParaRPr lang="en-IN" dirty="0"/>
          </a:p>
        </p:txBody>
      </p:sp>
    </p:spTree>
    <p:extLst>
      <p:ext uri="{BB962C8B-B14F-4D97-AF65-F5344CB8AC3E}">
        <p14:creationId xmlns:p14="http://schemas.microsoft.com/office/powerpoint/2010/main" val="2620097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BF5B2-A825-4EF2-9E64-C5C07259EC15}"/>
              </a:ext>
            </a:extLst>
          </p:cNvPr>
          <p:cNvSpPr>
            <a:spLocks noGrp="1"/>
          </p:cNvSpPr>
          <p:nvPr>
            <p:ph type="title"/>
          </p:nvPr>
        </p:nvSpPr>
        <p:spPr/>
        <p:txBody>
          <a:bodyPr/>
          <a:lstStyle/>
          <a:p>
            <a:r>
              <a:rPr lang="en-IN" dirty="0" err="1"/>
              <a:t>lm</a:t>
            </a:r>
            <a:r>
              <a:rPr lang="en-IN" dirty="0"/>
              <a:t>() Function</a:t>
            </a:r>
          </a:p>
        </p:txBody>
      </p:sp>
      <p:sp>
        <p:nvSpPr>
          <p:cNvPr id="3" name="Content Placeholder 2">
            <a:extLst>
              <a:ext uri="{FF2B5EF4-FFF2-40B4-BE49-F238E27FC236}">
                <a16:creationId xmlns:a16="http://schemas.microsoft.com/office/drawing/2014/main" id="{D5AB9421-F7D6-46FE-9BCB-67D04D105E7A}"/>
              </a:ext>
            </a:extLst>
          </p:cNvPr>
          <p:cNvSpPr>
            <a:spLocks noGrp="1"/>
          </p:cNvSpPr>
          <p:nvPr>
            <p:ph idx="1"/>
          </p:nvPr>
        </p:nvSpPr>
        <p:spPr/>
        <p:txBody>
          <a:bodyPr>
            <a:normAutofit fontScale="70000" lnSpcReduction="20000"/>
          </a:bodyPr>
          <a:lstStyle/>
          <a:p>
            <a:pPr marL="0" indent="0">
              <a:buNone/>
            </a:pPr>
            <a:r>
              <a:rPr lang="en-US" dirty="0"/>
              <a:t>This function creates the relationship model between the predictor and the response variable.</a:t>
            </a:r>
          </a:p>
          <a:p>
            <a:pPr marL="0" indent="0">
              <a:buNone/>
            </a:pPr>
            <a:endParaRPr lang="en-US" dirty="0"/>
          </a:p>
          <a:p>
            <a:pPr marL="0" indent="0">
              <a:buNone/>
            </a:pPr>
            <a:r>
              <a:rPr lang="en-US" dirty="0"/>
              <a:t>Syntax</a:t>
            </a:r>
          </a:p>
          <a:p>
            <a:pPr marL="0" indent="0">
              <a:buNone/>
            </a:pPr>
            <a:r>
              <a:rPr lang="en-US" dirty="0"/>
              <a:t>The basic syntax for </a:t>
            </a:r>
            <a:r>
              <a:rPr lang="en-US" dirty="0" err="1"/>
              <a:t>lm</a:t>
            </a:r>
            <a:r>
              <a:rPr lang="en-US" dirty="0"/>
              <a:t>() function in multiple regression is −</a:t>
            </a:r>
          </a:p>
          <a:p>
            <a:pPr marL="0" indent="0">
              <a:buNone/>
            </a:pPr>
            <a:endParaRPr lang="en-US" dirty="0"/>
          </a:p>
          <a:p>
            <a:pPr marL="0" indent="0">
              <a:buNone/>
            </a:pPr>
            <a:r>
              <a:rPr lang="en-US" dirty="0" err="1"/>
              <a:t>lm</a:t>
            </a:r>
            <a:r>
              <a:rPr lang="en-US" dirty="0"/>
              <a:t>(y ~ x1+x2+x3...,data)</a:t>
            </a:r>
          </a:p>
          <a:p>
            <a:pPr marL="0" indent="0">
              <a:buNone/>
            </a:pPr>
            <a:r>
              <a:rPr lang="en-US" dirty="0"/>
              <a:t>Following is the description of the parameters used −</a:t>
            </a:r>
          </a:p>
          <a:p>
            <a:pPr marL="0" indent="0">
              <a:buNone/>
            </a:pPr>
            <a:endParaRPr lang="en-US" dirty="0"/>
          </a:p>
          <a:p>
            <a:pPr marL="0" indent="0">
              <a:buNone/>
            </a:pPr>
            <a:r>
              <a:rPr lang="en-US" dirty="0"/>
              <a:t>formula is a symbol presenting the relation between the response variable and predictor variables.</a:t>
            </a:r>
          </a:p>
          <a:p>
            <a:pPr marL="0" indent="0">
              <a:buNone/>
            </a:pPr>
            <a:endParaRPr lang="en-US" dirty="0"/>
          </a:p>
          <a:p>
            <a:pPr marL="0" indent="0">
              <a:buNone/>
            </a:pPr>
            <a:r>
              <a:rPr lang="en-US" dirty="0"/>
              <a:t>data is the vector on which the formula will be applied.</a:t>
            </a:r>
            <a:endParaRPr lang="en-IN" dirty="0"/>
          </a:p>
        </p:txBody>
      </p:sp>
    </p:spTree>
    <p:extLst>
      <p:ext uri="{BB962C8B-B14F-4D97-AF65-F5344CB8AC3E}">
        <p14:creationId xmlns:p14="http://schemas.microsoft.com/office/powerpoint/2010/main" val="2545700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9AEE9-1354-4B5A-9415-A8068499B255}"/>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3CD3DD06-A34F-4C0E-9F47-BEBDB467AF24}"/>
              </a:ext>
            </a:extLst>
          </p:cNvPr>
          <p:cNvSpPr>
            <a:spLocks noGrp="1"/>
          </p:cNvSpPr>
          <p:nvPr>
            <p:ph idx="1"/>
          </p:nvPr>
        </p:nvSpPr>
        <p:spPr>
          <a:xfrm>
            <a:off x="838200" y="1427584"/>
            <a:ext cx="10515600" cy="4749379"/>
          </a:xfrm>
        </p:spPr>
        <p:txBody>
          <a:bodyPr/>
          <a:lstStyle/>
          <a:p>
            <a:pPr marL="0" indent="0">
              <a:buNone/>
            </a:pPr>
            <a:r>
              <a:rPr lang="en-US" dirty="0"/>
              <a:t>Input Data</a:t>
            </a:r>
          </a:p>
          <a:p>
            <a:pPr marL="0" indent="0">
              <a:buNone/>
            </a:pPr>
            <a:r>
              <a:rPr lang="en-US" dirty="0"/>
              <a:t>Consider the data set "</a:t>
            </a:r>
            <a:r>
              <a:rPr lang="en-US" dirty="0" err="1"/>
              <a:t>mtcars</a:t>
            </a:r>
            <a:r>
              <a:rPr lang="en-US" dirty="0"/>
              <a:t>" available in the R environment. It gives a comparison between different car models in terms of mileage per gallon (mpg), cylinder displacement("</a:t>
            </a:r>
            <a:r>
              <a:rPr lang="en-US" dirty="0" err="1"/>
              <a:t>disp</a:t>
            </a:r>
            <a:r>
              <a:rPr lang="en-US" dirty="0"/>
              <a:t>"), horse power("hp"), weight of the car("</a:t>
            </a:r>
            <a:r>
              <a:rPr lang="en-US" dirty="0" err="1"/>
              <a:t>wt</a:t>
            </a:r>
            <a:r>
              <a:rPr lang="en-US" dirty="0"/>
              <a:t>") and some more parameters.</a:t>
            </a:r>
          </a:p>
          <a:p>
            <a:pPr marL="0" indent="0">
              <a:buNone/>
            </a:pPr>
            <a:endParaRPr lang="en-US" dirty="0"/>
          </a:p>
          <a:p>
            <a:pPr marL="0" indent="0">
              <a:buNone/>
            </a:pPr>
            <a:r>
              <a:rPr lang="en-US" dirty="0"/>
              <a:t>The goal of the model is to establish the relationship between "mpg" as a response variable with "</a:t>
            </a:r>
            <a:r>
              <a:rPr lang="en-US" dirty="0" err="1"/>
              <a:t>disp</a:t>
            </a:r>
            <a:r>
              <a:rPr lang="en-US" dirty="0"/>
              <a:t>","hp" and "</a:t>
            </a:r>
            <a:r>
              <a:rPr lang="en-US" dirty="0" err="1"/>
              <a:t>wt</a:t>
            </a:r>
            <a:r>
              <a:rPr lang="en-US" dirty="0"/>
              <a:t>" as predictor variables. We create a subset of these variables from the </a:t>
            </a:r>
            <a:r>
              <a:rPr lang="en-US" dirty="0" err="1"/>
              <a:t>mtcars</a:t>
            </a:r>
            <a:r>
              <a:rPr lang="en-US" dirty="0"/>
              <a:t> data set for this purpose.</a:t>
            </a:r>
          </a:p>
          <a:p>
            <a:endParaRPr lang="en-US" dirty="0"/>
          </a:p>
          <a:p>
            <a:endParaRPr lang="en-IN" dirty="0"/>
          </a:p>
        </p:txBody>
      </p:sp>
    </p:spTree>
    <p:extLst>
      <p:ext uri="{BB962C8B-B14F-4D97-AF65-F5344CB8AC3E}">
        <p14:creationId xmlns:p14="http://schemas.microsoft.com/office/powerpoint/2010/main" val="1888499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833AA0-A6BA-49E2-A590-0F32B21FEAA0}"/>
              </a:ext>
            </a:extLst>
          </p:cNvPr>
          <p:cNvSpPr>
            <a:spLocks noGrp="1"/>
          </p:cNvSpPr>
          <p:nvPr>
            <p:ph idx="1"/>
          </p:nvPr>
        </p:nvSpPr>
        <p:spPr>
          <a:xfrm>
            <a:off x="754224" y="192766"/>
            <a:ext cx="10515600" cy="5051037"/>
          </a:xfrm>
        </p:spPr>
        <p:txBody>
          <a:bodyPr>
            <a:normAutofit fontScale="92500" lnSpcReduction="10000"/>
          </a:bodyPr>
          <a:lstStyle/>
          <a:p>
            <a:pPr marL="0" indent="0">
              <a:buNone/>
            </a:pPr>
            <a:r>
              <a:rPr lang="en-IN" dirty="0"/>
              <a:t>input &lt;- </a:t>
            </a:r>
            <a:r>
              <a:rPr lang="en-IN" dirty="0" err="1"/>
              <a:t>mtcars</a:t>
            </a:r>
            <a:r>
              <a:rPr lang="en-IN" dirty="0"/>
              <a:t>[,c("mpg","</a:t>
            </a:r>
            <a:r>
              <a:rPr lang="en-IN" dirty="0" err="1"/>
              <a:t>disp</a:t>
            </a:r>
            <a:r>
              <a:rPr lang="en-IN" dirty="0"/>
              <a:t>","hp","</a:t>
            </a:r>
            <a:r>
              <a:rPr lang="en-IN" dirty="0" err="1"/>
              <a:t>wt</a:t>
            </a:r>
            <a:r>
              <a:rPr lang="en-IN" dirty="0"/>
              <a:t>")]</a:t>
            </a:r>
          </a:p>
          <a:p>
            <a:pPr marL="0" indent="0">
              <a:buNone/>
            </a:pPr>
            <a:r>
              <a:rPr lang="en-IN" dirty="0"/>
              <a:t>print(head(input))</a:t>
            </a:r>
          </a:p>
          <a:p>
            <a:pPr marL="0" indent="0">
              <a:buNone/>
            </a:pPr>
            <a:r>
              <a:rPr lang="en-IN" dirty="0"/>
              <a:t>When we execute the above code, it produces the following result −</a:t>
            </a:r>
          </a:p>
          <a:p>
            <a:pPr marL="0" indent="0">
              <a:buNone/>
            </a:pPr>
            <a:endParaRPr lang="en-IN" dirty="0"/>
          </a:p>
          <a:p>
            <a:pPr marL="0" indent="0">
              <a:buNone/>
            </a:pPr>
            <a:r>
              <a:rPr lang="en-IN" dirty="0"/>
              <a:t>                                     mpg   </a:t>
            </a:r>
            <a:r>
              <a:rPr lang="en-IN" dirty="0" err="1"/>
              <a:t>disp</a:t>
            </a:r>
            <a:r>
              <a:rPr lang="en-IN" dirty="0"/>
              <a:t>   hp    </a:t>
            </a:r>
            <a:r>
              <a:rPr lang="en-IN" dirty="0" err="1"/>
              <a:t>wt</a:t>
            </a:r>
            <a:endParaRPr lang="en-IN" dirty="0"/>
          </a:p>
          <a:p>
            <a:pPr marL="0" indent="0">
              <a:buNone/>
            </a:pPr>
            <a:r>
              <a:rPr lang="en-IN" dirty="0"/>
              <a:t>Mazda RX4                21.0  160    110   2.620</a:t>
            </a:r>
          </a:p>
          <a:p>
            <a:pPr marL="0" indent="0">
              <a:buNone/>
            </a:pPr>
            <a:r>
              <a:rPr lang="en-IN" dirty="0"/>
              <a:t>Mazda RX4 Wag       21.0  160    110   2.875</a:t>
            </a:r>
          </a:p>
          <a:p>
            <a:pPr marL="0" indent="0">
              <a:buNone/>
            </a:pPr>
            <a:r>
              <a:rPr lang="en-IN" dirty="0"/>
              <a:t>Datsun 710               22.8  108     93   2.320</a:t>
            </a:r>
          </a:p>
          <a:p>
            <a:pPr marL="0" indent="0">
              <a:buNone/>
            </a:pPr>
            <a:r>
              <a:rPr lang="en-IN" dirty="0"/>
              <a:t>Hornet 4 Drive         21.4  258    110   3.215</a:t>
            </a:r>
          </a:p>
          <a:p>
            <a:pPr marL="0" indent="0">
              <a:buNone/>
            </a:pPr>
            <a:r>
              <a:rPr lang="en-IN" dirty="0"/>
              <a:t>Hornet </a:t>
            </a:r>
            <a:r>
              <a:rPr lang="en-IN" dirty="0" err="1"/>
              <a:t>Sportabout</a:t>
            </a:r>
            <a:r>
              <a:rPr lang="en-IN" dirty="0"/>
              <a:t>  18.7  360    175   3.440</a:t>
            </a:r>
          </a:p>
          <a:p>
            <a:pPr marL="0" indent="0">
              <a:buNone/>
            </a:pPr>
            <a:r>
              <a:rPr lang="en-IN" dirty="0"/>
              <a:t>Valiant                        18.1  225    105   3.460</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632870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66F56-AB48-4C36-874A-0F78019B0C0F}"/>
              </a:ext>
            </a:extLst>
          </p:cNvPr>
          <p:cNvSpPr>
            <a:spLocks noGrp="1"/>
          </p:cNvSpPr>
          <p:nvPr>
            <p:ph type="title"/>
          </p:nvPr>
        </p:nvSpPr>
        <p:spPr/>
        <p:txBody>
          <a:bodyPr>
            <a:normAutofit fontScale="90000"/>
          </a:bodyPr>
          <a:lstStyle/>
          <a:p>
            <a:r>
              <a:rPr lang="en-US" dirty="0"/>
              <a:t>Create Relationship Model &amp; get the Coefficients</a:t>
            </a:r>
            <a:br>
              <a:rPr lang="en-US" dirty="0"/>
            </a:br>
            <a:endParaRPr lang="en-IN" dirty="0"/>
          </a:p>
        </p:txBody>
      </p:sp>
      <p:sp>
        <p:nvSpPr>
          <p:cNvPr id="3" name="Content Placeholder 2">
            <a:extLst>
              <a:ext uri="{FF2B5EF4-FFF2-40B4-BE49-F238E27FC236}">
                <a16:creationId xmlns:a16="http://schemas.microsoft.com/office/drawing/2014/main" id="{12E92D17-7CB1-46EB-BCD1-1CE49E187DF0}"/>
              </a:ext>
            </a:extLst>
          </p:cNvPr>
          <p:cNvSpPr>
            <a:spLocks noGrp="1"/>
          </p:cNvSpPr>
          <p:nvPr>
            <p:ph idx="1"/>
          </p:nvPr>
        </p:nvSpPr>
        <p:spPr>
          <a:xfrm>
            <a:off x="838200" y="1156996"/>
            <a:ext cx="10515600" cy="5019967"/>
          </a:xfrm>
        </p:spPr>
        <p:txBody>
          <a:bodyPr>
            <a:noAutofit/>
          </a:bodyPr>
          <a:lstStyle/>
          <a:p>
            <a:pPr marL="0" indent="0">
              <a:buNone/>
            </a:pPr>
            <a:r>
              <a:rPr lang="en-IN" sz="1400" dirty="0"/>
              <a:t>input &lt;- </a:t>
            </a:r>
            <a:r>
              <a:rPr lang="en-IN" sz="1400" dirty="0" err="1"/>
              <a:t>mtcars</a:t>
            </a:r>
            <a:r>
              <a:rPr lang="en-IN" sz="1400" dirty="0"/>
              <a:t>[,c("mpg","</a:t>
            </a:r>
            <a:r>
              <a:rPr lang="en-IN" sz="1400" dirty="0" err="1"/>
              <a:t>disp</a:t>
            </a:r>
            <a:r>
              <a:rPr lang="en-IN" sz="1400" dirty="0"/>
              <a:t>","hp","</a:t>
            </a:r>
            <a:r>
              <a:rPr lang="en-IN" sz="1400" dirty="0" err="1"/>
              <a:t>wt</a:t>
            </a:r>
            <a:r>
              <a:rPr lang="en-IN" sz="1400" dirty="0"/>
              <a:t>")]</a:t>
            </a:r>
          </a:p>
          <a:p>
            <a:pPr marL="0" indent="0">
              <a:buNone/>
            </a:pPr>
            <a:r>
              <a:rPr lang="en-IN" sz="1400" dirty="0"/>
              <a:t># Create the relationship model.</a:t>
            </a:r>
          </a:p>
          <a:p>
            <a:pPr marL="0" indent="0">
              <a:buNone/>
            </a:pPr>
            <a:r>
              <a:rPr lang="en-IN" sz="1400" dirty="0"/>
              <a:t>model &lt;- </a:t>
            </a:r>
            <a:r>
              <a:rPr lang="en-IN" sz="1400" dirty="0" err="1"/>
              <a:t>lm</a:t>
            </a:r>
            <a:r>
              <a:rPr lang="en-IN" sz="1400" dirty="0"/>
              <a:t>(</a:t>
            </a:r>
            <a:r>
              <a:rPr lang="en-IN" sz="1400" dirty="0" err="1"/>
              <a:t>mpg~disp+hp+wt</a:t>
            </a:r>
            <a:r>
              <a:rPr lang="en-IN" sz="1400" dirty="0"/>
              <a:t>, data = input)</a:t>
            </a:r>
          </a:p>
          <a:p>
            <a:pPr marL="0" indent="0">
              <a:buNone/>
            </a:pPr>
            <a:r>
              <a:rPr lang="en-IN" sz="1400" dirty="0"/>
              <a:t># Show the model.</a:t>
            </a:r>
          </a:p>
          <a:p>
            <a:pPr marL="0" indent="0">
              <a:buNone/>
            </a:pPr>
            <a:r>
              <a:rPr lang="en-IN" sz="1400" dirty="0"/>
              <a:t>print(model)</a:t>
            </a:r>
          </a:p>
          <a:p>
            <a:pPr marL="0" indent="0">
              <a:buNone/>
            </a:pPr>
            <a:r>
              <a:rPr lang="en-IN" sz="1400" dirty="0"/>
              <a:t># Get the Intercept and coefficients as vector elements.</a:t>
            </a:r>
          </a:p>
          <a:p>
            <a:pPr marL="0" indent="0">
              <a:buNone/>
            </a:pPr>
            <a:r>
              <a:rPr lang="en-IN" sz="1400" dirty="0"/>
              <a:t>cat("# # # # The Coefficient Values # # # ","\n")</a:t>
            </a:r>
          </a:p>
          <a:p>
            <a:pPr marL="0" indent="0">
              <a:buNone/>
            </a:pPr>
            <a:r>
              <a:rPr lang="en-IN" sz="1400" dirty="0"/>
              <a:t>a &lt;- </a:t>
            </a:r>
            <a:r>
              <a:rPr lang="en-IN" sz="1400" dirty="0" err="1"/>
              <a:t>coef</a:t>
            </a:r>
            <a:r>
              <a:rPr lang="en-IN" sz="1400" dirty="0"/>
              <a:t>(model)[1]</a:t>
            </a:r>
          </a:p>
          <a:p>
            <a:pPr marL="0" indent="0">
              <a:buNone/>
            </a:pPr>
            <a:r>
              <a:rPr lang="en-IN" sz="1400" dirty="0"/>
              <a:t>print(a)</a:t>
            </a:r>
          </a:p>
          <a:p>
            <a:pPr marL="0" indent="0">
              <a:buNone/>
            </a:pPr>
            <a:r>
              <a:rPr lang="en-IN" sz="1400" dirty="0" err="1"/>
              <a:t>Xdisp</a:t>
            </a:r>
            <a:r>
              <a:rPr lang="en-IN" sz="1400" dirty="0"/>
              <a:t> &lt;- </a:t>
            </a:r>
            <a:r>
              <a:rPr lang="en-IN" sz="1400" dirty="0" err="1"/>
              <a:t>coef</a:t>
            </a:r>
            <a:r>
              <a:rPr lang="en-IN" sz="1400" dirty="0"/>
              <a:t>(model)[2]</a:t>
            </a:r>
          </a:p>
          <a:p>
            <a:pPr marL="0" indent="0">
              <a:buNone/>
            </a:pPr>
            <a:r>
              <a:rPr lang="en-IN" sz="1400" dirty="0" err="1"/>
              <a:t>Xhp</a:t>
            </a:r>
            <a:r>
              <a:rPr lang="en-IN" sz="1400" dirty="0"/>
              <a:t> &lt;- </a:t>
            </a:r>
            <a:r>
              <a:rPr lang="en-IN" sz="1400" dirty="0" err="1"/>
              <a:t>coef</a:t>
            </a:r>
            <a:r>
              <a:rPr lang="en-IN" sz="1400" dirty="0"/>
              <a:t>(model)[3]</a:t>
            </a:r>
          </a:p>
          <a:p>
            <a:pPr marL="0" indent="0">
              <a:buNone/>
            </a:pPr>
            <a:r>
              <a:rPr lang="en-IN" sz="1400" dirty="0" err="1"/>
              <a:t>Xwt</a:t>
            </a:r>
            <a:r>
              <a:rPr lang="en-IN" sz="1400" dirty="0"/>
              <a:t> &lt;- </a:t>
            </a:r>
            <a:r>
              <a:rPr lang="en-IN" sz="1400" dirty="0" err="1"/>
              <a:t>coef</a:t>
            </a:r>
            <a:r>
              <a:rPr lang="en-IN" sz="1400" dirty="0"/>
              <a:t>(model)[4]</a:t>
            </a:r>
          </a:p>
          <a:p>
            <a:pPr marL="0" indent="0">
              <a:buNone/>
            </a:pPr>
            <a:r>
              <a:rPr lang="en-IN" sz="1400" dirty="0"/>
              <a:t>print(</a:t>
            </a:r>
            <a:r>
              <a:rPr lang="en-IN" sz="1400" dirty="0" err="1"/>
              <a:t>Xdisp</a:t>
            </a:r>
            <a:r>
              <a:rPr lang="en-IN" sz="1400" dirty="0"/>
              <a:t>)</a:t>
            </a:r>
          </a:p>
          <a:p>
            <a:pPr marL="0" indent="0">
              <a:buNone/>
            </a:pPr>
            <a:r>
              <a:rPr lang="en-IN" sz="1400" dirty="0"/>
              <a:t>print(</a:t>
            </a:r>
            <a:r>
              <a:rPr lang="en-IN" sz="1400" dirty="0" err="1"/>
              <a:t>Xhp</a:t>
            </a:r>
            <a:r>
              <a:rPr lang="en-IN" sz="1400" dirty="0"/>
              <a:t>)</a:t>
            </a:r>
          </a:p>
          <a:p>
            <a:pPr marL="0" indent="0">
              <a:buNone/>
            </a:pPr>
            <a:r>
              <a:rPr lang="en-IN" sz="1400" dirty="0"/>
              <a:t>print(</a:t>
            </a:r>
            <a:r>
              <a:rPr lang="en-IN" sz="1400" dirty="0" err="1"/>
              <a:t>Xwt</a:t>
            </a:r>
            <a:r>
              <a:rPr lang="en-IN" sz="1400" dirty="0"/>
              <a:t>)</a:t>
            </a:r>
          </a:p>
        </p:txBody>
      </p:sp>
    </p:spTree>
    <p:extLst>
      <p:ext uri="{BB962C8B-B14F-4D97-AF65-F5344CB8AC3E}">
        <p14:creationId xmlns:p14="http://schemas.microsoft.com/office/powerpoint/2010/main" val="1005889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CDC0F-7C5F-420D-80F1-05AC79ADC219}"/>
              </a:ext>
            </a:extLst>
          </p:cNvPr>
          <p:cNvSpPr>
            <a:spLocks noGrp="1"/>
          </p:cNvSpPr>
          <p:nvPr>
            <p:ph type="title"/>
          </p:nvPr>
        </p:nvSpPr>
        <p:spPr>
          <a:xfrm>
            <a:off x="548355" y="335804"/>
            <a:ext cx="10515600" cy="671902"/>
          </a:xfrm>
        </p:spPr>
        <p:txBody>
          <a:bodyPr>
            <a:normAutofit fontScale="90000"/>
          </a:bodyPr>
          <a:lstStyle/>
          <a:p>
            <a:br>
              <a:rPr lang="en-US" dirty="0"/>
            </a:br>
            <a:r>
              <a:rPr lang="en-US" sz="3100" dirty="0"/>
              <a:t>When we execute the above code, it produces the following result </a:t>
            </a:r>
            <a:r>
              <a:rPr lang="en-US" dirty="0"/>
              <a:t>−</a:t>
            </a:r>
            <a:br>
              <a:rPr lang="en-US" dirty="0"/>
            </a:br>
            <a:endParaRPr lang="en-IN" dirty="0"/>
          </a:p>
        </p:txBody>
      </p:sp>
      <p:sp>
        <p:nvSpPr>
          <p:cNvPr id="3" name="Content Placeholder 2">
            <a:extLst>
              <a:ext uri="{FF2B5EF4-FFF2-40B4-BE49-F238E27FC236}">
                <a16:creationId xmlns:a16="http://schemas.microsoft.com/office/drawing/2014/main" id="{6E63678A-5779-4C95-B523-7FCD0B38AF94}"/>
              </a:ext>
            </a:extLst>
          </p:cNvPr>
          <p:cNvSpPr>
            <a:spLocks noGrp="1"/>
          </p:cNvSpPr>
          <p:nvPr>
            <p:ph idx="1"/>
          </p:nvPr>
        </p:nvSpPr>
        <p:spPr>
          <a:xfrm>
            <a:off x="446315" y="1007706"/>
            <a:ext cx="10515600" cy="5592310"/>
          </a:xfrm>
        </p:spPr>
        <p:txBody>
          <a:bodyPr>
            <a:noAutofit/>
          </a:bodyPr>
          <a:lstStyle/>
          <a:p>
            <a:pPr marL="0" indent="0">
              <a:buNone/>
            </a:pPr>
            <a:r>
              <a:rPr lang="en-IN" sz="2000" dirty="0"/>
              <a:t>Call:</a:t>
            </a:r>
          </a:p>
          <a:p>
            <a:pPr marL="0" indent="0">
              <a:buNone/>
            </a:pPr>
            <a:r>
              <a:rPr lang="en-IN" sz="2000" dirty="0" err="1"/>
              <a:t>lm</a:t>
            </a:r>
            <a:r>
              <a:rPr lang="en-IN" sz="2000" dirty="0"/>
              <a:t>(formula = mpg ~ </a:t>
            </a:r>
            <a:r>
              <a:rPr lang="en-IN" sz="2000" dirty="0" err="1"/>
              <a:t>disp</a:t>
            </a:r>
            <a:r>
              <a:rPr lang="en-IN" sz="2000" dirty="0"/>
              <a:t> + hp + </a:t>
            </a:r>
            <a:r>
              <a:rPr lang="en-IN" sz="2000" dirty="0" err="1"/>
              <a:t>wt</a:t>
            </a:r>
            <a:r>
              <a:rPr lang="en-IN" sz="2000" dirty="0"/>
              <a:t>, data = input)</a:t>
            </a:r>
          </a:p>
          <a:p>
            <a:pPr marL="0" indent="0">
              <a:buNone/>
            </a:pPr>
            <a:r>
              <a:rPr lang="en-IN" sz="2000" dirty="0"/>
              <a:t>Coefficients:</a:t>
            </a:r>
          </a:p>
          <a:p>
            <a:pPr marL="0" indent="0">
              <a:buNone/>
            </a:pPr>
            <a:r>
              <a:rPr lang="en-IN" sz="2000" dirty="0"/>
              <a:t>(Intercept)         </a:t>
            </a:r>
            <a:r>
              <a:rPr lang="en-IN" sz="2000" dirty="0" err="1"/>
              <a:t>disp</a:t>
            </a:r>
            <a:r>
              <a:rPr lang="en-IN" sz="2000" dirty="0"/>
              <a:t>           hp           </a:t>
            </a:r>
            <a:r>
              <a:rPr lang="en-IN" sz="2000" dirty="0" err="1"/>
              <a:t>wt</a:t>
            </a:r>
            <a:r>
              <a:rPr lang="en-IN" sz="2000" dirty="0"/>
              <a:t>  </a:t>
            </a:r>
          </a:p>
          <a:p>
            <a:pPr marL="0" indent="0">
              <a:buNone/>
            </a:pPr>
            <a:r>
              <a:rPr lang="en-IN" sz="2000" dirty="0"/>
              <a:t>  37.105505      -0.000937        -0.031157    -3.800891  </a:t>
            </a:r>
          </a:p>
          <a:p>
            <a:pPr marL="0" indent="0">
              <a:buNone/>
            </a:pPr>
            <a:r>
              <a:rPr lang="en-IN" sz="2000" dirty="0"/>
              <a:t># # # # The Coefficient Values # # # </a:t>
            </a:r>
          </a:p>
          <a:p>
            <a:pPr marL="0" indent="0">
              <a:buNone/>
            </a:pPr>
            <a:r>
              <a:rPr lang="en-IN" sz="2000" dirty="0"/>
              <a:t>(Intercept) </a:t>
            </a:r>
          </a:p>
          <a:p>
            <a:pPr marL="0" indent="0">
              <a:buNone/>
            </a:pPr>
            <a:r>
              <a:rPr lang="en-IN" sz="2000" dirty="0"/>
              <a:t>   37.10551 </a:t>
            </a:r>
          </a:p>
          <a:p>
            <a:pPr marL="0" indent="0">
              <a:buNone/>
            </a:pPr>
            <a:r>
              <a:rPr lang="en-IN" sz="2000" dirty="0"/>
              <a:t>         </a:t>
            </a:r>
            <a:r>
              <a:rPr lang="en-IN" sz="2000" dirty="0" err="1"/>
              <a:t>disp</a:t>
            </a:r>
            <a:r>
              <a:rPr lang="en-IN" sz="2000" dirty="0"/>
              <a:t> </a:t>
            </a:r>
          </a:p>
          <a:p>
            <a:pPr marL="0" indent="0">
              <a:buNone/>
            </a:pPr>
            <a:r>
              <a:rPr lang="en-IN" sz="2000" dirty="0"/>
              <a:t>-0.0009370091 </a:t>
            </a:r>
          </a:p>
          <a:p>
            <a:pPr marL="0" indent="0">
              <a:buNone/>
            </a:pPr>
            <a:r>
              <a:rPr lang="en-IN" sz="2000" dirty="0"/>
              <a:t>         hp </a:t>
            </a:r>
          </a:p>
          <a:p>
            <a:pPr marL="0" indent="0">
              <a:buNone/>
            </a:pPr>
            <a:r>
              <a:rPr lang="en-IN" sz="2000" dirty="0"/>
              <a:t>-0.03115655 </a:t>
            </a:r>
          </a:p>
          <a:p>
            <a:pPr marL="0" indent="0">
              <a:buNone/>
            </a:pPr>
            <a:r>
              <a:rPr lang="en-IN" sz="2000" dirty="0"/>
              <a:t>       </a:t>
            </a:r>
            <a:r>
              <a:rPr lang="en-IN" sz="2000" dirty="0" err="1"/>
              <a:t>wt</a:t>
            </a:r>
            <a:r>
              <a:rPr lang="en-IN" sz="2000" dirty="0"/>
              <a:t> </a:t>
            </a:r>
          </a:p>
          <a:p>
            <a:pPr marL="0" indent="0">
              <a:buNone/>
            </a:pPr>
            <a:r>
              <a:rPr lang="en-IN" sz="2000" dirty="0"/>
              <a:t>-3.800891 </a:t>
            </a:r>
          </a:p>
        </p:txBody>
      </p:sp>
    </p:spTree>
    <p:extLst>
      <p:ext uri="{BB962C8B-B14F-4D97-AF65-F5344CB8AC3E}">
        <p14:creationId xmlns:p14="http://schemas.microsoft.com/office/powerpoint/2010/main" val="1705385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3E49A-FD05-48E4-847A-FEAD71A01CA4}"/>
              </a:ext>
            </a:extLst>
          </p:cNvPr>
          <p:cNvSpPr>
            <a:spLocks noGrp="1"/>
          </p:cNvSpPr>
          <p:nvPr>
            <p:ph type="title"/>
          </p:nvPr>
        </p:nvSpPr>
        <p:spPr/>
        <p:txBody>
          <a:bodyPr/>
          <a:lstStyle/>
          <a:p>
            <a:r>
              <a:rPr lang="en-US" dirty="0"/>
              <a:t>Create Equation for Regression Model</a:t>
            </a:r>
            <a:br>
              <a:rPr lang="en-US" dirty="0"/>
            </a:br>
            <a:endParaRPr lang="en-IN" dirty="0"/>
          </a:p>
        </p:txBody>
      </p:sp>
      <p:sp>
        <p:nvSpPr>
          <p:cNvPr id="3" name="Content Placeholder 2">
            <a:extLst>
              <a:ext uri="{FF2B5EF4-FFF2-40B4-BE49-F238E27FC236}">
                <a16:creationId xmlns:a16="http://schemas.microsoft.com/office/drawing/2014/main" id="{5E551CE0-2A8D-4F95-8C07-940E6E84539D}"/>
              </a:ext>
            </a:extLst>
          </p:cNvPr>
          <p:cNvSpPr>
            <a:spLocks noGrp="1"/>
          </p:cNvSpPr>
          <p:nvPr>
            <p:ph idx="1"/>
          </p:nvPr>
        </p:nvSpPr>
        <p:spPr/>
        <p:txBody>
          <a:bodyPr/>
          <a:lstStyle/>
          <a:p>
            <a:pPr marL="0" indent="0">
              <a:buNone/>
            </a:pPr>
            <a:r>
              <a:rPr lang="en-US" dirty="0"/>
              <a:t>Based on the above intercept and coefficient values, we create the mathematical equation.</a:t>
            </a:r>
          </a:p>
          <a:p>
            <a:pPr marL="0" indent="0">
              <a:buNone/>
            </a:pPr>
            <a:endParaRPr lang="en-US" dirty="0"/>
          </a:p>
          <a:p>
            <a:pPr marL="0" indent="0">
              <a:buNone/>
            </a:pPr>
            <a:r>
              <a:rPr lang="en-US" dirty="0"/>
              <a:t>Y = a+Xdisp.x1+Xhp.x2+Xwt.x3</a:t>
            </a:r>
          </a:p>
          <a:p>
            <a:pPr marL="0" indent="0">
              <a:buNone/>
            </a:pPr>
            <a:r>
              <a:rPr lang="en-US" dirty="0"/>
              <a:t>or</a:t>
            </a:r>
          </a:p>
          <a:p>
            <a:pPr marL="0" indent="0">
              <a:buNone/>
            </a:pPr>
            <a:r>
              <a:rPr lang="en-US" dirty="0"/>
              <a:t>Y = 37.15+(-0.000937)*x1+(-0.0311)*x2+(-3.8008)*x3</a:t>
            </a:r>
            <a:endParaRPr lang="en-IN" dirty="0"/>
          </a:p>
        </p:txBody>
      </p:sp>
    </p:spTree>
    <p:extLst>
      <p:ext uri="{BB962C8B-B14F-4D97-AF65-F5344CB8AC3E}">
        <p14:creationId xmlns:p14="http://schemas.microsoft.com/office/powerpoint/2010/main" val="1889834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731</Words>
  <Application>Microsoft Office PowerPoint</Application>
  <PresentationFormat>Widescreen</PresentationFormat>
  <Paragraphs>88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Multiple regression in R</vt:lpstr>
      <vt:lpstr>PowerPoint Presentation</vt:lpstr>
      <vt:lpstr>PowerPoint Presentation</vt:lpstr>
      <vt:lpstr>lm() Function</vt:lpstr>
      <vt:lpstr>Example</vt:lpstr>
      <vt:lpstr>PowerPoint Presentation</vt:lpstr>
      <vt:lpstr>Create Relationship Model &amp; get the Coefficients </vt:lpstr>
      <vt:lpstr> When we execute the above code, it produces the following result − </vt:lpstr>
      <vt:lpstr>Create Equation for Regression Model </vt:lpstr>
      <vt:lpstr>Apply Equation for predicting New Values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regression in R</dc:title>
  <dc:creator>nikita thakkar</dc:creator>
  <cp:lastModifiedBy>nikita thakkar</cp:lastModifiedBy>
  <cp:revision>1</cp:revision>
  <dcterms:created xsi:type="dcterms:W3CDTF">2020-12-07T06:19:12Z</dcterms:created>
  <dcterms:modified xsi:type="dcterms:W3CDTF">2020-12-07T06:39:47Z</dcterms:modified>
</cp:coreProperties>
</file>