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E178-E355-4743-82CD-D265D843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79941-B09A-4CC2-A310-111D00CE5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765-B46E-4EC2-A6F1-25E3638D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7D18-B15F-44B1-BA0C-733F9620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F5D8-905C-402C-9C15-C43D4A49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7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B297-704E-47F3-952F-8C8A4B1D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9F7CC-04E3-499A-9516-65F7646B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EE71-185D-4D73-B801-F224A8D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DD10-97FF-4945-AE36-56C98A8E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E67F-190D-4B95-A069-D585F189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5493B-23B2-4945-9163-0D3502DE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9F126-0CF8-4BAB-9922-03C9BBF8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2BC2-5F4B-40B0-83A3-4AEE69E0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3F76-CA53-4A42-BFEA-F0DF280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EF99-4C30-4FBC-865C-A7CA146F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8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CFF1-2859-47CA-AFAF-E3CB814D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F9D5-8746-49DE-BB8E-0DDB67B0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FD4C-E90E-498F-AA35-ED627D85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DA22-B6D9-453A-9B05-FED01C94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99FB-B1C4-4B26-BABB-7EEA3B72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69C1-3B48-4AB9-80A3-FE80FB4A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3223F-E52C-4482-9DC3-6666A21C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814A-5C21-41DA-AD89-F41E4592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ADE-E457-4A95-BEDC-3667288C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FCBC-8C26-46B7-BC17-C9FAFC8B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DA0A-0A4E-4BFA-94FF-AA9A4C7A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FD1-E738-437F-BC28-602C9047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609B-DFB6-4608-BD61-E2B8334B8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D64F-DB97-4009-AECF-131802D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4312-5E39-44BD-88B1-81D92894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D5364-234A-4B8C-A337-178263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76D-018C-42AC-B73E-6080327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1817-01BB-4A08-B57A-6E70FB0B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14F7-C60B-4C4C-939C-D5FCB303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B7DD7-EB48-4E3D-8268-A5D9785BC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CB719-C088-475D-A110-06D416012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9A11-A40D-42AD-AE4A-398DECE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FB5A3-346A-4797-AF04-2930AAF1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51CE6-E62F-4689-9EB4-77E6F941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1D8-67B0-461D-AD2E-F6FD250F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BB3ED-9425-49E4-9002-DB87C784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C6504-49A1-41EC-8858-7234BCE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067EA-272E-48C9-A35E-15729934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2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0697F-73B8-4444-8320-F5B1D4E4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B8999-4100-4A0C-B6E5-8B448CC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2CD98-B622-4218-8711-CC135670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1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8EE2-EAEB-47EC-819E-3905B9CF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680F-803B-4EFE-B0A8-1CCE8C17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DEC01-E139-4029-8006-69347E44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085-E5E5-4C95-BF8E-B82B3E5A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FF03D-BEF2-4794-858A-CA53D080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8DAD-1445-4CCA-AB12-EAAA1E7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C40-C77E-4031-A98A-0E34D2AE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E8FF6-C44C-430C-A20D-4C97BB772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991F7-772B-4A5E-864F-AB2FB57A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14AA-6BFB-4C9C-9F0D-471D14D5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F1973-77C9-4D1D-9935-E3172ECC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6413-4436-4230-94A9-48C90344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5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71967-CFF0-4F63-875E-355864D4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8924-DB0D-4084-9C53-742C273B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1222-2AB3-4251-BF3C-3D9DEAE4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D203-5559-457A-ACAC-2D8C451AC1C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95C5-5200-458C-96BE-07B75B2B4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3182-D46B-4CC4-8CE9-4F84B0D7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FCB4-09A9-4FB6-8B77-BFE92C7F3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0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A9EC-6817-4735-AF08-3463BE213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exercises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F12F-3214-484A-8AB2-073863C3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test whether a given vector contains a specified element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29AD-8348-4306-B909-A6FEF136E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x = c(10, 20, 30, 25, 9, 26)</a:t>
            </a:r>
          </a:p>
          <a:p>
            <a:pPr marL="0" indent="0">
              <a:buNone/>
            </a:pPr>
            <a:r>
              <a:rPr lang="en-US" dirty="0"/>
              <a:t>print("Original Vectors:")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print("Test whether above vector contains 25:")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is.element</a:t>
            </a:r>
            <a:r>
              <a:rPr lang="en-US" dirty="0"/>
              <a:t>(25, x))</a:t>
            </a:r>
          </a:p>
          <a:p>
            <a:pPr marL="0" indent="0">
              <a:buNone/>
            </a:pPr>
            <a:r>
              <a:rPr lang="en-US" dirty="0"/>
              <a:t>print("Test whether above vector contains 56:")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is.element</a:t>
            </a:r>
            <a:r>
              <a:rPr lang="en-US" dirty="0"/>
              <a:t>(56, x))</a:t>
            </a:r>
          </a:p>
          <a:p>
            <a:pPr marL="0" indent="0">
              <a:buNone/>
            </a:pPr>
            <a:r>
              <a:rPr lang="en-US" dirty="0"/>
              <a:t>Copy</a:t>
            </a:r>
          </a:p>
          <a:p>
            <a:pPr marL="0" indent="0">
              <a:buNone/>
            </a:pPr>
            <a:r>
              <a:rPr lang="en-US" dirty="0"/>
              <a:t>Sample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"Original Vectors:"</a:t>
            </a:r>
          </a:p>
          <a:p>
            <a:pPr marL="0" indent="0">
              <a:buNone/>
            </a:pPr>
            <a:r>
              <a:rPr lang="en-US" dirty="0"/>
              <a:t>[1] 10 20 30 25  9 26</a:t>
            </a:r>
          </a:p>
          <a:p>
            <a:pPr marL="0" indent="0">
              <a:buNone/>
            </a:pPr>
            <a:r>
              <a:rPr lang="en-US" dirty="0"/>
              <a:t>[1] "Test whether above vector contains 25:"</a:t>
            </a:r>
          </a:p>
          <a:p>
            <a:pPr marL="0" indent="0">
              <a:buNone/>
            </a:pPr>
            <a:r>
              <a:rPr lang="en-US" dirty="0"/>
              <a:t>[1] TRUE</a:t>
            </a:r>
          </a:p>
          <a:p>
            <a:pPr marL="0" indent="0">
              <a:buNone/>
            </a:pPr>
            <a:r>
              <a:rPr lang="en-US" dirty="0"/>
              <a:t>[1] "Test whether above vector contains 56:"</a:t>
            </a:r>
          </a:p>
          <a:p>
            <a:pPr marL="0" indent="0">
              <a:buNone/>
            </a:pPr>
            <a:r>
              <a:rPr lang="en-US" dirty="0"/>
              <a:t>[1] FALSE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27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CE5E-A9B8-4BEF-A554-4D17CAFD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concatenate a vector</a:t>
            </a:r>
            <a:r>
              <a:rPr lang="en-IN" b="0" i="0" dirty="0"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</a:t>
            </a:r>
            <a:endParaRPr lang="en-IN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A0C0-0FD1-47BA-9F6F-FED4A63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a = c("</a:t>
            </a:r>
            <a:r>
              <a:rPr lang="en-IN" sz="2400" dirty="0" err="1"/>
              <a:t>Python","NumPy</a:t>
            </a:r>
            <a:r>
              <a:rPr lang="en-IN" sz="2400" dirty="0"/>
              <a:t>", "Pandas")</a:t>
            </a:r>
          </a:p>
          <a:p>
            <a:pPr marL="0" indent="0">
              <a:buNone/>
            </a:pPr>
            <a:r>
              <a:rPr lang="en-IN" sz="2400" dirty="0"/>
              <a:t>print(a)</a:t>
            </a:r>
          </a:p>
          <a:p>
            <a:pPr marL="0" indent="0">
              <a:buNone/>
            </a:pPr>
            <a:r>
              <a:rPr lang="en-IN" sz="2400" dirty="0"/>
              <a:t>x = paste(a, collapse = "")</a:t>
            </a:r>
          </a:p>
          <a:p>
            <a:pPr marL="0" indent="0">
              <a:buNone/>
            </a:pPr>
            <a:r>
              <a:rPr lang="en-IN" sz="2400" dirty="0"/>
              <a:t>print("Concatenation of the said string:")</a:t>
            </a:r>
          </a:p>
          <a:p>
            <a:pPr marL="0" indent="0">
              <a:buNone/>
            </a:pPr>
            <a:r>
              <a:rPr lang="en-IN" sz="2400" dirty="0"/>
              <a:t>print(x)</a:t>
            </a:r>
          </a:p>
          <a:p>
            <a:pPr marL="0" indent="0">
              <a:buNone/>
            </a:pPr>
            <a:r>
              <a:rPr lang="en-IN" sz="2400" dirty="0"/>
              <a:t>Sample Output: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[1] "Python" "NumPy"  "Pandas"</a:t>
            </a:r>
          </a:p>
          <a:p>
            <a:pPr marL="0" indent="0">
              <a:buNone/>
            </a:pPr>
            <a:r>
              <a:rPr lang="en-IN" sz="2400" dirty="0"/>
              <a:t>[1] "Concatenation of the said string:"</a:t>
            </a:r>
          </a:p>
          <a:p>
            <a:pPr marL="0" indent="0">
              <a:buNone/>
            </a:pPr>
            <a:r>
              <a:rPr lang="en-IN" sz="2400" dirty="0"/>
              <a:t>[1] "</a:t>
            </a:r>
            <a:r>
              <a:rPr lang="en-IN" sz="2400" dirty="0" err="1"/>
              <a:t>PythonNumPyPandas</a:t>
            </a:r>
            <a:r>
              <a:rPr lang="en-IN" sz="24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417789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6EFB-C26F-4E27-8C27-BB9EBE79B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7" y="681135"/>
            <a:ext cx="11607280" cy="755779"/>
          </a:xfrm>
        </p:spPr>
        <p:txBody>
          <a:bodyPr>
            <a:no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create a vector of a specified type and length. Create vector of numeric, complex, logical and  character types of length 5.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7D04A-F72B-469F-9D6C-B9D3C98C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5" y="1498056"/>
            <a:ext cx="6531428" cy="50753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2C3954-A76C-4581-B8C7-8E2C9D708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1436914"/>
            <a:ext cx="10711543" cy="524380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8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0378-6112-49FF-AF13-2D06C257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add two vectors of integers type and length 3.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067CAC-B9E2-4ECA-B2D5-1A767BB81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46" y="2199008"/>
            <a:ext cx="701662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4494-7244-4C52-923D-29BF1D8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   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multiply two vectors of integers type and length 3. 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1C11-544A-4BF4-B6BF-C5E5394D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"Original Vectors:"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"Product of two Vectors:"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Output</a:t>
            </a:r>
          </a:p>
          <a:p>
            <a:pPr marL="0" indent="0">
              <a:buNone/>
            </a:pPr>
            <a:r>
              <a:rPr lang="en-IN" dirty="0"/>
              <a:t>[1] 200  200 1200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67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365D-DB11-4A96-AC15-150B98D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divide two vectors of integers type and length 3.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33D0-76D4-428F-92A8-15D37EC8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sz="18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sz="18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"Original Vectors:"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"After dividing Vectors:"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en-IN" sz="18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IN" sz="18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8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Sample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[1] "Original Vectors:“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 [1] 10 20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 [1] 20 10 40 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 "After dividing Vectors:"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[1] 0.50 2.00 0.75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80DFA9-E42B-4F0E-B66E-FA8792E6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2408-DD62-4E00-A7F1-22220C99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Helvetica" panose="020B0604020202020204" pitchFamily="34" charset="0"/>
              </a:rPr>
              <a:t>Write a R program to find Sum, Mean and Product of a Vector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 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8AC26E-49EA-476C-9094-8CA579FF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55" y="1817225"/>
            <a:ext cx="4928478" cy="45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F09E-4AE6-468C-8267-54BE8FB7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find the minimum and the maximum of a Vector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 </a:t>
            </a: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3B1F5AF-B002-475B-8BB2-3B0D1029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85" y="1589634"/>
            <a:ext cx="9178725" cy="26718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F636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9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"Original Vectors:"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9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9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"Maximum value of the above Vector:"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9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9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"Minimum value of the above Vector:"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90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C58E3B-F5A5-4ACC-92C9-6E9EFD71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16" y="4048479"/>
            <a:ext cx="12192000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"Original Vectors:“</a:t>
            </a: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 10 20 30 25 9 26 </a:t>
            </a: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 "Maximum value of the above Vector:“</a:t>
            </a:r>
          </a:p>
          <a:p>
            <a:pPr lvl="0"/>
            <a:endParaRPr lang="en-US" altLang="en-US" sz="2000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 30</a:t>
            </a: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 "Minimum value of the above Vector</a:t>
            </a: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 9 </a:t>
            </a:r>
            <a:r>
              <a:rPr lang="en-US" altLang="en-US" sz="2000" dirty="0">
                <a:solidFill>
                  <a:srgbClr val="5F63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2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6854-6220-4503-B68F-C467D4CF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reverse the order of given vector.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02F1-ECB0-46AE-928A-BB0CEBE8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v= c(0, 10, 10, 10, 20, 30, 40, 40, 40, 50, 60)</a:t>
            </a:r>
          </a:p>
          <a:p>
            <a:pPr marL="0" indent="0">
              <a:buNone/>
            </a:pPr>
            <a:r>
              <a:rPr lang="en-US" dirty="0"/>
              <a:t>print("Original vector-1:")</a:t>
            </a:r>
          </a:p>
          <a:p>
            <a:pPr marL="0" indent="0">
              <a:buNone/>
            </a:pPr>
            <a:r>
              <a:rPr lang="en-US" dirty="0"/>
              <a:t>print(v)</a:t>
            </a:r>
          </a:p>
          <a:p>
            <a:pPr marL="0" indent="0">
              <a:buNone/>
            </a:pPr>
            <a:r>
              <a:rPr lang="en-US" dirty="0" err="1"/>
              <a:t>rv</a:t>
            </a:r>
            <a:r>
              <a:rPr lang="en-US" dirty="0"/>
              <a:t> = rev(v)</a:t>
            </a:r>
          </a:p>
          <a:p>
            <a:pPr marL="0" indent="0">
              <a:buNone/>
            </a:pPr>
            <a:r>
              <a:rPr lang="en-US" dirty="0"/>
              <a:t>print("The said vector in reverse order:")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rv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"Original vector-1:"</a:t>
            </a:r>
          </a:p>
          <a:p>
            <a:pPr marL="0" indent="0">
              <a:buNone/>
            </a:pPr>
            <a:r>
              <a:rPr lang="en-US" dirty="0"/>
              <a:t> [1]  0 10 10 10 20 30 40 40 40 50 60</a:t>
            </a:r>
          </a:p>
          <a:p>
            <a:pPr marL="0" indent="0">
              <a:buNone/>
            </a:pPr>
            <a:r>
              <a:rPr lang="en-US" dirty="0"/>
              <a:t>[1] "The said vector in reverse order:"</a:t>
            </a:r>
          </a:p>
          <a:p>
            <a:pPr marL="0" indent="0">
              <a:buNone/>
            </a:pPr>
            <a:r>
              <a:rPr lang="en-US" dirty="0"/>
              <a:t> [1] 60 50 40 40 40 30 20 10 10 10  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27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80CF-C7E3-4CCD-9525-F4D6DAD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R program to sort a Vector in ascending and descending order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15F0-BDB1-4150-9E4F-74A5C339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x = c(10, 20, 30, 25, 9, 26)</a:t>
            </a:r>
          </a:p>
          <a:p>
            <a:pPr marL="0" indent="0">
              <a:buNone/>
            </a:pPr>
            <a:r>
              <a:rPr lang="en-IN" dirty="0"/>
              <a:t>print("Original Vectors:")</a:t>
            </a:r>
          </a:p>
          <a:p>
            <a:pPr marL="0" indent="0">
              <a:buNone/>
            </a:pPr>
            <a:r>
              <a:rPr lang="en-IN" dirty="0"/>
              <a:t>print(x)</a:t>
            </a:r>
          </a:p>
          <a:p>
            <a:pPr marL="0" indent="0">
              <a:buNone/>
            </a:pPr>
            <a:r>
              <a:rPr lang="en-IN" dirty="0"/>
              <a:t>print("Sort in ascending order:")</a:t>
            </a:r>
          </a:p>
          <a:p>
            <a:pPr marL="0" indent="0">
              <a:buNone/>
            </a:pPr>
            <a:r>
              <a:rPr lang="en-IN" dirty="0"/>
              <a:t>print(sort(x))</a:t>
            </a:r>
          </a:p>
          <a:p>
            <a:pPr marL="0" indent="0">
              <a:buNone/>
            </a:pPr>
            <a:r>
              <a:rPr lang="en-IN" dirty="0"/>
              <a:t>print("Sort in descending order:")</a:t>
            </a:r>
          </a:p>
          <a:p>
            <a:pPr marL="0" indent="0">
              <a:buNone/>
            </a:pPr>
            <a:r>
              <a:rPr lang="en-IN" dirty="0"/>
              <a:t>print(sort(x, decreasing=TRUE))</a:t>
            </a:r>
          </a:p>
          <a:p>
            <a:pPr marL="0" indent="0">
              <a:buNone/>
            </a:pPr>
            <a:r>
              <a:rPr lang="en-IN" dirty="0"/>
              <a:t>Copy</a:t>
            </a:r>
          </a:p>
          <a:p>
            <a:pPr marL="0" indent="0">
              <a:buNone/>
            </a:pPr>
            <a:r>
              <a:rPr lang="en-IN" dirty="0"/>
              <a:t>Sample 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[1] "Original Vectors:"</a:t>
            </a:r>
          </a:p>
          <a:p>
            <a:pPr marL="0" indent="0">
              <a:buNone/>
            </a:pPr>
            <a:r>
              <a:rPr lang="en-IN" dirty="0"/>
              <a:t>[1] 10 20 30 25  9 26</a:t>
            </a:r>
          </a:p>
          <a:p>
            <a:pPr marL="0" indent="0">
              <a:buNone/>
            </a:pPr>
            <a:r>
              <a:rPr lang="en-IN" dirty="0"/>
              <a:t>[1] "Sort in ascending order:"</a:t>
            </a:r>
          </a:p>
          <a:p>
            <a:pPr marL="0" indent="0">
              <a:buNone/>
            </a:pPr>
            <a:r>
              <a:rPr lang="en-IN" dirty="0"/>
              <a:t>[1]  9 10 20 25 26 30</a:t>
            </a:r>
          </a:p>
          <a:p>
            <a:pPr marL="0" indent="0">
              <a:buNone/>
            </a:pPr>
            <a:r>
              <a:rPr lang="en-IN" dirty="0"/>
              <a:t>[1] "Sort in descending order:"</a:t>
            </a:r>
          </a:p>
          <a:p>
            <a:pPr marL="0" indent="0">
              <a:buNone/>
            </a:pPr>
            <a:r>
              <a:rPr lang="en-IN" dirty="0"/>
              <a:t>[1] 30 26 25 20 10  9 </a:t>
            </a:r>
          </a:p>
        </p:txBody>
      </p:sp>
    </p:spTree>
    <p:extLst>
      <p:ext uri="{BB962C8B-B14F-4D97-AF65-F5344CB8AC3E}">
        <p14:creationId xmlns:p14="http://schemas.microsoft.com/office/powerpoint/2010/main" val="131223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814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Consolas</vt:lpstr>
      <vt:lpstr>Helvetica</vt:lpstr>
      <vt:lpstr>Leelawadee UI Semilight</vt:lpstr>
      <vt:lpstr>Times New Roman</vt:lpstr>
      <vt:lpstr>Office Theme</vt:lpstr>
      <vt:lpstr>Vector exercises</vt:lpstr>
      <vt:lpstr>Write a R program to create a vector of a specified type and length. Create vector of numeric, complex, logical and  character types of length 5. </vt:lpstr>
      <vt:lpstr>Write a R program to add two vectors of integers type and length 3.</vt:lpstr>
      <vt:lpstr>   Write a R program to multiply two vectors of integers type and length 3. </vt:lpstr>
      <vt:lpstr>Write a R program to divide two vectors of integers type and length 3. </vt:lpstr>
      <vt:lpstr>Write a R program to find Sum, Mean and Product of a Vector. </vt:lpstr>
      <vt:lpstr>Write a R program to find the minimum and the maximum of a Vector. </vt:lpstr>
      <vt:lpstr>Write a R program to reverse the order of given vector.</vt:lpstr>
      <vt:lpstr>Write a R program to sort a Vector in ascending and descending order</vt:lpstr>
      <vt:lpstr>Write a R program to test whether a given vector contains a specified element</vt:lpstr>
      <vt:lpstr>Write a R program to concatenate a vector.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R program to create a vector of a specified type and length. Create vector of numeric, complex, logical and  character types of length 6. </dc:title>
  <dc:creator>nikita thakkar</dc:creator>
  <cp:lastModifiedBy>nikita thakkar</cp:lastModifiedBy>
  <cp:revision>16</cp:revision>
  <dcterms:created xsi:type="dcterms:W3CDTF">2020-10-28T16:37:36Z</dcterms:created>
  <dcterms:modified xsi:type="dcterms:W3CDTF">2020-11-05T05:21:00Z</dcterms:modified>
</cp:coreProperties>
</file>