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93" d="100"/>
          <a:sy n="93" d="100"/>
        </p:scale>
        <p:origin x="28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FF4EFE65-D7DB-4077-9335-025F3A83B2E4}"/>
    <pc:docChg chg="undo custSel addSld delSld modSld sldOrd">
      <pc:chgData name="nikita thakkar" userId="6fbd4281ef4c2541" providerId="LiveId" clId="{FF4EFE65-D7DB-4077-9335-025F3A83B2E4}" dt="2021-03-05T17:15:25.608" v="2231" actId="478"/>
      <pc:docMkLst>
        <pc:docMk/>
      </pc:docMkLst>
      <pc:sldChg chg="addSp delSp modSp new mod">
        <pc:chgData name="nikita thakkar" userId="6fbd4281ef4c2541" providerId="LiveId" clId="{FF4EFE65-D7DB-4077-9335-025F3A83B2E4}" dt="2021-03-05T16:37:22.914" v="58" actId="478"/>
        <pc:sldMkLst>
          <pc:docMk/>
          <pc:sldMk cId="3201717521" sldId="256"/>
        </pc:sldMkLst>
        <pc:spChg chg="mod">
          <ac:chgData name="nikita thakkar" userId="6fbd4281ef4c2541" providerId="LiveId" clId="{FF4EFE65-D7DB-4077-9335-025F3A83B2E4}" dt="2021-03-05T16:37:17.418" v="56" actId="20577"/>
          <ac:spMkLst>
            <pc:docMk/>
            <pc:sldMk cId="3201717521" sldId="256"/>
            <ac:spMk id="2" creationId="{03C5102B-4026-47E8-9CCF-C3AAD21F2B3E}"/>
          </ac:spMkLst>
        </pc:spChg>
        <pc:spChg chg="del mod">
          <ac:chgData name="nikita thakkar" userId="6fbd4281ef4c2541" providerId="LiveId" clId="{FF4EFE65-D7DB-4077-9335-025F3A83B2E4}" dt="2021-03-05T16:37:22.914" v="58" actId="478"/>
          <ac:spMkLst>
            <pc:docMk/>
            <pc:sldMk cId="3201717521" sldId="256"/>
            <ac:spMk id="3" creationId="{0509AC39-BEA2-46C4-A4A0-234D25304B52}"/>
          </ac:spMkLst>
        </pc:spChg>
        <pc:picChg chg="add del">
          <ac:chgData name="nikita thakkar" userId="6fbd4281ef4c2541" providerId="LiveId" clId="{FF4EFE65-D7DB-4077-9335-025F3A83B2E4}" dt="2021-03-05T16:37:00.668" v="20" actId="478"/>
          <ac:picMkLst>
            <pc:docMk/>
            <pc:sldMk cId="3201717521" sldId="256"/>
            <ac:picMk id="5" creationId="{6B01269B-8C9E-4E90-9A51-23401F69D9E6}"/>
          </ac:picMkLst>
        </pc:picChg>
      </pc:sldChg>
      <pc:sldChg chg="addSp new mod">
        <pc:chgData name="nikita thakkar" userId="6fbd4281ef4c2541" providerId="LiveId" clId="{FF4EFE65-D7DB-4077-9335-025F3A83B2E4}" dt="2021-03-05T16:29:19.126" v="3" actId="22"/>
        <pc:sldMkLst>
          <pc:docMk/>
          <pc:sldMk cId="3710304009" sldId="257"/>
        </pc:sldMkLst>
        <pc:picChg chg="add">
          <ac:chgData name="nikita thakkar" userId="6fbd4281ef4c2541" providerId="LiveId" clId="{FF4EFE65-D7DB-4077-9335-025F3A83B2E4}" dt="2021-03-05T16:29:19.126" v="3" actId="22"/>
          <ac:picMkLst>
            <pc:docMk/>
            <pc:sldMk cId="3710304009" sldId="257"/>
            <ac:picMk id="5" creationId="{5F64EAF9-21BE-47B7-BCA7-211736CDC778}"/>
          </ac:picMkLst>
        </pc:picChg>
      </pc:sldChg>
      <pc:sldChg chg="addSp delSp modSp new mod">
        <pc:chgData name="nikita thakkar" userId="6fbd4281ef4c2541" providerId="LiveId" clId="{FF4EFE65-D7DB-4077-9335-025F3A83B2E4}" dt="2021-03-05T17:06:44.169" v="2101" actId="1076"/>
        <pc:sldMkLst>
          <pc:docMk/>
          <pc:sldMk cId="1891908112" sldId="258"/>
        </pc:sldMkLst>
        <pc:spChg chg="del mod">
          <ac:chgData name="nikita thakkar" userId="6fbd4281ef4c2541" providerId="LiveId" clId="{FF4EFE65-D7DB-4077-9335-025F3A83B2E4}" dt="2021-03-05T16:37:37.333" v="60" actId="478"/>
          <ac:spMkLst>
            <pc:docMk/>
            <pc:sldMk cId="1891908112" sldId="258"/>
            <ac:spMk id="2" creationId="{32E1BEF8-1D43-45C7-B74E-5A25E878EFA6}"/>
          </ac:spMkLst>
        </pc:spChg>
        <pc:spChg chg="del">
          <ac:chgData name="nikita thakkar" userId="6fbd4281ef4c2541" providerId="LiveId" clId="{FF4EFE65-D7DB-4077-9335-025F3A83B2E4}" dt="2021-03-05T16:30:15.036" v="5" actId="22"/>
          <ac:spMkLst>
            <pc:docMk/>
            <pc:sldMk cId="1891908112" sldId="258"/>
            <ac:spMk id="3" creationId="{D4CD176B-36C6-4260-AB5F-CB07DBB8FBC7}"/>
          </ac:spMkLst>
        </pc:spChg>
        <pc:spChg chg="add mod">
          <ac:chgData name="nikita thakkar" userId="6fbd4281ef4c2541" providerId="LiveId" clId="{FF4EFE65-D7DB-4077-9335-025F3A83B2E4}" dt="2021-03-05T17:06:44.169" v="2101" actId="1076"/>
          <ac:spMkLst>
            <pc:docMk/>
            <pc:sldMk cId="1891908112" sldId="258"/>
            <ac:spMk id="4" creationId="{0547E33E-E9DA-4903-AFAC-D5880DC00312}"/>
          </ac:spMkLst>
        </pc:spChg>
        <pc:picChg chg="add mod ord">
          <ac:chgData name="nikita thakkar" userId="6fbd4281ef4c2541" providerId="LiveId" clId="{FF4EFE65-D7DB-4077-9335-025F3A83B2E4}" dt="2021-03-05T17:06:27.302" v="2098" actId="1076"/>
          <ac:picMkLst>
            <pc:docMk/>
            <pc:sldMk cId="1891908112" sldId="258"/>
            <ac:picMk id="5" creationId="{5CFD11E3-A53F-4725-9826-E8D9B7DE7A62}"/>
          </ac:picMkLst>
        </pc:picChg>
      </pc:sldChg>
      <pc:sldChg chg="addSp delSp modSp new mod">
        <pc:chgData name="nikita thakkar" userId="6fbd4281ef4c2541" providerId="LiveId" clId="{FF4EFE65-D7DB-4077-9335-025F3A83B2E4}" dt="2021-03-05T17:12:02.154" v="2157" actId="14100"/>
        <pc:sldMkLst>
          <pc:docMk/>
          <pc:sldMk cId="3453326767" sldId="259"/>
        </pc:sldMkLst>
        <pc:spChg chg="del mod">
          <ac:chgData name="nikita thakkar" userId="6fbd4281ef4c2541" providerId="LiveId" clId="{FF4EFE65-D7DB-4077-9335-025F3A83B2E4}" dt="2021-03-05T16:37:52.117" v="63" actId="478"/>
          <ac:spMkLst>
            <pc:docMk/>
            <pc:sldMk cId="3453326767" sldId="259"/>
            <ac:spMk id="2" creationId="{6AC8E50A-980F-495A-88BF-A6F7201D17C3}"/>
          </ac:spMkLst>
        </pc:spChg>
        <pc:spChg chg="add del mod">
          <ac:chgData name="nikita thakkar" userId="6fbd4281ef4c2541" providerId="LiveId" clId="{FF4EFE65-D7DB-4077-9335-025F3A83B2E4}" dt="2021-03-05T16:46:53.500" v="393"/>
          <ac:spMkLst>
            <pc:docMk/>
            <pc:sldMk cId="3453326767" sldId="259"/>
            <ac:spMk id="2" creationId="{F102E379-4768-42AB-BCD8-A225393C1F01}"/>
          </ac:spMkLst>
        </pc:spChg>
        <pc:spChg chg="del">
          <ac:chgData name="nikita thakkar" userId="6fbd4281ef4c2541" providerId="LiveId" clId="{FF4EFE65-D7DB-4077-9335-025F3A83B2E4}" dt="2021-03-05T16:31:42.875" v="7" actId="22"/>
          <ac:spMkLst>
            <pc:docMk/>
            <pc:sldMk cId="3453326767" sldId="259"/>
            <ac:spMk id="3" creationId="{361D96F2-49F3-448F-99A1-AE2047047C59}"/>
          </ac:spMkLst>
        </pc:spChg>
        <pc:spChg chg="add mod">
          <ac:chgData name="nikita thakkar" userId="6fbd4281ef4c2541" providerId="LiveId" clId="{FF4EFE65-D7DB-4077-9335-025F3A83B2E4}" dt="2021-03-05T17:11:54.561" v="2156" actId="14100"/>
          <ac:spMkLst>
            <pc:docMk/>
            <pc:sldMk cId="3453326767" sldId="259"/>
            <ac:spMk id="3" creationId="{95A4BB7E-04A0-4D85-A275-6EAD55F58961}"/>
          </ac:spMkLst>
        </pc:spChg>
        <pc:picChg chg="add mod ord">
          <ac:chgData name="nikita thakkar" userId="6fbd4281ef4c2541" providerId="LiveId" clId="{FF4EFE65-D7DB-4077-9335-025F3A83B2E4}" dt="2021-03-05T17:12:02.154" v="2157" actId="14100"/>
          <ac:picMkLst>
            <pc:docMk/>
            <pc:sldMk cId="3453326767" sldId="259"/>
            <ac:picMk id="5" creationId="{5D0057DF-9B67-4F5F-BC83-468A01F0959B}"/>
          </ac:picMkLst>
        </pc:picChg>
        <pc:picChg chg="add del">
          <ac:chgData name="nikita thakkar" userId="6fbd4281ef4c2541" providerId="LiveId" clId="{FF4EFE65-D7DB-4077-9335-025F3A83B2E4}" dt="2021-03-05T16:33:28.379" v="12" actId="478"/>
          <ac:picMkLst>
            <pc:docMk/>
            <pc:sldMk cId="3453326767" sldId="259"/>
            <ac:picMk id="7" creationId="{A15AB4D9-560E-41F2-86C3-18DD86192F5D}"/>
          </ac:picMkLst>
        </pc:picChg>
        <pc:picChg chg="add del">
          <ac:chgData name="nikita thakkar" userId="6fbd4281ef4c2541" providerId="LiveId" clId="{FF4EFE65-D7DB-4077-9335-025F3A83B2E4}" dt="2021-03-05T16:33:32.094" v="13" actId="478"/>
          <ac:picMkLst>
            <pc:docMk/>
            <pc:sldMk cId="3453326767" sldId="259"/>
            <ac:picMk id="9" creationId="{D26539A0-D719-4FAE-82B2-54DB98734558}"/>
          </ac:picMkLst>
        </pc:picChg>
      </pc:sldChg>
      <pc:sldChg chg="addSp delSp modSp new mod">
        <pc:chgData name="nikita thakkar" userId="6fbd4281ef4c2541" providerId="LiveId" clId="{FF4EFE65-D7DB-4077-9335-025F3A83B2E4}" dt="2021-03-05T17:14:12.695" v="2221" actId="20577"/>
        <pc:sldMkLst>
          <pc:docMk/>
          <pc:sldMk cId="3907212968" sldId="260"/>
        </pc:sldMkLst>
        <pc:spChg chg="del mod">
          <ac:chgData name="nikita thakkar" userId="6fbd4281ef4c2541" providerId="LiveId" clId="{FF4EFE65-D7DB-4077-9335-025F3A83B2E4}" dt="2021-03-05T16:37:59.946" v="65" actId="478"/>
          <ac:spMkLst>
            <pc:docMk/>
            <pc:sldMk cId="3907212968" sldId="260"/>
            <ac:spMk id="2" creationId="{3338A6E0-12C2-4D3F-8944-D2FCC67C4A67}"/>
          </ac:spMkLst>
        </pc:spChg>
        <pc:spChg chg="add mod">
          <ac:chgData name="nikita thakkar" userId="6fbd4281ef4c2541" providerId="LiveId" clId="{FF4EFE65-D7DB-4077-9335-025F3A83B2E4}" dt="2021-03-05T17:14:12.695" v="2221" actId="20577"/>
          <ac:spMkLst>
            <pc:docMk/>
            <pc:sldMk cId="3907212968" sldId="260"/>
            <ac:spMk id="2" creationId="{A4FBAEFB-07F3-4F0D-A26B-83A662CF1812}"/>
          </ac:spMkLst>
        </pc:spChg>
        <pc:spChg chg="del">
          <ac:chgData name="nikita thakkar" userId="6fbd4281ef4c2541" providerId="LiveId" clId="{FF4EFE65-D7DB-4077-9335-025F3A83B2E4}" dt="2021-03-05T16:33:22.910" v="11" actId="22"/>
          <ac:spMkLst>
            <pc:docMk/>
            <pc:sldMk cId="3907212968" sldId="260"/>
            <ac:spMk id="3" creationId="{6C29A39A-046B-4B5B-BC8F-116364CC1E9B}"/>
          </ac:spMkLst>
        </pc:spChg>
        <pc:picChg chg="add mod ord">
          <ac:chgData name="nikita thakkar" userId="6fbd4281ef4c2541" providerId="LiveId" clId="{FF4EFE65-D7DB-4077-9335-025F3A83B2E4}" dt="2021-03-05T17:12:47.089" v="2165" actId="14100"/>
          <ac:picMkLst>
            <pc:docMk/>
            <pc:sldMk cId="3907212968" sldId="260"/>
            <ac:picMk id="5" creationId="{58758AD3-E2DD-409C-9F0F-B7CD4ADB5667}"/>
          </ac:picMkLst>
        </pc:picChg>
      </pc:sldChg>
      <pc:sldChg chg="addSp delSp modSp new mod">
        <pc:chgData name="nikita thakkar" userId="6fbd4281ef4c2541" providerId="LiveId" clId="{FF4EFE65-D7DB-4077-9335-025F3A83B2E4}" dt="2021-03-05T16:38:30.468" v="67" actId="478"/>
        <pc:sldMkLst>
          <pc:docMk/>
          <pc:sldMk cId="2766747434" sldId="261"/>
        </pc:sldMkLst>
        <pc:spChg chg="del mod">
          <ac:chgData name="nikita thakkar" userId="6fbd4281ef4c2541" providerId="LiveId" clId="{FF4EFE65-D7DB-4077-9335-025F3A83B2E4}" dt="2021-03-05T16:38:30.468" v="67" actId="478"/>
          <ac:spMkLst>
            <pc:docMk/>
            <pc:sldMk cId="2766747434" sldId="261"/>
            <ac:spMk id="2" creationId="{9A776661-5B42-4B92-BF33-FC3631245487}"/>
          </ac:spMkLst>
        </pc:spChg>
        <pc:spChg chg="del">
          <ac:chgData name="nikita thakkar" userId="6fbd4281ef4c2541" providerId="LiveId" clId="{FF4EFE65-D7DB-4077-9335-025F3A83B2E4}" dt="2021-03-05T16:34:05.296" v="15" actId="22"/>
          <ac:spMkLst>
            <pc:docMk/>
            <pc:sldMk cId="2766747434" sldId="261"/>
            <ac:spMk id="3" creationId="{0C9C7F21-2059-418F-9A37-24E6CE62FED7}"/>
          </ac:spMkLst>
        </pc:spChg>
        <pc:picChg chg="add mod ord">
          <ac:chgData name="nikita thakkar" userId="6fbd4281ef4c2541" providerId="LiveId" clId="{FF4EFE65-D7DB-4077-9335-025F3A83B2E4}" dt="2021-03-05T16:34:05.296" v="15" actId="22"/>
          <ac:picMkLst>
            <pc:docMk/>
            <pc:sldMk cId="2766747434" sldId="261"/>
            <ac:picMk id="5" creationId="{AD272094-D0D9-44C2-9BF1-E48ED276885D}"/>
          </ac:picMkLst>
        </pc:picChg>
      </pc:sldChg>
      <pc:sldChg chg="addSp delSp modSp new mod ord">
        <pc:chgData name="nikita thakkar" userId="6fbd4281ef4c2541" providerId="LiveId" clId="{FF4EFE65-D7DB-4077-9335-025F3A83B2E4}" dt="2021-03-05T17:15:09.702" v="2229" actId="20577"/>
        <pc:sldMkLst>
          <pc:docMk/>
          <pc:sldMk cId="4055163928" sldId="262"/>
        </pc:sldMkLst>
        <pc:spChg chg="del mod">
          <ac:chgData name="nikita thakkar" userId="6fbd4281ef4c2541" providerId="LiveId" clId="{FF4EFE65-D7DB-4077-9335-025F3A83B2E4}" dt="2021-03-05T16:38:41.629" v="69" actId="478"/>
          <ac:spMkLst>
            <pc:docMk/>
            <pc:sldMk cId="4055163928" sldId="262"/>
            <ac:spMk id="2" creationId="{36F66C7C-DD2B-4ED7-BA9B-95F814C33774}"/>
          </ac:spMkLst>
        </pc:spChg>
        <pc:spChg chg="add del mod">
          <ac:chgData name="nikita thakkar" userId="6fbd4281ef4c2541" providerId="LiveId" clId="{FF4EFE65-D7DB-4077-9335-025F3A83B2E4}" dt="2021-03-05T17:05:23.050" v="2090"/>
          <ac:spMkLst>
            <pc:docMk/>
            <pc:sldMk cId="4055163928" sldId="262"/>
            <ac:spMk id="2" creationId="{9A91DC7D-FBC3-454C-8DDF-0DFFB25A2B23}"/>
          </ac:spMkLst>
        </pc:spChg>
        <pc:spChg chg="add mod">
          <ac:chgData name="nikita thakkar" userId="6fbd4281ef4c2541" providerId="LiveId" clId="{FF4EFE65-D7DB-4077-9335-025F3A83B2E4}" dt="2021-03-05T17:15:09.702" v="2229" actId="20577"/>
          <ac:spMkLst>
            <pc:docMk/>
            <pc:sldMk cId="4055163928" sldId="262"/>
            <ac:spMk id="3" creationId="{E79EFB7A-478D-4001-8980-CCB764960D62}"/>
          </ac:spMkLst>
        </pc:spChg>
        <pc:spChg chg="del">
          <ac:chgData name="nikita thakkar" userId="6fbd4281ef4c2541" providerId="LiveId" clId="{FF4EFE65-D7DB-4077-9335-025F3A83B2E4}" dt="2021-03-05T16:35:12.995" v="17" actId="22"/>
          <ac:spMkLst>
            <pc:docMk/>
            <pc:sldMk cId="4055163928" sldId="262"/>
            <ac:spMk id="3" creationId="{F07D2BC3-D81F-4C41-BFA4-5175183244E3}"/>
          </ac:spMkLst>
        </pc:spChg>
        <pc:picChg chg="add mod ord">
          <ac:chgData name="nikita thakkar" userId="6fbd4281ef4c2541" providerId="LiveId" clId="{FF4EFE65-D7DB-4077-9335-025F3A83B2E4}" dt="2021-03-05T17:14:40.753" v="2225" actId="14100"/>
          <ac:picMkLst>
            <pc:docMk/>
            <pc:sldMk cId="4055163928" sldId="262"/>
            <ac:picMk id="5" creationId="{5C4A6519-269D-4E03-87CA-58FB983247FF}"/>
          </ac:picMkLst>
        </pc:picChg>
      </pc:sldChg>
      <pc:sldChg chg="addSp delSp modSp new mod">
        <pc:chgData name="nikita thakkar" userId="6fbd4281ef4c2541" providerId="LiveId" clId="{FF4EFE65-D7DB-4077-9335-025F3A83B2E4}" dt="2021-03-05T17:15:25.608" v="2231" actId="478"/>
        <pc:sldMkLst>
          <pc:docMk/>
          <pc:sldMk cId="1422653514" sldId="263"/>
        </pc:sldMkLst>
        <pc:spChg chg="del mod">
          <ac:chgData name="nikita thakkar" userId="6fbd4281ef4c2541" providerId="LiveId" clId="{FF4EFE65-D7DB-4077-9335-025F3A83B2E4}" dt="2021-03-05T17:15:25.608" v="2231" actId="478"/>
          <ac:spMkLst>
            <pc:docMk/>
            <pc:sldMk cId="1422653514" sldId="263"/>
            <ac:spMk id="2" creationId="{BA27E372-3E97-4BF7-B037-9ED3774278D3}"/>
          </ac:spMkLst>
        </pc:spChg>
        <pc:spChg chg="del">
          <ac:chgData name="nikita thakkar" userId="6fbd4281ef4c2541" providerId="LiveId" clId="{FF4EFE65-D7DB-4077-9335-025F3A83B2E4}" dt="2021-03-05T16:36:01.903" v="19" actId="22"/>
          <ac:spMkLst>
            <pc:docMk/>
            <pc:sldMk cId="1422653514" sldId="263"/>
            <ac:spMk id="3" creationId="{DA6FC590-6DFC-4E1F-991D-24813CB75625}"/>
          </ac:spMkLst>
        </pc:spChg>
        <pc:picChg chg="add mod ord">
          <ac:chgData name="nikita thakkar" userId="6fbd4281ef4c2541" providerId="LiveId" clId="{FF4EFE65-D7DB-4077-9335-025F3A83B2E4}" dt="2021-03-05T16:36:01.903" v="19" actId="22"/>
          <ac:picMkLst>
            <pc:docMk/>
            <pc:sldMk cId="1422653514" sldId="263"/>
            <ac:picMk id="5" creationId="{FDB92656-1D0E-4F75-9DB5-278A08137914}"/>
          </ac:picMkLst>
        </pc:picChg>
      </pc:sldChg>
      <pc:sldChg chg="delSp modSp new del mod">
        <pc:chgData name="nikita thakkar" userId="6fbd4281ef4c2541" providerId="LiveId" clId="{FF4EFE65-D7DB-4077-9335-025F3A83B2E4}" dt="2021-03-05T17:06:48.443" v="2102" actId="47"/>
        <pc:sldMkLst>
          <pc:docMk/>
          <pc:sldMk cId="4149978137" sldId="264"/>
        </pc:sldMkLst>
        <pc:spChg chg="del mod">
          <ac:chgData name="nikita thakkar" userId="6fbd4281ef4c2541" providerId="LiveId" clId="{FF4EFE65-D7DB-4077-9335-025F3A83B2E4}" dt="2021-03-05T17:05:53.111" v="2094" actId="478"/>
          <ac:spMkLst>
            <pc:docMk/>
            <pc:sldMk cId="4149978137" sldId="264"/>
            <ac:spMk id="2" creationId="{419560A3-07BE-41B7-AEC0-3DF3F5DBE240}"/>
          </ac:spMkLst>
        </pc:spChg>
        <pc:spChg chg="mod">
          <ac:chgData name="nikita thakkar" userId="6fbd4281ef4c2541" providerId="LiveId" clId="{FF4EFE65-D7DB-4077-9335-025F3A83B2E4}" dt="2021-03-05T17:06:09.677" v="2095" actId="21"/>
          <ac:spMkLst>
            <pc:docMk/>
            <pc:sldMk cId="4149978137" sldId="264"/>
            <ac:spMk id="3" creationId="{40E7EBE8-CD3A-4E3D-A46F-CA9D8C0C8E2F}"/>
          </ac:spMkLst>
        </pc:spChg>
      </pc:sldChg>
      <pc:sldChg chg="delSp modSp new mod">
        <pc:chgData name="nikita thakkar" userId="6fbd4281ef4c2541" providerId="LiveId" clId="{FF4EFE65-D7DB-4077-9335-025F3A83B2E4}" dt="2021-03-05T17:05:36.551" v="2092" actId="478"/>
        <pc:sldMkLst>
          <pc:docMk/>
          <pc:sldMk cId="1058429732" sldId="265"/>
        </pc:sldMkLst>
        <pc:spChg chg="del mod">
          <ac:chgData name="nikita thakkar" userId="6fbd4281ef4c2541" providerId="LiveId" clId="{FF4EFE65-D7DB-4077-9335-025F3A83B2E4}" dt="2021-03-05T17:05:36.551" v="2092" actId="478"/>
          <ac:spMkLst>
            <pc:docMk/>
            <pc:sldMk cId="1058429732" sldId="265"/>
            <ac:spMk id="2" creationId="{C262F257-80AB-49D1-A0A5-417E4AC29CE6}"/>
          </ac:spMkLst>
        </pc:spChg>
        <pc:spChg chg="mod">
          <ac:chgData name="nikita thakkar" userId="6fbd4281ef4c2541" providerId="LiveId" clId="{FF4EFE65-D7DB-4077-9335-025F3A83B2E4}" dt="2021-03-05T16:41:57.898" v="207" actId="20577"/>
          <ac:spMkLst>
            <pc:docMk/>
            <pc:sldMk cId="1058429732" sldId="265"/>
            <ac:spMk id="3" creationId="{0B3492E6-261B-4F10-89F3-31E917C3E9DC}"/>
          </ac:spMkLst>
        </pc:spChg>
      </pc:sldChg>
      <pc:sldChg chg="addSp delSp modSp new mod">
        <pc:chgData name="nikita thakkar" userId="6fbd4281ef4c2541" providerId="LiveId" clId="{FF4EFE65-D7DB-4077-9335-025F3A83B2E4}" dt="2021-03-05T17:10:19.410" v="2142" actId="20577"/>
        <pc:sldMkLst>
          <pc:docMk/>
          <pc:sldMk cId="3280460282" sldId="266"/>
        </pc:sldMkLst>
        <pc:spChg chg="add del mod">
          <ac:chgData name="nikita thakkar" userId="6fbd4281ef4c2541" providerId="LiveId" clId="{FF4EFE65-D7DB-4077-9335-025F3A83B2E4}" dt="2021-03-05T17:10:19.410" v="2142" actId="20577"/>
          <ac:spMkLst>
            <pc:docMk/>
            <pc:sldMk cId="3280460282" sldId="266"/>
            <ac:spMk id="2" creationId="{A182AB10-FD04-46F0-AFA9-A2E3D8033D91}"/>
          </ac:spMkLst>
        </pc:spChg>
        <pc:spChg chg="del">
          <ac:chgData name="nikita thakkar" userId="6fbd4281ef4c2541" providerId="LiveId" clId="{FF4EFE65-D7DB-4077-9335-025F3A83B2E4}" dt="2021-03-05T16:46:58.770" v="395" actId="22"/>
          <ac:spMkLst>
            <pc:docMk/>
            <pc:sldMk cId="3280460282" sldId="266"/>
            <ac:spMk id="3" creationId="{B6D53ABE-ACA1-41A7-B933-5DE051A73BAC}"/>
          </ac:spMkLst>
        </pc:spChg>
        <pc:spChg chg="add del mod">
          <ac:chgData name="nikita thakkar" userId="6fbd4281ef4c2541" providerId="LiveId" clId="{FF4EFE65-D7DB-4077-9335-025F3A83B2E4}" dt="2021-03-05T17:07:53.234" v="2116" actId="478"/>
          <ac:spMkLst>
            <pc:docMk/>
            <pc:sldMk cId="3280460282" sldId="266"/>
            <ac:spMk id="7" creationId="{2C42820C-7EAC-4E08-A275-C97D519EC16E}"/>
          </ac:spMkLst>
        </pc:spChg>
        <pc:picChg chg="add mod ord">
          <ac:chgData name="nikita thakkar" userId="6fbd4281ef4c2541" providerId="LiveId" clId="{FF4EFE65-D7DB-4077-9335-025F3A83B2E4}" dt="2021-03-05T17:06:58.072" v="2103" actId="1076"/>
          <ac:picMkLst>
            <pc:docMk/>
            <pc:sldMk cId="3280460282" sldId="266"/>
            <ac:picMk id="5" creationId="{F08E0D16-BC7D-4A41-A59C-FFA5C812428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A899-9930-4C62-95DD-E88199D34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810E91-0C02-4705-BAA0-176E52723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BD344A-2FF4-4AD5-AB65-9D69834D7126}"/>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FEE308FF-7BEF-45A6-9C8C-61F55D982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3F24C-2ABD-4B9D-8F9C-D5EC517957A2}"/>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173221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B3EC-F2C0-48FA-8B4A-F7C7589141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1DD72E-481E-4DCB-ACBD-1A72E69C8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437B3-FF09-4FE9-B48C-A0EA97BF2A4B}"/>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6DE72CF3-92D4-4E76-870B-AB8A962B8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5FCC4-F63C-4A59-952B-4C8186EE910D}"/>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343441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B554B-D9BC-40EA-B131-EE0B4A3AF1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12C2B-324B-4ACB-B513-CB32C1AB8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CB235-1049-4611-BB45-6FB8A1E3C3EB}"/>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C7507E40-3C60-4CEF-9519-C9773BFCC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4CF6-C634-492B-8D16-FE9A40431EF3}"/>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406514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0710-74FF-4E95-A809-B1DA4636E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528624-E6AE-44FC-821E-78900A1BC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C9EF5-F6B9-492A-A738-AB2F18ED922A}"/>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366E9C7B-47AD-4786-9BD2-191B8482E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D7986-843E-4FDC-A42F-17D0AA8404E9}"/>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292923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A596-2FCD-4688-809A-66A928701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3E0278-0F05-4E68-81F2-DDAB73F15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2568A-4DE5-45D4-91B9-50D3DA1F158E}"/>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B34CEE41-FCC6-46BE-BD09-C69C628DF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A7046-1865-4F69-84F7-25BE4D32A6D6}"/>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5394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A643-EB54-4792-88E0-9280F61E4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7DDF9-72DD-4B29-A5BA-5192407DF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5F4E2-AA94-4B57-9E9A-AA41E4AE1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4C91F3-6DA6-411D-BB87-8D700DA9CE27}"/>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6" name="Footer Placeholder 5">
            <a:extLst>
              <a:ext uri="{FF2B5EF4-FFF2-40B4-BE49-F238E27FC236}">
                <a16:creationId xmlns:a16="http://schemas.microsoft.com/office/drawing/2014/main" id="{CEA53741-D10A-4578-85E3-4899F3C86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A6912B-29E8-493A-B501-F73C09E36047}"/>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135649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171B-3601-4845-854E-3ED68C72F9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C4CD2-2F76-4B64-B986-33992B8AD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33845-2FC9-4E9E-AEF2-01A9363A3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E119D6-E16E-4B38-BD87-C1F5DB4F0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CC949-ED58-4975-AA9E-078CD594B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B5611F-C621-4512-A14C-13256CC24E23}"/>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8" name="Footer Placeholder 7">
            <a:extLst>
              <a:ext uri="{FF2B5EF4-FFF2-40B4-BE49-F238E27FC236}">
                <a16:creationId xmlns:a16="http://schemas.microsoft.com/office/drawing/2014/main" id="{BC93661D-1A76-4D2C-B9D4-035D706DC7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9F985-C1F6-4B42-B368-346CF9730A1E}"/>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119410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2D2A-3C96-45F6-BE2C-741ED2FE5F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49FC05-2EFA-44DF-B15F-98A734028559}"/>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4" name="Footer Placeholder 3">
            <a:extLst>
              <a:ext uri="{FF2B5EF4-FFF2-40B4-BE49-F238E27FC236}">
                <a16:creationId xmlns:a16="http://schemas.microsoft.com/office/drawing/2014/main" id="{453E06DF-9DFF-487E-AFC5-DFD633FA43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A43D0B-3057-43A2-AF2E-58EF81EA0B15}"/>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58264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C2C9B-1B05-4F51-8218-039D89BA62CF}"/>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3" name="Footer Placeholder 2">
            <a:extLst>
              <a:ext uri="{FF2B5EF4-FFF2-40B4-BE49-F238E27FC236}">
                <a16:creationId xmlns:a16="http://schemas.microsoft.com/office/drawing/2014/main" id="{9F1280D9-B62D-4DDC-ADE3-163A5C9870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218D6B-2EB2-43A5-8289-4E43F2438E3C}"/>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231875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383-CD70-4C0E-9CAE-DA18FA3C9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6F80F7-09BD-42BC-BBE9-CDB79210E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7868BE-A0D8-4CC5-AA5C-18207295A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60B75-5393-42A9-9801-48B1E94432A0}"/>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6" name="Footer Placeholder 5">
            <a:extLst>
              <a:ext uri="{FF2B5EF4-FFF2-40B4-BE49-F238E27FC236}">
                <a16:creationId xmlns:a16="http://schemas.microsoft.com/office/drawing/2014/main" id="{667AC1D4-F216-4127-BE0E-A80B59C3B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47FA0-1014-4192-9990-3343751D452F}"/>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352839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E2BE-EDA1-43E7-A8C4-62E2F711E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E150B0-25FC-475C-92F9-3343320E3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33684E-8F7A-415C-97CB-AFC8A6928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856460-D4ED-4AFF-92FC-A44D304CDB76}"/>
              </a:ext>
            </a:extLst>
          </p:cNvPr>
          <p:cNvSpPr>
            <a:spLocks noGrp="1"/>
          </p:cNvSpPr>
          <p:nvPr>
            <p:ph type="dt" sz="half" idx="10"/>
          </p:nvPr>
        </p:nvSpPr>
        <p:spPr/>
        <p:txBody>
          <a:bodyPr/>
          <a:lstStyle/>
          <a:p>
            <a:fld id="{3214BCDE-581E-4A10-A36F-4FCBC7EAA6B6}" type="datetimeFigureOut">
              <a:rPr lang="en-IN" smtClean="0"/>
              <a:t>05-03-2021</a:t>
            </a:fld>
            <a:endParaRPr lang="en-IN"/>
          </a:p>
        </p:txBody>
      </p:sp>
      <p:sp>
        <p:nvSpPr>
          <p:cNvPr id="6" name="Footer Placeholder 5">
            <a:extLst>
              <a:ext uri="{FF2B5EF4-FFF2-40B4-BE49-F238E27FC236}">
                <a16:creationId xmlns:a16="http://schemas.microsoft.com/office/drawing/2014/main" id="{1F5AED01-2855-4B3A-91FA-905D565B4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3C9D9-DC71-4884-9019-613D11993227}"/>
              </a:ext>
            </a:extLst>
          </p:cNvPr>
          <p:cNvSpPr>
            <a:spLocks noGrp="1"/>
          </p:cNvSpPr>
          <p:nvPr>
            <p:ph type="sldNum" sz="quarter" idx="12"/>
          </p:nvPr>
        </p:nvSpPr>
        <p:spPr/>
        <p:txBody>
          <a:bodyPr/>
          <a:lstStyle/>
          <a:p>
            <a:fld id="{FFD5BDA2-AFAF-42AF-B7C1-B72D5BAF6F3B}" type="slidenum">
              <a:rPr lang="en-IN" smtClean="0"/>
              <a:t>‹#›</a:t>
            </a:fld>
            <a:endParaRPr lang="en-IN"/>
          </a:p>
        </p:txBody>
      </p:sp>
    </p:spTree>
    <p:extLst>
      <p:ext uri="{BB962C8B-B14F-4D97-AF65-F5344CB8AC3E}">
        <p14:creationId xmlns:p14="http://schemas.microsoft.com/office/powerpoint/2010/main" val="5252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2CC10E-2366-4054-9D48-30AABB4F7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FB1C4-16C8-4C2D-B82C-7082EF929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BCF2F-9519-4AFB-AA4E-B3E7EEA76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4BCDE-581E-4A10-A36F-4FCBC7EAA6B6}" type="datetimeFigureOut">
              <a:rPr lang="en-IN" smtClean="0"/>
              <a:t>05-03-2021</a:t>
            </a:fld>
            <a:endParaRPr lang="en-IN"/>
          </a:p>
        </p:txBody>
      </p:sp>
      <p:sp>
        <p:nvSpPr>
          <p:cNvPr id="5" name="Footer Placeholder 4">
            <a:extLst>
              <a:ext uri="{FF2B5EF4-FFF2-40B4-BE49-F238E27FC236}">
                <a16:creationId xmlns:a16="http://schemas.microsoft.com/office/drawing/2014/main" id="{E1799A01-23A9-45A5-A51C-5D647CD22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4E4CC5-1F53-486C-9C85-204B01C59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5BDA2-AFAF-42AF-B7C1-B72D5BAF6F3B}" type="slidenum">
              <a:rPr lang="en-IN" smtClean="0"/>
              <a:t>‹#›</a:t>
            </a:fld>
            <a:endParaRPr lang="en-IN"/>
          </a:p>
        </p:txBody>
      </p:sp>
    </p:spTree>
    <p:extLst>
      <p:ext uri="{BB962C8B-B14F-4D97-AF65-F5344CB8AC3E}">
        <p14:creationId xmlns:p14="http://schemas.microsoft.com/office/powerpoint/2010/main" val="216596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102B-4026-47E8-9CCF-C3AAD21F2B3E}"/>
              </a:ext>
            </a:extLst>
          </p:cNvPr>
          <p:cNvSpPr>
            <a:spLocks noGrp="1"/>
          </p:cNvSpPr>
          <p:nvPr>
            <p:ph type="ctrTitle"/>
          </p:nvPr>
        </p:nvSpPr>
        <p:spPr/>
        <p:txBody>
          <a:bodyPr/>
          <a:lstStyle/>
          <a:p>
            <a:r>
              <a:rPr lang="en-US" dirty="0"/>
              <a:t>Raster method of 2d transformations</a:t>
            </a:r>
            <a:endParaRPr lang="en-IN" dirty="0"/>
          </a:p>
        </p:txBody>
      </p:sp>
    </p:spTree>
    <p:extLst>
      <p:ext uri="{BB962C8B-B14F-4D97-AF65-F5344CB8AC3E}">
        <p14:creationId xmlns:p14="http://schemas.microsoft.com/office/powerpoint/2010/main" val="320171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B92656-1D0E-4F75-9DB5-278A08137914}"/>
              </a:ext>
            </a:extLst>
          </p:cNvPr>
          <p:cNvPicPr>
            <a:picLocks noGrp="1" noChangeAspect="1"/>
          </p:cNvPicPr>
          <p:nvPr>
            <p:ph idx="1"/>
          </p:nvPr>
        </p:nvPicPr>
        <p:blipFill>
          <a:blip r:embed="rId2"/>
          <a:stretch>
            <a:fillRect/>
          </a:stretch>
        </p:blipFill>
        <p:spPr>
          <a:xfrm>
            <a:off x="1858770" y="1825625"/>
            <a:ext cx="8474459" cy="4351338"/>
          </a:xfrm>
        </p:spPr>
      </p:pic>
    </p:spTree>
    <p:extLst>
      <p:ext uri="{BB962C8B-B14F-4D97-AF65-F5344CB8AC3E}">
        <p14:creationId xmlns:p14="http://schemas.microsoft.com/office/powerpoint/2010/main" val="142265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492E6-261B-4F10-89F3-31E917C3E9DC}"/>
              </a:ext>
            </a:extLst>
          </p:cNvPr>
          <p:cNvSpPr>
            <a:spLocks noGrp="1"/>
          </p:cNvSpPr>
          <p:nvPr>
            <p:ph idx="1"/>
          </p:nvPr>
        </p:nvSpPr>
        <p:spPr/>
        <p:txBody>
          <a:bodyPr/>
          <a:lstStyle/>
          <a:p>
            <a:r>
              <a:rPr lang="en-US" dirty="0"/>
              <a:t>It is another method for performing certain 2d transformations</a:t>
            </a:r>
          </a:p>
          <a:p>
            <a:r>
              <a:rPr lang="en-US" dirty="0"/>
              <a:t>.it is not used for complex transformation and 3d transformations,</a:t>
            </a:r>
            <a:endParaRPr lang="en-IN" dirty="0"/>
          </a:p>
        </p:txBody>
      </p:sp>
    </p:spTree>
    <p:extLst>
      <p:ext uri="{BB962C8B-B14F-4D97-AF65-F5344CB8AC3E}">
        <p14:creationId xmlns:p14="http://schemas.microsoft.com/office/powerpoint/2010/main" val="105842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01B7-30A2-4D39-96DD-A16357DEF21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EB49E3E-EC14-4C97-9655-4466A7FE873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5F64EAF9-21BE-47B7-BCA7-211736CDC778}"/>
              </a:ext>
            </a:extLst>
          </p:cNvPr>
          <p:cNvPicPr>
            <a:picLocks noChangeAspect="1"/>
          </p:cNvPicPr>
          <p:nvPr/>
        </p:nvPicPr>
        <p:blipFill>
          <a:blip r:embed="rId2"/>
          <a:stretch>
            <a:fillRect/>
          </a:stretch>
        </p:blipFill>
        <p:spPr>
          <a:xfrm>
            <a:off x="766018" y="723522"/>
            <a:ext cx="10659963" cy="5410955"/>
          </a:xfrm>
          <a:prstGeom prst="rect">
            <a:avLst/>
          </a:prstGeom>
        </p:spPr>
      </p:pic>
    </p:spTree>
    <p:extLst>
      <p:ext uri="{BB962C8B-B14F-4D97-AF65-F5344CB8AC3E}">
        <p14:creationId xmlns:p14="http://schemas.microsoft.com/office/powerpoint/2010/main" val="371030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FD11E3-A53F-4725-9826-E8D9B7DE7A62}"/>
              </a:ext>
            </a:extLst>
          </p:cNvPr>
          <p:cNvPicPr>
            <a:picLocks noGrp="1" noChangeAspect="1"/>
          </p:cNvPicPr>
          <p:nvPr>
            <p:ph idx="1"/>
          </p:nvPr>
        </p:nvPicPr>
        <p:blipFill>
          <a:blip r:embed="rId2"/>
          <a:stretch>
            <a:fillRect/>
          </a:stretch>
        </p:blipFill>
        <p:spPr>
          <a:xfrm>
            <a:off x="1521278" y="313399"/>
            <a:ext cx="8671649" cy="5311990"/>
          </a:xfrm>
        </p:spPr>
      </p:pic>
      <p:sp>
        <p:nvSpPr>
          <p:cNvPr id="4" name="TextBox 3">
            <a:extLst>
              <a:ext uri="{FF2B5EF4-FFF2-40B4-BE49-F238E27FC236}">
                <a16:creationId xmlns:a16="http://schemas.microsoft.com/office/drawing/2014/main" id="{0547E33E-E9DA-4903-AFAC-D5880DC00312}"/>
              </a:ext>
            </a:extLst>
          </p:cNvPr>
          <p:cNvSpPr txBox="1"/>
          <p:nvPr/>
        </p:nvSpPr>
        <p:spPr>
          <a:xfrm>
            <a:off x="1470453" y="5898270"/>
            <a:ext cx="8773298" cy="646331"/>
          </a:xfrm>
          <a:prstGeom prst="rect">
            <a:avLst/>
          </a:prstGeom>
          <a:noFill/>
        </p:spPr>
        <p:txBody>
          <a:bodyPr wrap="square">
            <a:spAutoFit/>
          </a:bodyPr>
          <a:lstStyle/>
          <a:p>
            <a:r>
              <a:rPr lang="en-US" dirty="0"/>
              <a:t>Manipulating array of pixels is also called raster </a:t>
            </a:r>
            <a:r>
              <a:rPr lang="en-US" dirty="0" err="1"/>
              <a:t>operations.on</a:t>
            </a:r>
            <a:r>
              <a:rPr lang="en-US" dirty="0"/>
              <a:t> these block or array of pixels any 2d transformation can be performed</a:t>
            </a:r>
            <a:endParaRPr lang="en-IN" dirty="0"/>
          </a:p>
        </p:txBody>
      </p:sp>
    </p:spTree>
    <p:extLst>
      <p:ext uri="{BB962C8B-B14F-4D97-AF65-F5344CB8AC3E}">
        <p14:creationId xmlns:p14="http://schemas.microsoft.com/office/powerpoint/2010/main" val="189190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AB10-FD04-46F0-AFA9-A2E3D8033D91}"/>
              </a:ext>
            </a:extLst>
          </p:cNvPr>
          <p:cNvSpPr>
            <a:spLocks noGrp="1"/>
          </p:cNvSpPr>
          <p:nvPr>
            <p:ph type="title"/>
          </p:nvPr>
        </p:nvSpPr>
        <p:spPr>
          <a:xfrm>
            <a:off x="205947" y="642552"/>
            <a:ext cx="7109254" cy="5750010"/>
          </a:xfrm>
        </p:spPr>
        <p:txBody>
          <a:bodyPr>
            <a:normAutofit/>
          </a:bodyPr>
          <a:lstStyle/>
          <a:p>
            <a:pPr marL="457200" indent="-457200">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This area covered by the dotted lines will be called as block of pixels and operations will be performed on this area.</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any transformation can be used on this figure it may be </a:t>
            </a:r>
            <a:r>
              <a:rPr lang="en-US" sz="3100" dirty="0" err="1">
                <a:latin typeface="Times New Roman" panose="02020603050405020304" pitchFamily="18" charset="0"/>
                <a:cs typeface="Times New Roman" panose="02020603050405020304" pitchFamily="18" charset="0"/>
              </a:rPr>
              <a:t>scaling,translation</a:t>
            </a:r>
            <a:r>
              <a:rPr lang="en-US" sz="3100" dirty="0">
                <a:latin typeface="Times New Roman" panose="02020603050405020304" pitchFamily="18" charset="0"/>
                <a:cs typeface="Times New Roman" panose="02020603050405020304" pitchFamily="18" charset="0"/>
              </a:rPr>
              <a:t> rotation etc.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all the information will be stored in the form of array of pixels</a:t>
            </a:r>
            <a:r>
              <a:rPr lang="en-US" dirty="0"/>
              <a:t>.</a:t>
            </a:r>
            <a:endParaRPr lang="en-IN" dirty="0"/>
          </a:p>
        </p:txBody>
      </p:sp>
      <p:pic>
        <p:nvPicPr>
          <p:cNvPr id="5" name="Content Placeholder 4">
            <a:extLst>
              <a:ext uri="{FF2B5EF4-FFF2-40B4-BE49-F238E27FC236}">
                <a16:creationId xmlns:a16="http://schemas.microsoft.com/office/drawing/2014/main" id="{F08E0D16-BC7D-4A41-A59C-FFA5C8124281}"/>
              </a:ext>
            </a:extLst>
          </p:cNvPr>
          <p:cNvPicPr>
            <a:picLocks noGrp="1" noChangeAspect="1"/>
          </p:cNvPicPr>
          <p:nvPr>
            <p:ph idx="1"/>
          </p:nvPr>
        </p:nvPicPr>
        <p:blipFill>
          <a:blip r:embed="rId2"/>
          <a:stretch>
            <a:fillRect/>
          </a:stretch>
        </p:blipFill>
        <p:spPr>
          <a:xfrm>
            <a:off x="8031520" y="2762205"/>
            <a:ext cx="3477110" cy="2791215"/>
          </a:xfrm>
        </p:spPr>
      </p:pic>
    </p:spTree>
    <p:extLst>
      <p:ext uri="{BB962C8B-B14F-4D97-AF65-F5344CB8AC3E}">
        <p14:creationId xmlns:p14="http://schemas.microsoft.com/office/powerpoint/2010/main" val="328046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0057DF-9B67-4F5F-BC83-468A01F0959B}"/>
              </a:ext>
            </a:extLst>
          </p:cNvPr>
          <p:cNvPicPr>
            <a:picLocks noGrp="1" noChangeAspect="1"/>
          </p:cNvPicPr>
          <p:nvPr>
            <p:ph idx="1"/>
          </p:nvPr>
        </p:nvPicPr>
        <p:blipFill>
          <a:blip r:embed="rId2"/>
          <a:stretch>
            <a:fillRect/>
          </a:stretch>
        </p:blipFill>
        <p:spPr>
          <a:xfrm>
            <a:off x="6203092" y="1178854"/>
            <a:ext cx="6129878" cy="4085124"/>
          </a:xfrm>
        </p:spPr>
      </p:pic>
      <p:sp>
        <p:nvSpPr>
          <p:cNvPr id="3" name="TextBox 2">
            <a:extLst>
              <a:ext uri="{FF2B5EF4-FFF2-40B4-BE49-F238E27FC236}">
                <a16:creationId xmlns:a16="http://schemas.microsoft.com/office/drawing/2014/main" id="{95A4BB7E-04A0-4D85-A275-6EAD55F58961}"/>
              </a:ext>
            </a:extLst>
          </p:cNvPr>
          <p:cNvSpPr txBox="1"/>
          <p:nvPr/>
        </p:nvSpPr>
        <p:spPr>
          <a:xfrm flipH="1">
            <a:off x="0" y="1647567"/>
            <a:ext cx="5486400" cy="1754326"/>
          </a:xfrm>
          <a:prstGeom prst="rect">
            <a:avLst/>
          </a:prstGeom>
          <a:noFill/>
        </p:spPr>
        <p:txBody>
          <a:bodyPr wrap="square" rtlCol="0">
            <a:spAutoFit/>
          </a:bodyPr>
          <a:lstStyle/>
          <a:p>
            <a:r>
              <a:rPr lang="en-US" dirty="0"/>
              <a:t>Just copy the pixels and shift the entire pixel information and paste it on the destination points</a:t>
            </a:r>
          </a:p>
          <a:p>
            <a:r>
              <a:rPr lang="en-US" dirty="0"/>
              <a:t> and original pixels are changed to the background color assuming there is no overlapping .</a:t>
            </a:r>
          </a:p>
          <a:p>
            <a:r>
              <a:rPr lang="en-US" dirty="0"/>
              <a:t>this is how translation can be achieved in raster method technique.</a:t>
            </a:r>
            <a:endParaRPr lang="en-IN" dirty="0"/>
          </a:p>
        </p:txBody>
      </p:sp>
    </p:spTree>
    <p:extLst>
      <p:ext uri="{BB962C8B-B14F-4D97-AF65-F5344CB8AC3E}">
        <p14:creationId xmlns:p14="http://schemas.microsoft.com/office/powerpoint/2010/main" val="345332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758AD3-E2DD-409C-9F0F-B7CD4ADB5667}"/>
              </a:ext>
            </a:extLst>
          </p:cNvPr>
          <p:cNvPicPr>
            <a:picLocks noGrp="1" noChangeAspect="1"/>
          </p:cNvPicPr>
          <p:nvPr>
            <p:ph idx="1"/>
          </p:nvPr>
        </p:nvPicPr>
        <p:blipFill>
          <a:blip r:embed="rId2"/>
          <a:stretch>
            <a:fillRect/>
          </a:stretch>
        </p:blipFill>
        <p:spPr>
          <a:xfrm>
            <a:off x="5857103" y="568411"/>
            <a:ext cx="5671849" cy="5218670"/>
          </a:xfrm>
        </p:spPr>
      </p:pic>
      <p:sp>
        <p:nvSpPr>
          <p:cNvPr id="2" name="TextBox 1">
            <a:extLst>
              <a:ext uri="{FF2B5EF4-FFF2-40B4-BE49-F238E27FC236}">
                <a16:creationId xmlns:a16="http://schemas.microsoft.com/office/drawing/2014/main" id="{A4FBAEFB-07F3-4F0D-A26B-83A662CF1812}"/>
              </a:ext>
            </a:extLst>
          </p:cNvPr>
          <p:cNvSpPr txBox="1"/>
          <p:nvPr/>
        </p:nvSpPr>
        <p:spPr>
          <a:xfrm>
            <a:off x="568412" y="922638"/>
            <a:ext cx="4481384" cy="4801314"/>
          </a:xfrm>
          <a:prstGeom prst="rect">
            <a:avLst/>
          </a:prstGeom>
          <a:noFill/>
        </p:spPr>
        <p:txBody>
          <a:bodyPr wrap="square" rtlCol="0">
            <a:spAutoFit/>
          </a:bodyPr>
          <a:lstStyle/>
          <a:p>
            <a:r>
              <a:rPr lang="en-US" dirty="0"/>
              <a:t>This information is copied to an array (each pixel has a value) this array has 12 information . </a:t>
            </a:r>
          </a:p>
          <a:p>
            <a:r>
              <a:rPr lang="en-US" dirty="0"/>
              <a:t>If </a:t>
            </a:r>
            <a:r>
              <a:rPr lang="en-US" dirty="0" err="1"/>
              <a:t>i</a:t>
            </a:r>
            <a:r>
              <a:rPr lang="en-US" dirty="0"/>
              <a:t> rotate this information by 90degree.this is the new matrix after applying 90 degree rotation.</a:t>
            </a:r>
          </a:p>
          <a:p>
            <a:r>
              <a:rPr lang="en-US" dirty="0"/>
              <a:t>similarly on </a:t>
            </a:r>
            <a:r>
              <a:rPr lang="en-US" dirty="0" err="1"/>
              <a:t>roatating</a:t>
            </a:r>
            <a:r>
              <a:rPr lang="en-US" dirty="0"/>
              <a:t> by 180 degree I get the ff matrix. Either I use the transpose or flip the matrix this technique works for multiple of 90 degree </a:t>
            </a:r>
          </a:p>
          <a:p>
            <a:r>
              <a:rPr lang="en-US" dirty="0"/>
              <a:t>for any other angle this technique does not work.</a:t>
            </a:r>
          </a:p>
          <a:p>
            <a:r>
              <a:rPr lang="en-US" dirty="0"/>
              <a:t>if the </a:t>
            </a:r>
            <a:r>
              <a:rPr lang="en-US" dirty="0" err="1"/>
              <a:t>angleof</a:t>
            </a:r>
            <a:r>
              <a:rPr lang="en-US" dirty="0"/>
              <a:t> rotation is 45  by just seeing what pixel is overlapping after rotation a decision is made for keeping the color or changing color by copying the color of the background</a:t>
            </a:r>
            <a:endParaRPr lang="en-IN" dirty="0"/>
          </a:p>
        </p:txBody>
      </p:sp>
    </p:spTree>
    <p:extLst>
      <p:ext uri="{BB962C8B-B14F-4D97-AF65-F5344CB8AC3E}">
        <p14:creationId xmlns:p14="http://schemas.microsoft.com/office/powerpoint/2010/main" val="39072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272094-D0D9-44C2-9BF1-E48ED276885D}"/>
              </a:ext>
            </a:extLst>
          </p:cNvPr>
          <p:cNvPicPr>
            <a:picLocks noGrp="1" noChangeAspect="1"/>
          </p:cNvPicPr>
          <p:nvPr>
            <p:ph idx="1"/>
          </p:nvPr>
        </p:nvPicPr>
        <p:blipFill>
          <a:blip r:embed="rId2"/>
          <a:stretch>
            <a:fillRect/>
          </a:stretch>
        </p:blipFill>
        <p:spPr>
          <a:xfrm>
            <a:off x="2202505" y="1825625"/>
            <a:ext cx="7786989" cy="4351338"/>
          </a:xfrm>
        </p:spPr>
      </p:pic>
    </p:spTree>
    <p:extLst>
      <p:ext uri="{BB962C8B-B14F-4D97-AF65-F5344CB8AC3E}">
        <p14:creationId xmlns:p14="http://schemas.microsoft.com/office/powerpoint/2010/main" val="276674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4A6519-269D-4E03-87CA-58FB983247FF}"/>
              </a:ext>
            </a:extLst>
          </p:cNvPr>
          <p:cNvPicPr>
            <a:picLocks noGrp="1" noChangeAspect="1"/>
          </p:cNvPicPr>
          <p:nvPr>
            <p:ph idx="1"/>
          </p:nvPr>
        </p:nvPicPr>
        <p:blipFill>
          <a:blip r:embed="rId2"/>
          <a:stretch>
            <a:fillRect/>
          </a:stretch>
        </p:blipFill>
        <p:spPr>
          <a:xfrm>
            <a:off x="6433751" y="1339593"/>
            <a:ext cx="4777930" cy="4351338"/>
          </a:xfrm>
        </p:spPr>
      </p:pic>
      <p:sp>
        <p:nvSpPr>
          <p:cNvPr id="3" name="TextBox 2">
            <a:extLst>
              <a:ext uri="{FF2B5EF4-FFF2-40B4-BE49-F238E27FC236}">
                <a16:creationId xmlns:a16="http://schemas.microsoft.com/office/drawing/2014/main" id="{E79EFB7A-478D-4001-8980-CCB764960D62}"/>
              </a:ext>
            </a:extLst>
          </p:cNvPr>
          <p:cNvSpPr txBox="1"/>
          <p:nvPr/>
        </p:nvSpPr>
        <p:spPr>
          <a:xfrm>
            <a:off x="626076" y="1686053"/>
            <a:ext cx="4514335" cy="2308324"/>
          </a:xfrm>
          <a:prstGeom prst="rect">
            <a:avLst/>
          </a:prstGeom>
          <a:noFill/>
        </p:spPr>
        <p:txBody>
          <a:bodyPr wrap="square" rtlCol="0">
            <a:spAutoFit/>
          </a:bodyPr>
          <a:lstStyle/>
          <a:p>
            <a:r>
              <a:rPr lang="en-US" dirty="0"/>
              <a:t>If the size of the pixel  is to be reduced  by half in scaling the destination  array of pixels   is reduced to half </a:t>
            </a:r>
          </a:p>
          <a:p>
            <a:r>
              <a:rPr lang="en-US" dirty="0"/>
              <a:t>so now we will look for overlapping .the color is matched if one block is the original and the other which is reduced </a:t>
            </a:r>
          </a:p>
          <a:p>
            <a:r>
              <a:rPr lang="en-US" dirty="0"/>
              <a:t>so in case of </a:t>
            </a:r>
            <a:r>
              <a:rPr lang="en-US" dirty="0" err="1"/>
              <a:t>ovelapping</a:t>
            </a:r>
            <a:r>
              <a:rPr lang="en-US" dirty="0"/>
              <a:t> we change the background color.</a:t>
            </a:r>
            <a:endParaRPr lang="en-IN" dirty="0"/>
          </a:p>
        </p:txBody>
      </p:sp>
    </p:spTree>
    <p:extLst>
      <p:ext uri="{BB962C8B-B14F-4D97-AF65-F5344CB8AC3E}">
        <p14:creationId xmlns:p14="http://schemas.microsoft.com/office/powerpoint/2010/main" val="405516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321</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Raster method of 2d transformations</vt:lpstr>
      <vt:lpstr>PowerPoint Presentation</vt:lpstr>
      <vt:lpstr>PowerPoint Presentation</vt:lpstr>
      <vt:lpstr>PowerPoint Presentation</vt:lpstr>
      <vt:lpstr>This area covered by the dotted lines will be called as block of pixels and operations will be performed on this area.  any transformation can be used on this figure it may be scaling,translation rotation etc.   all the information will be stored in the form of array of pixels.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thakkar</dc:creator>
  <cp:lastModifiedBy>nikita thakkar</cp:lastModifiedBy>
  <cp:revision>2</cp:revision>
  <dcterms:created xsi:type="dcterms:W3CDTF">2021-03-05T16:27:55Z</dcterms:created>
  <dcterms:modified xsi:type="dcterms:W3CDTF">2021-03-05T17:15:27Z</dcterms:modified>
</cp:coreProperties>
</file>