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906000" cy="6858000" type="A4"/>
  <p:notesSz cx="9906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941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thakkar" userId="6fbd4281ef4c2541" providerId="LiveId" clId="{AF69E889-3C14-40CC-AE97-13BF1550726A}"/>
    <pc:docChg chg="custSel modSld">
      <pc:chgData name="nikita thakkar" userId="6fbd4281ef4c2541" providerId="LiveId" clId="{AF69E889-3C14-40CC-AE97-13BF1550726A}" dt="2021-02-10T06:13:42.769" v="2" actId="478"/>
      <pc:docMkLst>
        <pc:docMk/>
      </pc:docMkLst>
      <pc:sldChg chg="delSp modSp mod">
        <pc:chgData name="nikita thakkar" userId="6fbd4281ef4c2541" providerId="LiveId" clId="{AF69E889-3C14-40CC-AE97-13BF1550726A}" dt="2021-02-10T06:13:42.769" v="2" actId="478"/>
        <pc:sldMkLst>
          <pc:docMk/>
          <pc:sldMk cId="0" sldId="256"/>
        </pc:sldMkLst>
        <pc:spChg chg="del mod">
          <ac:chgData name="nikita thakkar" userId="6fbd4281ef4c2541" providerId="LiveId" clId="{AF69E889-3C14-40CC-AE97-13BF1550726A}" dt="2021-02-10T06:13:42.769" v="2" actId="478"/>
          <ac:spMkLst>
            <pc:docMk/>
            <pc:sldMk cId="0" sldId="256"/>
            <ac:spMk id="19" creationId="{00000000-0000-0000-0000-000000000000}"/>
          </ac:spMkLst>
        </pc:spChg>
        <pc:grpChg chg="del">
          <ac:chgData name="nikita thakkar" userId="6fbd4281ef4c2541" providerId="LiveId" clId="{AF69E889-3C14-40CC-AE97-13BF1550726A}" dt="2021-02-10T06:13:33.847" v="0" actId="478"/>
          <ac:grpSpMkLst>
            <pc:docMk/>
            <pc:sldMk cId="0" sldId="256"/>
            <ac:grpSpMk id="2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56221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56221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304" y="3556"/>
            <a:ext cx="888365" cy="819785"/>
          </a:xfrm>
          <a:custGeom>
            <a:avLst/>
            <a:gdLst/>
            <a:ahLst/>
            <a:cxnLst/>
            <a:rect l="l" t="t" r="r" b="b"/>
            <a:pathLst>
              <a:path w="888365" h="819785">
                <a:moveTo>
                  <a:pt x="888235" y="0"/>
                </a:moveTo>
                <a:lnTo>
                  <a:pt x="506" y="0"/>
                </a:lnTo>
                <a:lnTo>
                  <a:pt x="0" y="819404"/>
                </a:lnTo>
                <a:lnTo>
                  <a:pt x="50881" y="818106"/>
                </a:lnTo>
                <a:lnTo>
                  <a:pt x="100519" y="814261"/>
                </a:lnTo>
                <a:lnTo>
                  <a:pt x="149345" y="807936"/>
                </a:lnTo>
                <a:lnTo>
                  <a:pt x="197283" y="799201"/>
                </a:lnTo>
                <a:lnTo>
                  <a:pt x="244260" y="788125"/>
                </a:lnTo>
                <a:lnTo>
                  <a:pt x="290199" y="774778"/>
                </a:lnTo>
                <a:lnTo>
                  <a:pt x="335027" y="759228"/>
                </a:lnTo>
                <a:lnTo>
                  <a:pt x="378668" y="741545"/>
                </a:lnTo>
                <a:lnTo>
                  <a:pt x="421047" y="721798"/>
                </a:lnTo>
                <a:lnTo>
                  <a:pt x="462089" y="700057"/>
                </a:lnTo>
                <a:lnTo>
                  <a:pt x="501719" y="676389"/>
                </a:lnTo>
                <a:lnTo>
                  <a:pt x="539863" y="650866"/>
                </a:lnTo>
                <a:lnTo>
                  <a:pt x="576445" y="623555"/>
                </a:lnTo>
                <a:lnTo>
                  <a:pt x="611391" y="594526"/>
                </a:lnTo>
                <a:lnTo>
                  <a:pt x="644625" y="563849"/>
                </a:lnTo>
                <a:lnTo>
                  <a:pt x="676073" y="531592"/>
                </a:lnTo>
                <a:lnTo>
                  <a:pt x="705659" y="497824"/>
                </a:lnTo>
                <a:lnTo>
                  <a:pt x="733309" y="462616"/>
                </a:lnTo>
                <a:lnTo>
                  <a:pt x="758948" y="426036"/>
                </a:lnTo>
                <a:lnTo>
                  <a:pt x="782501" y="388152"/>
                </a:lnTo>
                <a:lnTo>
                  <a:pt x="803893" y="349036"/>
                </a:lnTo>
                <a:lnTo>
                  <a:pt x="823049" y="308755"/>
                </a:lnTo>
                <a:lnTo>
                  <a:pt x="839893" y="267378"/>
                </a:lnTo>
                <a:lnTo>
                  <a:pt x="854352" y="224976"/>
                </a:lnTo>
                <a:lnTo>
                  <a:pt x="866350" y="181618"/>
                </a:lnTo>
                <a:lnTo>
                  <a:pt x="875813" y="137371"/>
                </a:lnTo>
                <a:lnTo>
                  <a:pt x="882664" y="92307"/>
                </a:lnTo>
                <a:lnTo>
                  <a:pt x="886830" y="46493"/>
                </a:lnTo>
                <a:lnTo>
                  <a:pt x="88823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04" y="3556"/>
            <a:ext cx="888365" cy="819785"/>
          </a:xfrm>
          <a:custGeom>
            <a:avLst/>
            <a:gdLst/>
            <a:ahLst/>
            <a:cxnLst/>
            <a:rect l="l" t="t" r="r" b="b"/>
            <a:pathLst>
              <a:path w="888365" h="819785">
                <a:moveTo>
                  <a:pt x="888235" y="0"/>
                </a:moveTo>
                <a:lnTo>
                  <a:pt x="886830" y="46493"/>
                </a:lnTo>
                <a:lnTo>
                  <a:pt x="882664" y="92307"/>
                </a:lnTo>
                <a:lnTo>
                  <a:pt x="875813" y="137371"/>
                </a:lnTo>
                <a:lnTo>
                  <a:pt x="866350" y="181618"/>
                </a:lnTo>
                <a:lnTo>
                  <a:pt x="854352" y="224976"/>
                </a:lnTo>
                <a:lnTo>
                  <a:pt x="839894" y="267378"/>
                </a:lnTo>
                <a:lnTo>
                  <a:pt x="823049" y="308755"/>
                </a:lnTo>
                <a:lnTo>
                  <a:pt x="803893" y="349036"/>
                </a:lnTo>
                <a:lnTo>
                  <a:pt x="782501" y="388152"/>
                </a:lnTo>
                <a:lnTo>
                  <a:pt x="758949" y="426036"/>
                </a:lnTo>
                <a:lnTo>
                  <a:pt x="733310" y="462616"/>
                </a:lnTo>
                <a:lnTo>
                  <a:pt x="705659" y="497824"/>
                </a:lnTo>
                <a:lnTo>
                  <a:pt x="676073" y="531592"/>
                </a:lnTo>
                <a:lnTo>
                  <a:pt x="644625" y="563849"/>
                </a:lnTo>
                <a:lnTo>
                  <a:pt x="611391" y="594526"/>
                </a:lnTo>
                <a:lnTo>
                  <a:pt x="576445" y="623555"/>
                </a:lnTo>
                <a:lnTo>
                  <a:pt x="539863" y="650866"/>
                </a:lnTo>
                <a:lnTo>
                  <a:pt x="501719" y="676389"/>
                </a:lnTo>
                <a:lnTo>
                  <a:pt x="462089" y="700057"/>
                </a:lnTo>
                <a:lnTo>
                  <a:pt x="421047" y="721798"/>
                </a:lnTo>
                <a:lnTo>
                  <a:pt x="378668" y="741545"/>
                </a:lnTo>
                <a:lnTo>
                  <a:pt x="335027" y="759228"/>
                </a:lnTo>
                <a:lnTo>
                  <a:pt x="290200" y="774778"/>
                </a:lnTo>
                <a:lnTo>
                  <a:pt x="244260" y="788125"/>
                </a:lnTo>
                <a:lnTo>
                  <a:pt x="197283" y="799201"/>
                </a:lnTo>
                <a:lnTo>
                  <a:pt x="149345" y="807936"/>
                </a:lnTo>
                <a:lnTo>
                  <a:pt x="100519" y="814261"/>
                </a:lnTo>
                <a:lnTo>
                  <a:pt x="50881" y="818106"/>
                </a:lnTo>
                <a:lnTo>
                  <a:pt x="505" y="819404"/>
                </a:lnTo>
                <a:lnTo>
                  <a:pt x="337" y="819404"/>
                </a:lnTo>
                <a:lnTo>
                  <a:pt x="168" y="819404"/>
                </a:lnTo>
                <a:lnTo>
                  <a:pt x="0" y="819404"/>
                </a:lnTo>
                <a:lnTo>
                  <a:pt x="506" y="0"/>
                </a:lnTo>
                <a:lnTo>
                  <a:pt x="888235" y="0"/>
                </a:lnTo>
                <a:close/>
              </a:path>
            </a:pathLst>
          </a:custGeom>
          <a:ln w="12700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731" y="6095"/>
            <a:ext cx="1926336" cy="178307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82879" y="21081"/>
            <a:ext cx="1844039" cy="1702435"/>
          </a:xfrm>
          <a:custGeom>
            <a:avLst/>
            <a:gdLst/>
            <a:ahLst/>
            <a:cxnLst/>
            <a:rect l="l" t="t" r="r" b="b"/>
            <a:pathLst>
              <a:path w="1844039" h="1702435">
                <a:moveTo>
                  <a:pt x="0" y="851154"/>
                </a:moveTo>
                <a:lnTo>
                  <a:pt x="1364" y="804458"/>
                </a:lnTo>
                <a:lnTo>
                  <a:pt x="5410" y="758420"/>
                </a:lnTo>
                <a:lnTo>
                  <a:pt x="12067" y="713105"/>
                </a:lnTo>
                <a:lnTo>
                  <a:pt x="21266" y="668577"/>
                </a:lnTo>
                <a:lnTo>
                  <a:pt x="32936" y="624901"/>
                </a:lnTo>
                <a:lnTo>
                  <a:pt x="47006" y="582143"/>
                </a:lnTo>
                <a:lnTo>
                  <a:pt x="63406" y="540367"/>
                </a:lnTo>
                <a:lnTo>
                  <a:pt x="82066" y="499639"/>
                </a:lnTo>
                <a:lnTo>
                  <a:pt x="102916" y="460022"/>
                </a:lnTo>
                <a:lnTo>
                  <a:pt x="125885" y="421583"/>
                </a:lnTo>
                <a:lnTo>
                  <a:pt x="150903" y="384386"/>
                </a:lnTo>
                <a:lnTo>
                  <a:pt x="177899" y="348496"/>
                </a:lnTo>
                <a:lnTo>
                  <a:pt x="206804" y="313977"/>
                </a:lnTo>
                <a:lnTo>
                  <a:pt x="237547" y="280896"/>
                </a:lnTo>
                <a:lnTo>
                  <a:pt x="270057" y="249316"/>
                </a:lnTo>
                <a:lnTo>
                  <a:pt x="304265" y="219304"/>
                </a:lnTo>
                <a:lnTo>
                  <a:pt x="340100" y="190922"/>
                </a:lnTo>
                <a:lnTo>
                  <a:pt x="377491" y="164238"/>
                </a:lnTo>
                <a:lnTo>
                  <a:pt x="416369" y="139315"/>
                </a:lnTo>
                <a:lnTo>
                  <a:pt x="456663" y="116219"/>
                </a:lnTo>
                <a:lnTo>
                  <a:pt x="498303" y="95014"/>
                </a:lnTo>
                <a:lnTo>
                  <a:pt x="541218" y="75765"/>
                </a:lnTo>
                <a:lnTo>
                  <a:pt x="585339" y="58538"/>
                </a:lnTo>
                <a:lnTo>
                  <a:pt x="630594" y="43397"/>
                </a:lnTo>
                <a:lnTo>
                  <a:pt x="676914" y="30407"/>
                </a:lnTo>
                <a:lnTo>
                  <a:pt x="724228" y="19634"/>
                </a:lnTo>
                <a:lnTo>
                  <a:pt x="772466" y="11141"/>
                </a:lnTo>
                <a:lnTo>
                  <a:pt x="821557" y="4995"/>
                </a:lnTo>
                <a:lnTo>
                  <a:pt x="871432" y="1259"/>
                </a:lnTo>
                <a:lnTo>
                  <a:pt x="922019" y="0"/>
                </a:lnTo>
                <a:lnTo>
                  <a:pt x="972625" y="1259"/>
                </a:lnTo>
                <a:lnTo>
                  <a:pt x="1022503" y="4995"/>
                </a:lnTo>
                <a:lnTo>
                  <a:pt x="1071598" y="11141"/>
                </a:lnTo>
                <a:lnTo>
                  <a:pt x="1119838" y="19634"/>
                </a:lnTo>
                <a:lnTo>
                  <a:pt x="1167154" y="30407"/>
                </a:lnTo>
                <a:lnTo>
                  <a:pt x="1213476" y="43397"/>
                </a:lnTo>
                <a:lnTo>
                  <a:pt x="1258732" y="58538"/>
                </a:lnTo>
                <a:lnTo>
                  <a:pt x="1302853" y="75765"/>
                </a:lnTo>
                <a:lnTo>
                  <a:pt x="1345768" y="95014"/>
                </a:lnTo>
                <a:lnTo>
                  <a:pt x="1387408" y="116219"/>
                </a:lnTo>
                <a:lnTo>
                  <a:pt x="1427701" y="139315"/>
                </a:lnTo>
                <a:lnTo>
                  <a:pt x="1466578" y="164238"/>
                </a:lnTo>
                <a:lnTo>
                  <a:pt x="1503968" y="190922"/>
                </a:lnTo>
                <a:lnTo>
                  <a:pt x="1539801" y="219304"/>
                </a:lnTo>
                <a:lnTo>
                  <a:pt x="1574007" y="249316"/>
                </a:lnTo>
                <a:lnTo>
                  <a:pt x="1606516" y="280896"/>
                </a:lnTo>
                <a:lnTo>
                  <a:pt x="1637256" y="313977"/>
                </a:lnTo>
                <a:lnTo>
                  <a:pt x="1666159" y="348496"/>
                </a:lnTo>
                <a:lnTo>
                  <a:pt x="1693153" y="384386"/>
                </a:lnTo>
                <a:lnTo>
                  <a:pt x="1718169" y="421583"/>
                </a:lnTo>
                <a:lnTo>
                  <a:pt x="1741136" y="460022"/>
                </a:lnTo>
                <a:lnTo>
                  <a:pt x="1761983" y="499639"/>
                </a:lnTo>
                <a:lnTo>
                  <a:pt x="1780641" y="540367"/>
                </a:lnTo>
                <a:lnTo>
                  <a:pt x="1797039" y="582143"/>
                </a:lnTo>
                <a:lnTo>
                  <a:pt x="1811108" y="624901"/>
                </a:lnTo>
                <a:lnTo>
                  <a:pt x="1822776" y="668577"/>
                </a:lnTo>
                <a:lnTo>
                  <a:pt x="1831973" y="713105"/>
                </a:lnTo>
                <a:lnTo>
                  <a:pt x="1838630" y="758420"/>
                </a:lnTo>
                <a:lnTo>
                  <a:pt x="1842675" y="804458"/>
                </a:lnTo>
                <a:lnTo>
                  <a:pt x="1844039" y="851154"/>
                </a:lnTo>
                <a:lnTo>
                  <a:pt x="1842675" y="897849"/>
                </a:lnTo>
                <a:lnTo>
                  <a:pt x="1838630" y="943885"/>
                </a:lnTo>
                <a:lnTo>
                  <a:pt x="1831973" y="989199"/>
                </a:lnTo>
                <a:lnTo>
                  <a:pt x="1822776" y="1033724"/>
                </a:lnTo>
                <a:lnTo>
                  <a:pt x="1811108" y="1077396"/>
                </a:lnTo>
                <a:lnTo>
                  <a:pt x="1797039" y="1120151"/>
                </a:lnTo>
                <a:lnTo>
                  <a:pt x="1780641" y="1161922"/>
                </a:lnTo>
                <a:lnTo>
                  <a:pt x="1761983" y="1202646"/>
                </a:lnTo>
                <a:lnTo>
                  <a:pt x="1741136" y="1242257"/>
                </a:lnTo>
                <a:lnTo>
                  <a:pt x="1718169" y="1280691"/>
                </a:lnTo>
                <a:lnTo>
                  <a:pt x="1693153" y="1317882"/>
                </a:lnTo>
                <a:lnTo>
                  <a:pt x="1666159" y="1353767"/>
                </a:lnTo>
                <a:lnTo>
                  <a:pt x="1637256" y="1388279"/>
                </a:lnTo>
                <a:lnTo>
                  <a:pt x="1606516" y="1421354"/>
                </a:lnTo>
                <a:lnTo>
                  <a:pt x="1574007" y="1452927"/>
                </a:lnTo>
                <a:lnTo>
                  <a:pt x="1539801" y="1482934"/>
                </a:lnTo>
                <a:lnTo>
                  <a:pt x="1503968" y="1511308"/>
                </a:lnTo>
                <a:lnTo>
                  <a:pt x="1466578" y="1537987"/>
                </a:lnTo>
                <a:lnTo>
                  <a:pt x="1427701" y="1562904"/>
                </a:lnTo>
                <a:lnTo>
                  <a:pt x="1387408" y="1585994"/>
                </a:lnTo>
                <a:lnTo>
                  <a:pt x="1345768" y="1607194"/>
                </a:lnTo>
                <a:lnTo>
                  <a:pt x="1302853" y="1626437"/>
                </a:lnTo>
                <a:lnTo>
                  <a:pt x="1258732" y="1643660"/>
                </a:lnTo>
                <a:lnTo>
                  <a:pt x="1213476" y="1658796"/>
                </a:lnTo>
                <a:lnTo>
                  <a:pt x="1167154" y="1671782"/>
                </a:lnTo>
                <a:lnTo>
                  <a:pt x="1119838" y="1682553"/>
                </a:lnTo>
                <a:lnTo>
                  <a:pt x="1071598" y="1691042"/>
                </a:lnTo>
                <a:lnTo>
                  <a:pt x="1022503" y="1697187"/>
                </a:lnTo>
                <a:lnTo>
                  <a:pt x="972625" y="1700921"/>
                </a:lnTo>
                <a:lnTo>
                  <a:pt x="922032" y="1702181"/>
                </a:lnTo>
                <a:lnTo>
                  <a:pt x="871432" y="1700921"/>
                </a:lnTo>
                <a:lnTo>
                  <a:pt x="821557" y="1697187"/>
                </a:lnTo>
                <a:lnTo>
                  <a:pt x="772466" y="1691042"/>
                </a:lnTo>
                <a:lnTo>
                  <a:pt x="724228" y="1682553"/>
                </a:lnTo>
                <a:lnTo>
                  <a:pt x="676914" y="1671782"/>
                </a:lnTo>
                <a:lnTo>
                  <a:pt x="630594" y="1658796"/>
                </a:lnTo>
                <a:lnTo>
                  <a:pt x="585339" y="1643660"/>
                </a:lnTo>
                <a:lnTo>
                  <a:pt x="541219" y="1626437"/>
                </a:lnTo>
                <a:lnTo>
                  <a:pt x="498303" y="1607194"/>
                </a:lnTo>
                <a:lnTo>
                  <a:pt x="456664" y="1585994"/>
                </a:lnTo>
                <a:lnTo>
                  <a:pt x="416370" y="1562904"/>
                </a:lnTo>
                <a:lnTo>
                  <a:pt x="377492" y="1537987"/>
                </a:lnTo>
                <a:lnTo>
                  <a:pt x="340101" y="1511308"/>
                </a:lnTo>
                <a:lnTo>
                  <a:pt x="304266" y="1482934"/>
                </a:lnTo>
                <a:lnTo>
                  <a:pt x="270059" y="1452927"/>
                </a:lnTo>
                <a:lnTo>
                  <a:pt x="237549" y="1421354"/>
                </a:lnTo>
                <a:lnTo>
                  <a:pt x="206806" y="1388279"/>
                </a:lnTo>
                <a:lnTo>
                  <a:pt x="177902" y="1353767"/>
                </a:lnTo>
                <a:lnTo>
                  <a:pt x="150906" y="1317882"/>
                </a:lnTo>
                <a:lnTo>
                  <a:pt x="125888" y="1280691"/>
                </a:lnTo>
                <a:lnTo>
                  <a:pt x="102920" y="1242257"/>
                </a:lnTo>
                <a:lnTo>
                  <a:pt x="82071" y="1202646"/>
                </a:lnTo>
                <a:lnTo>
                  <a:pt x="63412" y="1161922"/>
                </a:lnTo>
                <a:lnTo>
                  <a:pt x="47012" y="1120151"/>
                </a:lnTo>
                <a:lnTo>
                  <a:pt x="32943" y="1077396"/>
                </a:lnTo>
                <a:lnTo>
                  <a:pt x="21274" y="1033724"/>
                </a:lnTo>
                <a:lnTo>
                  <a:pt x="12077" y="989199"/>
                </a:lnTo>
                <a:lnTo>
                  <a:pt x="5420" y="943885"/>
                </a:lnTo>
                <a:lnTo>
                  <a:pt x="1375" y="897849"/>
                </a:lnTo>
                <a:lnTo>
                  <a:pt x="12" y="851154"/>
                </a:lnTo>
                <a:close/>
              </a:path>
            </a:pathLst>
          </a:custGeom>
          <a:ln w="27305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2691" y="1024128"/>
            <a:ext cx="1217676" cy="1193291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0144" y="1031703"/>
            <a:ext cx="1175464" cy="1149439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220144" y="1031703"/>
            <a:ext cx="1176020" cy="1149985"/>
          </a:xfrm>
          <a:custGeom>
            <a:avLst/>
            <a:gdLst/>
            <a:ahLst/>
            <a:cxnLst/>
            <a:rect l="l" t="t" r="r" b="b"/>
            <a:pathLst>
              <a:path w="1176020" h="1149985">
                <a:moveTo>
                  <a:pt x="111160" y="194354"/>
                </a:moveTo>
                <a:lnTo>
                  <a:pt x="140947" y="160272"/>
                </a:lnTo>
                <a:lnTo>
                  <a:pt x="173183" y="129434"/>
                </a:lnTo>
                <a:lnTo>
                  <a:pt x="207658" y="101852"/>
                </a:lnTo>
                <a:lnTo>
                  <a:pt x="244161" y="77541"/>
                </a:lnTo>
                <a:lnTo>
                  <a:pt x="282480" y="56512"/>
                </a:lnTo>
                <a:lnTo>
                  <a:pt x="322405" y="38778"/>
                </a:lnTo>
                <a:lnTo>
                  <a:pt x="363724" y="24354"/>
                </a:lnTo>
                <a:lnTo>
                  <a:pt x="406226" y="13250"/>
                </a:lnTo>
                <a:lnTo>
                  <a:pt x="449699" y="5482"/>
                </a:lnTo>
                <a:lnTo>
                  <a:pt x="493933" y="1060"/>
                </a:lnTo>
                <a:lnTo>
                  <a:pt x="538717" y="0"/>
                </a:lnTo>
                <a:lnTo>
                  <a:pt x="583839" y="2312"/>
                </a:lnTo>
                <a:lnTo>
                  <a:pt x="629088" y="8011"/>
                </a:lnTo>
                <a:lnTo>
                  <a:pt x="674253" y="17109"/>
                </a:lnTo>
                <a:lnTo>
                  <a:pt x="719124" y="29619"/>
                </a:lnTo>
                <a:lnTo>
                  <a:pt x="763487" y="45555"/>
                </a:lnTo>
                <a:lnTo>
                  <a:pt x="807134" y="64929"/>
                </a:lnTo>
                <a:lnTo>
                  <a:pt x="849851" y="87754"/>
                </a:lnTo>
                <a:lnTo>
                  <a:pt x="891429" y="114042"/>
                </a:lnTo>
                <a:lnTo>
                  <a:pt x="931656" y="143808"/>
                </a:lnTo>
                <a:lnTo>
                  <a:pt x="969606" y="176431"/>
                </a:lnTo>
                <a:lnTo>
                  <a:pt x="1004463" y="211142"/>
                </a:lnTo>
                <a:lnTo>
                  <a:pt x="1036193" y="247733"/>
                </a:lnTo>
                <a:lnTo>
                  <a:pt x="1064763" y="285995"/>
                </a:lnTo>
                <a:lnTo>
                  <a:pt x="1090138" y="325720"/>
                </a:lnTo>
                <a:lnTo>
                  <a:pt x="1112285" y="366698"/>
                </a:lnTo>
                <a:lnTo>
                  <a:pt x="1131169" y="408721"/>
                </a:lnTo>
                <a:lnTo>
                  <a:pt x="1146756" y="451579"/>
                </a:lnTo>
                <a:lnTo>
                  <a:pt x="1159013" y="495065"/>
                </a:lnTo>
                <a:lnTo>
                  <a:pt x="1167906" y="538969"/>
                </a:lnTo>
                <a:lnTo>
                  <a:pt x="1173401" y="583082"/>
                </a:lnTo>
                <a:lnTo>
                  <a:pt x="1175464" y="627197"/>
                </a:lnTo>
                <a:lnTo>
                  <a:pt x="1174060" y="671103"/>
                </a:lnTo>
                <a:lnTo>
                  <a:pt x="1169156" y="714593"/>
                </a:lnTo>
                <a:lnTo>
                  <a:pt x="1160719" y="757456"/>
                </a:lnTo>
                <a:lnTo>
                  <a:pt x="1148713" y="799486"/>
                </a:lnTo>
                <a:lnTo>
                  <a:pt x="1133106" y="840472"/>
                </a:lnTo>
                <a:lnTo>
                  <a:pt x="1113863" y="880207"/>
                </a:lnTo>
                <a:lnTo>
                  <a:pt x="1090950" y="918480"/>
                </a:lnTo>
                <a:lnTo>
                  <a:pt x="1064333" y="955084"/>
                </a:lnTo>
                <a:lnTo>
                  <a:pt x="1034545" y="989166"/>
                </a:lnTo>
                <a:lnTo>
                  <a:pt x="1002307" y="1020005"/>
                </a:lnTo>
                <a:lnTo>
                  <a:pt x="967830" y="1047586"/>
                </a:lnTo>
                <a:lnTo>
                  <a:pt x="931326" y="1071898"/>
                </a:lnTo>
                <a:lnTo>
                  <a:pt x="893005" y="1092927"/>
                </a:lnTo>
                <a:lnTo>
                  <a:pt x="853080" y="1110660"/>
                </a:lnTo>
                <a:lnTo>
                  <a:pt x="811760" y="1125085"/>
                </a:lnTo>
                <a:lnTo>
                  <a:pt x="769258" y="1136188"/>
                </a:lnTo>
                <a:lnTo>
                  <a:pt x="725784" y="1143957"/>
                </a:lnTo>
                <a:lnTo>
                  <a:pt x="681549" y="1148378"/>
                </a:lnTo>
                <a:lnTo>
                  <a:pt x="636765" y="1149439"/>
                </a:lnTo>
                <a:lnTo>
                  <a:pt x="591642" y="1147127"/>
                </a:lnTo>
                <a:lnTo>
                  <a:pt x="546393" y="1141428"/>
                </a:lnTo>
                <a:lnTo>
                  <a:pt x="501227" y="1132330"/>
                </a:lnTo>
                <a:lnTo>
                  <a:pt x="456357" y="1119819"/>
                </a:lnTo>
                <a:lnTo>
                  <a:pt x="411993" y="1103884"/>
                </a:lnTo>
                <a:lnTo>
                  <a:pt x="368347" y="1084510"/>
                </a:lnTo>
                <a:lnTo>
                  <a:pt x="325629" y="1061685"/>
                </a:lnTo>
                <a:lnTo>
                  <a:pt x="284051" y="1035396"/>
                </a:lnTo>
                <a:lnTo>
                  <a:pt x="243824" y="1005630"/>
                </a:lnTo>
                <a:lnTo>
                  <a:pt x="205877" y="972990"/>
                </a:lnTo>
                <a:lnTo>
                  <a:pt x="171022" y="938262"/>
                </a:lnTo>
                <a:lnTo>
                  <a:pt x="139292" y="901657"/>
                </a:lnTo>
                <a:lnTo>
                  <a:pt x="110721" y="863382"/>
                </a:lnTo>
                <a:lnTo>
                  <a:pt x="85344" y="823647"/>
                </a:lnTo>
                <a:lnTo>
                  <a:pt x="63195" y="782661"/>
                </a:lnTo>
                <a:lnTo>
                  <a:pt x="44308" y="740631"/>
                </a:lnTo>
                <a:lnTo>
                  <a:pt x="28718" y="697768"/>
                </a:lnTo>
                <a:lnTo>
                  <a:pt x="16457" y="654280"/>
                </a:lnTo>
                <a:lnTo>
                  <a:pt x="7561" y="610375"/>
                </a:lnTo>
                <a:lnTo>
                  <a:pt x="2064" y="566262"/>
                </a:lnTo>
                <a:lnTo>
                  <a:pt x="0" y="522150"/>
                </a:lnTo>
                <a:lnTo>
                  <a:pt x="1402" y="478249"/>
                </a:lnTo>
                <a:lnTo>
                  <a:pt x="6305" y="434766"/>
                </a:lnTo>
                <a:lnTo>
                  <a:pt x="14744" y="391911"/>
                </a:lnTo>
                <a:lnTo>
                  <a:pt x="26752" y="349892"/>
                </a:lnTo>
                <a:lnTo>
                  <a:pt x="42363" y="308918"/>
                </a:lnTo>
                <a:lnTo>
                  <a:pt x="61612" y="269198"/>
                </a:lnTo>
                <a:lnTo>
                  <a:pt x="84533" y="230940"/>
                </a:lnTo>
                <a:lnTo>
                  <a:pt x="111160" y="194354"/>
                </a:lnTo>
                <a:close/>
              </a:path>
              <a:path w="1176020" h="1149985">
                <a:moveTo>
                  <a:pt x="213141" y="275761"/>
                </a:moveTo>
                <a:lnTo>
                  <a:pt x="186733" y="313345"/>
                </a:lnTo>
                <a:lnTo>
                  <a:pt x="165461" y="353199"/>
                </a:lnTo>
                <a:lnTo>
                  <a:pt x="149258" y="394938"/>
                </a:lnTo>
                <a:lnTo>
                  <a:pt x="138054" y="438181"/>
                </a:lnTo>
                <a:lnTo>
                  <a:pt x="131782" y="482546"/>
                </a:lnTo>
                <a:lnTo>
                  <a:pt x="130372" y="527648"/>
                </a:lnTo>
                <a:lnTo>
                  <a:pt x="133756" y="573106"/>
                </a:lnTo>
                <a:lnTo>
                  <a:pt x="141867" y="618537"/>
                </a:lnTo>
                <a:lnTo>
                  <a:pt x="154635" y="663558"/>
                </a:lnTo>
                <a:lnTo>
                  <a:pt x="171992" y="707787"/>
                </a:lnTo>
                <a:lnTo>
                  <a:pt x="193870" y="750841"/>
                </a:lnTo>
                <a:lnTo>
                  <a:pt x="220200" y="792336"/>
                </a:lnTo>
                <a:lnTo>
                  <a:pt x="250914" y="831892"/>
                </a:lnTo>
                <a:lnTo>
                  <a:pt x="285943" y="869123"/>
                </a:lnTo>
                <a:lnTo>
                  <a:pt x="325219" y="903649"/>
                </a:lnTo>
                <a:lnTo>
                  <a:pt x="367575" y="934292"/>
                </a:lnTo>
                <a:lnTo>
                  <a:pt x="411633" y="960191"/>
                </a:lnTo>
                <a:lnTo>
                  <a:pt x="457004" y="981365"/>
                </a:lnTo>
                <a:lnTo>
                  <a:pt x="503298" y="997834"/>
                </a:lnTo>
                <a:lnTo>
                  <a:pt x="550128" y="1009614"/>
                </a:lnTo>
                <a:lnTo>
                  <a:pt x="597103" y="1016726"/>
                </a:lnTo>
                <a:lnTo>
                  <a:pt x="643837" y="1019187"/>
                </a:lnTo>
                <a:lnTo>
                  <a:pt x="689940" y="1017016"/>
                </a:lnTo>
                <a:lnTo>
                  <a:pt x="735022" y="1010232"/>
                </a:lnTo>
                <a:lnTo>
                  <a:pt x="778697" y="998852"/>
                </a:lnTo>
                <a:lnTo>
                  <a:pt x="820574" y="982896"/>
                </a:lnTo>
                <a:lnTo>
                  <a:pt x="860266" y="962382"/>
                </a:lnTo>
                <a:lnTo>
                  <a:pt x="897383" y="937329"/>
                </a:lnTo>
                <a:lnTo>
                  <a:pt x="931537" y="907754"/>
                </a:lnTo>
                <a:lnTo>
                  <a:pt x="962339" y="873677"/>
                </a:lnTo>
                <a:lnTo>
                  <a:pt x="988756" y="836092"/>
                </a:lnTo>
                <a:lnTo>
                  <a:pt x="1010032" y="796234"/>
                </a:lnTo>
                <a:lnTo>
                  <a:pt x="1026237" y="754488"/>
                </a:lnTo>
                <a:lnTo>
                  <a:pt x="1037440" y="711237"/>
                </a:lnTo>
                <a:lnTo>
                  <a:pt x="1043710" y="666865"/>
                </a:lnTo>
                <a:lnTo>
                  <a:pt x="1045116" y="621754"/>
                </a:lnTo>
                <a:lnTo>
                  <a:pt x="1041727" y="576288"/>
                </a:lnTo>
                <a:lnTo>
                  <a:pt x="1033611" y="530851"/>
                </a:lnTo>
                <a:lnTo>
                  <a:pt x="1020838" y="485825"/>
                </a:lnTo>
                <a:lnTo>
                  <a:pt x="1003477" y="441595"/>
                </a:lnTo>
                <a:lnTo>
                  <a:pt x="981597" y="398543"/>
                </a:lnTo>
                <a:lnTo>
                  <a:pt x="955266" y="357054"/>
                </a:lnTo>
                <a:lnTo>
                  <a:pt x="924554" y="317509"/>
                </a:lnTo>
                <a:lnTo>
                  <a:pt x="889530" y="280293"/>
                </a:lnTo>
                <a:lnTo>
                  <a:pt x="850262" y="245789"/>
                </a:lnTo>
                <a:lnTo>
                  <a:pt x="807905" y="215145"/>
                </a:lnTo>
                <a:lnTo>
                  <a:pt x="763847" y="189242"/>
                </a:lnTo>
                <a:lnTo>
                  <a:pt x="718477" y="168061"/>
                </a:lnTo>
                <a:lnTo>
                  <a:pt x="672182" y="151585"/>
                </a:lnTo>
                <a:lnTo>
                  <a:pt x="625353" y="139796"/>
                </a:lnTo>
                <a:lnTo>
                  <a:pt x="578377" y="132676"/>
                </a:lnTo>
                <a:lnTo>
                  <a:pt x="531644" y="130207"/>
                </a:lnTo>
                <a:lnTo>
                  <a:pt x="485541" y="132372"/>
                </a:lnTo>
                <a:lnTo>
                  <a:pt x="440458" y="139152"/>
                </a:lnTo>
                <a:lnTo>
                  <a:pt x="396784" y="150530"/>
                </a:lnTo>
                <a:lnTo>
                  <a:pt x="354906" y="166488"/>
                </a:lnTo>
                <a:lnTo>
                  <a:pt x="315214" y="187008"/>
                </a:lnTo>
                <a:lnTo>
                  <a:pt x="278097" y="212072"/>
                </a:lnTo>
                <a:lnTo>
                  <a:pt x="243943" y="241662"/>
                </a:lnTo>
                <a:lnTo>
                  <a:pt x="213141" y="275761"/>
                </a:lnTo>
                <a:close/>
              </a:path>
            </a:pathLst>
          </a:custGeom>
          <a:ln w="12700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7280" y="0"/>
            <a:ext cx="8808720" cy="6858000"/>
          </a:xfrm>
          <a:custGeom>
            <a:avLst/>
            <a:gdLst/>
            <a:ahLst/>
            <a:cxnLst/>
            <a:rect l="l" t="t" r="r" b="b"/>
            <a:pathLst>
              <a:path w="8808720" h="6858000">
                <a:moveTo>
                  <a:pt x="8808720" y="0"/>
                </a:moveTo>
                <a:lnTo>
                  <a:pt x="0" y="0"/>
                </a:lnTo>
                <a:lnTo>
                  <a:pt x="0" y="6858000"/>
                </a:lnTo>
                <a:lnTo>
                  <a:pt x="8808720" y="6858000"/>
                </a:lnTo>
                <a:lnTo>
                  <a:pt x="8808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1080" y="0"/>
            <a:ext cx="161544" cy="6857999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1099566" y="0"/>
            <a:ext cx="79375" cy="6858000"/>
          </a:xfrm>
          <a:custGeom>
            <a:avLst/>
            <a:gdLst/>
            <a:ahLst/>
            <a:cxnLst/>
            <a:rect l="l" t="t" r="r" b="b"/>
            <a:pathLst>
              <a:path w="79375" h="6858000">
                <a:moveTo>
                  <a:pt x="79247" y="0"/>
                </a:moveTo>
                <a:lnTo>
                  <a:pt x="0" y="0"/>
                </a:lnTo>
                <a:lnTo>
                  <a:pt x="0" y="6858000"/>
                </a:lnTo>
                <a:lnTo>
                  <a:pt x="79247" y="6858000"/>
                </a:lnTo>
                <a:lnTo>
                  <a:pt x="792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38883" y="1626107"/>
            <a:ext cx="5519928" cy="14752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56221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41320" y="159511"/>
            <a:ext cx="5023358" cy="1337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56221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4108" y="1753616"/>
            <a:ext cx="6762750" cy="2729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5" Type="http://schemas.openxmlformats.org/officeDocument/2006/relationships/image" Target="../media/image4.png"/><Relationship Id="rId10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object 14"/>
          <p:cNvGrpSpPr/>
          <p:nvPr/>
        </p:nvGrpSpPr>
        <p:grpSpPr>
          <a:xfrm>
            <a:off x="679704" y="576072"/>
            <a:ext cx="9226550" cy="2329180"/>
            <a:chOff x="679704" y="576072"/>
            <a:chExt cx="9226550" cy="232918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8220" y="1413763"/>
              <a:ext cx="227838" cy="2103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870" y="1338706"/>
              <a:ext cx="337439" cy="29171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9704" y="576072"/>
              <a:ext cx="9226296" cy="2328672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612772" y="980439"/>
            <a:ext cx="7447915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0" spc="-5" dirty="0"/>
              <a:t>File</a:t>
            </a:r>
            <a:r>
              <a:rPr sz="11500" spc="-65" dirty="0"/>
              <a:t> </a:t>
            </a:r>
            <a:r>
              <a:rPr sz="11500" spc="-5" dirty="0"/>
              <a:t>Formats</a:t>
            </a:r>
            <a:endParaRPr sz="1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5" y="0"/>
            <a:ext cx="9909175" cy="6861175"/>
            <a:chOff x="-3045" y="0"/>
            <a:chExt cx="9909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881" y="818106"/>
                  </a:lnTo>
                  <a:lnTo>
                    <a:pt x="100519" y="814261"/>
                  </a:lnTo>
                  <a:lnTo>
                    <a:pt x="149345" y="807936"/>
                  </a:lnTo>
                  <a:lnTo>
                    <a:pt x="197283" y="799201"/>
                  </a:lnTo>
                  <a:lnTo>
                    <a:pt x="244260" y="788125"/>
                  </a:lnTo>
                  <a:lnTo>
                    <a:pt x="290199" y="774778"/>
                  </a:lnTo>
                  <a:lnTo>
                    <a:pt x="335027" y="759228"/>
                  </a:lnTo>
                  <a:lnTo>
                    <a:pt x="378668" y="741545"/>
                  </a:lnTo>
                  <a:lnTo>
                    <a:pt x="421047" y="721798"/>
                  </a:lnTo>
                  <a:lnTo>
                    <a:pt x="462089" y="700057"/>
                  </a:lnTo>
                  <a:lnTo>
                    <a:pt x="501719" y="676389"/>
                  </a:lnTo>
                  <a:lnTo>
                    <a:pt x="539863" y="650866"/>
                  </a:lnTo>
                  <a:lnTo>
                    <a:pt x="576445" y="623555"/>
                  </a:lnTo>
                  <a:lnTo>
                    <a:pt x="611391" y="594526"/>
                  </a:lnTo>
                  <a:lnTo>
                    <a:pt x="644625" y="563849"/>
                  </a:lnTo>
                  <a:lnTo>
                    <a:pt x="676073" y="531592"/>
                  </a:lnTo>
                  <a:lnTo>
                    <a:pt x="705659" y="497824"/>
                  </a:lnTo>
                  <a:lnTo>
                    <a:pt x="733309" y="462616"/>
                  </a:lnTo>
                  <a:lnTo>
                    <a:pt x="758948" y="426036"/>
                  </a:lnTo>
                  <a:lnTo>
                    <a:pt x="782501" y="388152"/>
                  </a:lnTo>
                  <a:lnTo>
                    <a:pt x="803893" y="349036"/>
                  </a:lnTo>
                  <a:lnTo>
                    <a:pt x="823049" y="308755"/>
                  </a:lnTo>
                  <a:lnTo>
                    <a:pt x="839893" y="267378"/>
                  </a:lnTo>
                  <a:lnTo>
                    <a:pt x="854352" y="224976"/>
                  </a:lnTo>
                  <a:lnTo>
                    <a:pt x="866350" y="181618"/>
                  </a:lnTo>
                  <a:lnTo>
                    <a:pt x="875813" y="137371"/>
                  </a:lnTo>
                  <a:lnTo>
                    <a:pt x="882664" y="92307"/>
                  </a:lnTo>
                  <a:lnTo>
                    <a:pt x="886830" y="46493"/>
                  </a:lnTo>
                  <a:lnTo>
                    <a:pt x="88823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886830" y="46493"/>
                  </a:lnTo>
                  <a:lnTo>
                    <a:pt x="882664" y="92307"/>
                  </a:lnTo>
                  <a:lnTo>
                    <a:pt x="875813" y="137371"/>
                  </a:lnTo>
                  <a:lnTo>
                    <a:pt x="866350" y="181618"/>
                  </a:lnTo>
                  <a:lnTo>
                    <a:pt x="854352" y="224976"/>
                  </a:lnTo>
                  <a:lnTo>
                    <a:pt x="839894" y="267378"/>
                  </a:lnTo>
                  <a:lnTo>
                    <a:pt x="823049" y="308755"/>
                  </a:lnTo>
                  <a:lnTo>
                    <a:pt x="803893" y="349036"/>
                  </a:lnTo>
                  <a:lnTo>
                    <a:pt x="782501" y="388152"/>
                  </a:lnTo>
                  <a:lnTo>
                    <a:pt x="758949" y="426036"/>
                  </a:lnTo>
                  <a:lnTo>
                    <a:pt x="733310" y="462616"/>
                  </a:lnTo>
                  <a:lnTo>
                    <a:pt x="705659" y="497824"/>
                  </a:lnTo>
                  <a:lnTo>
                    <a:pt x="676073" y="531592"/>
                  </a:lnTo>
                  <a:lnTo>
                    <a:pt x="644625" y="563849"/>
                  </a:lnTo>
                  <a:lnTo>
                    <a:pt x="611391" y="594526"/>
                  </a:lnTo>
                  <a:lnTo>
                    <a:pt x="576445" y="623555"/>
                  </a:lnTo>
                  <a:lnTo>
                    <a:pt x="539863" y="650866"/>
                  </a:lnTo>
                  <a:lnTo>
                    <a:pt x="501719" y="676389"/>
                  </a:lnTo>
                  <a:lnTo>
                    <a:pt x="462089" y="700057"/>
                  </a:lnTo>
                  <a:lnTo>
                    <a:pt x="421047" y="721798"/>
                  </a:lnTo>
                  <a:lnTo>
                    <a:pt x="378668" y="741545"/>
                  </a:lnTo>
                  <a:lnTo>
                    <a:pt x="335027" y="759228"/>
                  </a:lnTo>
                  <a:lnTo>
                    <a:pt x="290200" y="774778"/>
                  </a:lnTo>
                  <a:lnTo>
                    <a:pt x="244260" y="788125"/>
                  </a:lnTo>
                  <a:lnTo>
                    <a:pt x="197283" y="799201"/>
                  </a:lnTo>
                  <a:lnTo>
                    <a:pt x="149345" y="807936"/>
                  </a:lnTo>
                  <a:lnTo>
                    <a:pt x="100519" y="814261"/>
                  </a:lnTo>
                  <a:lnTo>
                    <a:pt x="50881" y="818106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88235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6095"/>
              <a:ext cx="1926336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879" y="21081"/>
              <a:ext cx="1844039" cy="1702435"/>
            </a:xfrm>
            <a:custGeom>
              <a:avLst/>
              <a:gdLst/>
              <a:ahLst/>
              <a:cxnLst/>
              <a:rect l="l" t="t" r="r" b="b"/>
              <a:pathLst>
                <a:path w="1844039" h="1702435">
                  <a:moveTo>
                    <a:pt x="0" y="851154"/>
                  </a:moveTo>
                  <a:lnTo>
                    <a:pt x="1364" y="804458"/>
                  </a:lnTo>
                  <a:lnTo>
                    <a:pt x="5410" y="758420"/>
                  </a:lnTo>
                  <a:lnTo>
                    <a:pt x="12067" y="713105"/>
                  </a:lnTo>
                  <a:lnTo>
                    <a:pt x="21266" y="668577"/>
                  </a:lnTo>
                  <a:lnTo>
                    <a:pt x="32936" y="624901"/>
                  </a:lnTo>
                  <a:lnTo>
                    <a:pt x="47006" y="582143"/>
                  </a:lnTo>
                  <a:lnTo>
                    <a:pt x="63406" y="540367"/>
                  </a:lnTo>
                  <a:lnTo>
                    <a:pt x="82066" y="499639"/>
                  </a:lnTo>
                  <a:lnTo>
                    <a:pt x="102916" y="460022"/>
                  </a:lnTo>
                  <a:lnTo>
                    <a:pt x="125885" y="421583"/>
                  </a:lnTo>
                  <a:lnTo>
                    <a:pt x="150903" y="384386"/>
                  </a:lnTo>
                  <a:lnTo>
                    <a:pt x="177899" y="348496"/>
                  </a:lnTo>
                  <a:lnTo>
                    <a:pt x="206804" y="313977"/>
                  </a:lnTo>
                  <a:lnTo>
                    <a:pt x="237547" y="280896"/>
                  </a:lnTo>
                  <a:lnTo>
                    <a:pt x="270057" y="249316"/>
                  </a:lnTo>
                  <a:lnTo>
                    <a:pt x="304265" y="219304"/>
                  </a:lnTo>
                  <a:lnTo>
                    <a:pt x="340100" y="190922"/>
                  </a:lnTo>
                  <a:lnTo>
                    <a:pt x="377491" y="164238"/>
                  </a:lnTo>
                  <a:lnTo>
                    <a:pt x="416369" y="139315"/>
                  </a:lnTo>
                  <a:lnTo>
                    <a:pt x="456663" y="116219"/>
                  </a:lnTo>
                  <a:lnTo>
                    <a:pt x="498303" y="95014"/>
                  </a:lnTo>
                  <a:lnTo>
                    <a:pt x="541218" y="75765"/>
                  </a:lnTo>
                  <a:lnTo>
                    <a:pt x="585339" y="58538"/>
                  </a:lnTo>
                  <a:lnTo>
                    <a:pt x="630594" y="43397"/>
                  </a:lnTo>
                  <a:lnTo>
                    <a:pt x="676914" y="30407"/>
                  </a:lnTo>
                  <a:lnTo>
                    <a:pt x="724228" y="19634"/>
                  </a:lnTo>
                  <a:lnTo>
                    <a:pt x="772466" y="11141"/>
                  </a:lnTo>
                  <a:lnTo>
                    <a:pt x="821557" y="4995"/>
                  </a:lnTo>
                  <a:lnTo>
                    <a:pt x="871432" y="1259"/>
                  </a:lnTo>
                  <a:lnTo>
                    <a:pt x="922019" y="0"/>
                  </a:lnTo>
                  <a:lnTo>
                    <a:pt x="972625" y="1259"/>
                  </a:lnTo>
                  <a:lnTo>
                    <a:pt x="1022503" y="4995"/>
                  </a:lnTo>
                  <a:lnTo>
                    <a:pt x="1071598" y="11141"/>
                  </a:lnTo>
                  <a:lnTo>
                    <a:pt x="1119838" y="19634"/>
                  </a:lnTo>
                  <a:lnTo>
                    <a:pt x="1167154" y="30407"/>
                  </a:lnTo>
                  <a:lnTo>
                    <a:pt x="1213476" y="43397"/>
                  </a:lnTo>
                  <a:lnTo>
                    <a:pt x="1258732" y="58538"/>
                  </a:lnTo>
                  <a:lnTo>
                    <a:pt x="1302853" y="75765"/>
                  </a:lnTo>
                  <a:lnTo>
                    <a:pt x="1345768" y="95014"/>
                  </a:lnTo>
                  <a:lnTo>
                    <a:pt x="1387408" y="116219"/>
                  </a:lnTo>
                  <a:lnTo>
                    <a:pt x="1427701" y="139315"/>
                  </a:lnTo>
                  <a:lnTo>
                    <a:pt x="1466578" y="164238"/>
                  </a:lnTo>
                  <a:lnTo>
                    <a:pt x="1503968" y="190922"/>
                  </a:lnTo>
                  <a:lnTo>
                    <a:pt x="1539801" y="219304"/>
                  </a:lnTo>
                  <a:lnTo>
                    <a:pt x="1574007" y="249316"/>
                  </a:lnTo>
                  <a:lnTo>
                    <a:pt x="1606516" y="280896"/>
                  </a:lnTo>
                  <a:lnTo>
                    <a:pt x="1637256" y="313977"/>
                  </a:lnTo>
                  <a:lnTo>
                    <a:pt x="1666159" y="348496"/>
                  </a:lnTo>
                  <a:lnTo>
                    <a:pt x="1693153" y="384386"/>
                  </a:lnTo>
                  <a:lnTo>
                    <a:pt x="1718169" y="421583"/>
                  </a:lnTo>
                  <a:lnTo>
                    <a:pt x="1741136" y="460022"/>
                  </a:lnTo>
                  <a:lnTo>
                    <a:pt x="1761983" y="499639"/>
                  </a:lnTo>
                  <a:lnTo>
                    <a:pt x="1780641" y="540367"/>
                  </a:lnTo>
                  <a:lnTo>
                    <a:pt x="1797039" y="582143"/>
                  </a:lnTo>
                  <a:lnTo>
                    <a:pt x="1811108" y="624901"/>
                  </a:lnTo>
                  <a:lnTo>
                    <a:pt x="1822776" y="668577"/>
                  </a:lnTo>
                  <a:lnTo>
                    <a:pt x="1831973" y="713105"/>
                  </a:lnTo>
                  <a:lnTo>
                    <a:pt x="1838630" y="758420"/>
                  </a:lnTo>
                  <a:lnTo>
                    <a:pt x="1842675" y="804458"/>
                  </a:lnTo>
                  <a:lnTo>
                    <a:pt x="1844039" y="851154"/>
                  </a:lnTo>
                  <a:lnTo>
                    <a:pt x="1842675" y="897849"/>
                  </a:lnTo>
                  <a:lnTo>
                    <a:pt x="1838630" y="943885"/>
                  </a:lnTo>
                  <a:lnTo>
                    <a:pt x="1831973" y="989199"/>
                  </a:lnTo>
                  <a:lnTo>
                    <a:pt x="1822776" y="1033724"/>
                  </a:lnTo>
                  <a:lnTo>
                    <a:pt x="1811108" y="1077396"/>
                  </a:lnTo>
                  <a:lnTo>
                    <a:pt x="1797039" y="1120151"/>
                  </a:lnTo>
                  <a:lnTo>
                    <a:pt x="1780641" y="1161922"/>
                  </a:lnTo>
                  <a:lnTo>
                    <a:pt x="1761983" y="1202646"/>
                  </a:lnTo>
                  <a:lnTo>
                    <a:pt x="1741136" y="1242257"/>
                  </a:lnTo>
                  <a:lnTo>
                    <a:pt x="1718169" y="1280691"/>
                  </a:lnTo>
                  <a:lnTo>
                    <a:pt x="1693153" y="1317882"/>
                  </a:lnTo>
                  <a:lnTo>
                    <a:pt x="1666159" y="1353767"/>
                  </a:lnTo>
                  <a:lnTo>
                    <a:pt x="1637256" y="1388279"/>
                  </a:lnTo>
                  <a:lnTo>
                    <a:pt x="1606516" y="1421354"/>
                  </a:lnTo>
                  <a:lnTo>
                    <a:pt x="1574007" y="1452927"/>
                  </a:lnTo>
                  <a:lnTo>
                    <a:pt x="1539801" y="1482934"/>
                  </a:lnTo>
                  <a:lnTo>
                    <a:pt x="1503968" y="1511308"/>
                  </a:lnTo>
                  <a:lnTo>
                    <a:pt x="1466578" y="1537987"/>
                  </a:lnTo>
                  <a:lnTo>
                    <a:pt x="1427701" y="1562904"/>
                  </a:lnTo>
                  <a:lnTo>
                    <a:pt x="1387408" y="1585994"/>
                  </a:lnTo>
                  <a:lnTo>
                    <a:pt x="1345768" y="1607194"/>
                  </a:lnTo>
                  <a:lnTo>
                    <a:pt x="1302853" y="1626437"/>
                  </a:lnTo>
                  <a:lnTo>
                    <a:pt x="1258732" y="1643660"/>
                  </a:lnTo>
                  <a:lnTo>
                    <a:pt x="1213476" y="1658796"/>
                  </a:lnTo>
                  <a:lnTo>
                    <a:pt x="1167154" y="1671782"/>
                  </a:lnTo>
                  <a:lnTo>
                    <a:pt x="1119838" y="1682553"/>
                  </a:lnTo>
                  <a:lnTo>
                    <a:pt x="1071598" y="1691042"/>
                  </a:lnTo>
                  <a:lnTo>
                    <a:pt x="1022503" y="1697187"/>
                  </a:lnTo>
                  <a:lnTo>
                    <a:pt x="972625" y="1700921"/>
                  </a:lnTo>
                  <a:lnTo>
                    <a:pt x="922032" y="1702181"/>
                  </a:lnTo>
                  <a:lnTo>
                    <a:pt x="871432" y="1700921"/>
                  </a:lnTo>
                  <a:lnTo>
                    <a:pt x="821557" y="1697187"/>
                  </a:lnTo>
                  <a:lnTo>
                    <a:pt x="772466" y="1691042"/>
                  </a:lnTo>
                  <a:lnTo>
                    <a:pt x="724228" y="1682553"/>
                  </a:lnTo>
                  <a:lnTo>
                    <a:pt x="676914" y="1671782"/>
                  </a:lnTo>
                  <a:lnTo>
                    <a:pt x="630594" y="1658796"/>
                  </a:lnTo>
                  <a:lnTo>
                    <a:pt x="585339" y="1643660"/>
                  </a:lnTo>
                  <a:lnTo>
                    <a:pt x="541219" y="1626437"/>
                  </a:lnTo>
                  <a:lnTo>
                    <a:pt x="498303" y="1607194"/>
                  </a:lnTo>
                  <a:lnTo>
                    <a:pt x="456664" y="1585994"/>
                  </a:lnTo>
                  <a:lnTo>
                    <a:pt x="416370" y="1562904"/>
                  </a:lnTo>
                  <a:lnTo>
                    <a:pt x="377492" y="1537987"/>
                  </a:lnTo>
                  <a:lnTo>
                    <a:pt x="340101" y="1511308"/>
                  </a:lnTo>
                  <a:lnTo>
                    <a:pt x="304266" y="1482934"/>
                  </a:lnTo>
                  <a:lnTo>
                    <a:pt x="270059" y="1452927"/>
                  </a:lnTo>
                  <a:lnTo>
                    <a:pt x="237549" y="1421354"/>
                  </a:lnTo>
                  <a:lnTo>
                    <a:pt x="206806" y="1388279"/>
                  </a:lnTo>
                  <a:lnTo>
                    <a:pt x="177902" y="1353767"/>
                  </a:lnTo>
                  <a:lnTo>
                    <a:pt x="150906" y="1317882"/>
                  </a:lnTo>
                  <a:lnTo>
                    <a:pt x="125888" y="1280691"/>
                  </a:lnTo>
                  <a:lnTo>
                    <a:pt x="102920" y="1242257"/>
                  </a:lnTo>
                  <a:lnTo>
                    <a:pt x="82071" y="1202646"/>
                  </a:lnTo>
                  <a:lnTo>
                    <a:pt x="63412" y="1161922"/>
                  </a:lnTo>
                  <a:lnTo>
                    <a:pt x="47012" y="1120151"/>
                  </a:lnTo>
                  <a:lnTo>
                    <a:pt x="32943" y="1077396"/>
                  </a:lnTo>
                  <a:lnTo>
                    <a:pt x="21274" y="1033724"/>
                  </a:lnTo>
                  <a:lnTo>
                    <a:pt x="12077" y="989199"/>
                  </a:lnTo>
                  <a:lnTo>
                    <a:pt x="5420" y="943885"/>
                  </a:lnTo>
                  <a:lnTo>
                    <a:pt x="1375" y="897849"/>
                  </a:lnTo>
                  <a:lnTo>
                    <a:pt x="12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1" y="1024128"/>
              <a:ext cx="1217676" cy="11932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4" y="1031703"/>
              <a:ext cx="1175464" cy="1149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144" y="1031703"/>
              <a:ext cx="1176020" cy="1149985"/>
            </a:xfrm>
            <a:custGeom>
              <a:avLst/>
              <a:gdLst/>
              <a:ahLst/>
              <a:cxnLst/>
              <a:rect l="l" t="t" r="r" b="b"/>
              <a:pathLst>
                <a:path w="1176020" h="1149985">
                  <a:moveTo>
                    <a:pt x="111160" y="194354"/>
                  </a:moveTo>
                  <a:lnTo>
                    <a:pt x="140947" y="160272"/>
                  </a:lnTo>
                  <a:lnTo>
                    <a:pt x="173183" y="129434"/>
                  </a:lnTo>
                  <a:lnTo>
                    <a:pt x="207658" y="101852"/>
                  </a:lnTo>
                  <a:lnTo>
                    <a:pt x="244161" y="77541"/>
                  </a:lnTo>
                  <a:lnTo>
                    <a:pt x="282480" y="56512"/>
                  </a:lnTo>
                  <a:lnTo>
                    <a:pt x="322405" y="38778"/>
                  </a:lnTo>
                  <a:lnTo>
                    <a:pt x="363724" y="24354"/>
                  </a:lnTo>
                  <a:lnTo>
                    <a:pt x="406226" y="13250"/>
                  </a:lnTo>
                  <a:lnTo>
                    <a:pt x="449699" y="5482"/>
                  </a:lnTo>
                  <a:lnTo>
                    <a:pt x="493933" y="1060"/>
                  </a:lnTo>
                  <a:lnTo>
                    <a:pt x="538717" y="0"/>
                  </a:lnTo>
                  <a:lnTo>
                    <a:pt x="583839" y="2312"/>
                  </a:lnTo>
                  <a:lnTo>
                    <a:pt x="629088" y="8011"/>
                  </a:lnTo>
                  <a:lnTo>
                    <a:pt x="674253" y="17109"/>
                  </a:lnTo>
                  <a:lnTo>
                    <a:pt x="719124" y="29619"/>
                  </a:lnTo>
                  <a:lnTo>
                    <a:pt x="763487" y="45555"/>
                  </a:lnTo>
                  <a:lnTo>
                    <a:pt x="807134" y="64929"/>
                  </a:lnTo>
                  <a:lnTo>
                    <a:pt x="849851" y="87754"/>
                  </a:lnTo>
                  <a:lnTo>
                    <a:pt x="891429" y="114042"/>
                  </a:lnTo>
                  <a:lnTo>
                    <a:pt x="931656" y="143808"/>
                  </a:lnTo>
                  <a:lnTo>
                    <a:pt x="969606" y="176431"/>
                  </a:lnTo>
                  <a:lnTo>
                    <a:pt x="1004463" y="211142"/>
                  </a:lnTo>
                  <a:lnTo>
                    <a:pt x="1036193" y="247733"/>
                  </a:lnTo>
                  <a:lnTo>
                    <a:pt x="1064763" y="285995"/>
                  </a:lnTo>
                  <a:lnTo>
                    <a:pt x="1090138" y="325720"/>
                  </a:lnTo>
                  <a:lnTo>
                    <a:pt x="1112285" y="366698"/>
                  </a:lnTo>
                  <a:lnTo>
                    <a:pt x="1131169" y="408721"/>
                  </a:lnTo>
                  <a:lnTo>
                    <a:pt x="1146756" y="451579"/>
                  </a:lnTo>
                  <a:lnTo>
                    <a:pt x="1159013" y="495065"/>
                  </a:lnTo>
                  <a:lnTo>
                    <a:pt x="1167906" y="538969"/>
                  </a:lnTo>
                  <a:lnTo>
                    <a:pt x="1173401" y="583082"/>
                  </a:lnTo>
                  <a:lnTo>
                    <a:pt x="1175464" y="627197"/>
                  </a:lnTo>
                  <a:lnTo>
                    <a:pt x="1174060" y="671103"/>
                  </a:lnTo>
                  <a:lnTo>
                    <a:pt x="1169156" y="714593"/>
                  </a:lnTo>
                  <a:lnTo>
                    <a:pt x="1160719" y="757456"/>
                  </a:lnTo>
                  <a:lnTo>
                    <a:pt x="1148713" y="799486"/>
                  </a:lnTo>
                  <a:lnTo>
                    <a:pt x="1133106" y="840472"/>
                  </a:lnTo>
                  <a:lnTo>
                    <a:pt x="1113863" y="880207"/>
                  </a:lnTo>
                  <a:lnTo>
                    <a:pt x="1090950" y="918480"/>
                  </a:lnTo>
                  <a:lnTo>
                    <a:pt x="1064333" y="955084"/>
                  </a:lnTo>
                  <a:lnTo>
                    <a:pt x="1034545" y="989166"/>
                  </a:lnTo>
                  <a:lnTo>
                    <a:pt x="1002307" y="1020005"/>
                  </a:lnTo>
                  <a:lnTo>
                    <a:pt x="967830" y="1047586"/>
                  </a:lnTo>
                  <a:lnTo>
                    <a:pt x="931326" y="1071898"/>
                  </a:lnTo>
                  <a:lnTo>
                    <a:pt x="893005" y="1092927"/>
                  </a:lnTo>
                  <a:lnTo>
                    <a:pt x="853080" y="1110660"/>
                  </a:lnTo>
                  <a:lnTo>
                    <a:pt x="811760" y="1125085"/>
                  </a:lnTo>
                  <a:lnTo>
                    <a:pt x="769258" y="1136188"/>
                  </a:lnTo>
                  <a:lnTo>
                    <a:pt x="725784" y="1143957"/>
                  </a:lnTo>
                  <a:lnTo>
                    <a:pt x="681549" y="1148378"/>
                  </a:lnTo>
                  <a:lnTo>
                    <a:pt x="636765" y="1149439"/>
                  </a:lnTo>
                  <a:lnTo>
                    <a:pt x="591642" y="1147127"/>
                  </a:lnTo>
                  <a:lnTo>
                    <a:pt x="546393" y="1141428"/>
                  </a:lnTo>
                  <a:lnTo>
                    <a:pt x="501227" y="1132330"/>
                  </a:lnTo>
                  <a:lnTo>
                    <a:pt x="456357" y="1119819"/>
                  </a:lnTo>
                  <a:lnTo>
                    <a:pt x="411993" y="1103884"/>
                  </a:lnTo>
                  <a:lnTo>
                    <a:pt x="368347" y="1084510"/>
                  </a:lnTo>
                  <a:lnTo>
                    <a:pt x="325629" y="1061685"/>
                  </a:lnTo>
                  <a:lnTo>
                    <a:pt x="284051" y="1035396"/>
                  </a:lnTo>
                  <a:lnTo>
                    <a:pt x="243824" y="1005630"/>
                  </a:lnTo>
                  <a:lnTo>
                    <a:pt x="205877" y="972990"/>
                  </a:lnTo>
                  <a:lnTo>
                    <a:pt x="171022" y="938262"/>
                  </a:lnTo>
                  <a:lnTo>
                    <a:pt x="139292" y="901657"/>
                  </a:lnTo>
                  <a:lnTo>
                    <a:pt x="110721" y="863382"/>
                  </a:lnTo>
                  <a:lnTo>
                    <a:pt x="85344" y="823647"/>
                  </a:lnTo>
                  <a:lnTo>
                    <a:pt x="63195" y="782661"/>
                  </a:lnTo>
                  <a:lnTo>
                    <a:pt x="44308" y="740631"/>
                  </a:lnTo>
                  <a:lnTo>
                    <a:pt x="28718" y="697768"/>
                  </a:lnTo>
                  <a:lnTo>
                    <a:pt x="16457" y="654280"/>
                  </a:lnTo>
                  <a:lnTo>
                    <a:pt x="7561" y="610375"/>
                  </a:lnTo>
                  <a:lnTo>
                    <a:pt x="2064" y="566262"/>
                  </a:lnTo>
                  <a:lnTo>
                    <a:pt x="0" y="522150"/>
                  </a:lnTo>
                  <a:lnTo>
                    <a:pt x="1402" y="478249"/>
                  </a:lnTo>
                  <a:lnTo>
                    <a:pt x="6305" y="434766"/>
                  </a:lnTo>
                  <a:lnTo>
                    <a:pt x="14744" y="391911"/>
                  </a:lnTo>
                  <a:lnTo>
                    <a:pt x="26752" y="349892"/>
                  </a:lnTo>
                  <a:lnTo>
                    <a:pt x="42363" y="308918"/>
                  </a:lnTo>
                  <a:lnTo>
                    <a:pt x="61612" y="269198"/>
                  </a:lnTo>
                  <a:lnTo>
                    <a:pt x="84533" y="230940"/>
                  </a:lnTo>
                  <a:lnTo>
                    <a:pt x="111160" y="194354"/>
                  </a:lnTo>
                  <a:close/>
                </a:path>
                <a:path w="1176020" h="1149985">
                  <a:moveTo>
                    <a:pt x="213141" y="275761"/>
                  </a:moveTo>
                  <a:lnTo>
                    <a:pt x="186733" y="313345"/>
                  </a:lnTo>
                  <a:lnTo>
                    <a:pt x="165461" y="353199"/>
                  </a:lnTo>
                  <a:lnTo>
                    <a:pt x="149258" y="394938"/>
                  </a:lnTo>
                  <a:lnTo>
                    <a:pt x="138054" y="438181"/>
                  </a:lnTo>
                  <a:lnTo>
                    <a:pt x="131782" y="482546"/>
                  </a:lnTo>
                  <a:lnTo>
                    <a:pt x="130372" y="527648"/>
                  </a:lnTo>
                  <a:lnTo>
                    <a:pt x="133756" y="573106"/>
                  </a:lnTo>
                  <a:lnTo>
                    <a:pt x="141867" y="618537"/>
                  </a:lnTo>
                  <a:lnTo>
                    <a:pt x="154635" y="663558"/>
                  </a:lnTo>
                  <a:lnTo>
                    <a:pt x="171992" y="707787"/>
                  </a:lnTo>
                  <a:lnTo>
                    <a:pt x="193870" y="750841"/>
                  </a:lnTo>
                  <a:lnTo>
                    <a:pt x="220200" y="792336"/>
                  </a:lnTo>
                  <a:lnTo>
                    <a:pt x="250914" y="831892"/>
                  </a:lnTo>
                  <a:lnTo>
                    <a:pt x="285943" y="869123"/>
                  </a:lnTo>
                  <a:lnTo>
                    <a:pt x="325219" y="903649"/>
                  </a:lnTo>
                  <a:lnTo>
                    <a:pt x="367575" y="934292"/>
                  </a:lnTo>
                  <a:lnTo>
                    <a:pt x="411633" y="960191"/>
                  </a:lnTo>
                  <a:lnTo>
                    <a:pt x="457004" y="981365"/>
                  </a:lnTo>
                  <a:lnTo>
                    <a:pt x="503298" y="997834"/>
                  </a:lnTo>
                  <a:lnTo>
                    <a:pt x="550128" y="1009614"/>
                  </a:lnTo>
                  <a:lnTo>
                    <a:pt x="597103" y="1016726"/>
                  </a:lnTo>
                  <a:lnTo>
                    <a:pt x="643837" y="1019187"/>
                  </a:lnTo>
                  <a:lnTo>
                    <a:pt x="689940" y="1017016"/>
                  </a:lnTo>
                  <a:lnTo>
                    <a:pt x="735022" y="1010232"/>
                  </a:lnTo>
                  <a:lnTo>
                    <a:pt x="778697" y="998852"/>
                  </a:lnTo>
                  <a:lnTo>
                    <a:pt x="820574" y="982896"/>
                  </a:lnTo>
                  <a:lnTo>
                    <a:pt x="860266" y="962382"/>
                  </a:lnTo>
                  <a:lnTo>
                    <a:pt x="897383" y="937329"/>
                  </a:lnTo>
                  <a:lnTo>
                    <a:pt x="931537" y="907754"/>
                  </a:lnTo>
                  <a:lnTo>
                    <a:pt x="962339" y="873677"/>
                  </a:lnTo>
                  <a:lnTo>
                    <a:pt x="988756" y="836092"/>
                  </a:lnTo>
                  <a:lnTo>
                    <a:pt x="1010032" y="796234"/>
                  </a:lnTo>
                  <a:lnTo>
                    <a:pt x="1026237" y="754488"/>
                  </a:lnTo>
                  <a:lnTo>
                    <a:pt x="1037440" y="711237"/>
                  </a:lnTo>
                  <a:lnTo>
                    <a:pt x="1043710" y="666865"/>
                  </a:lnTo>
                  <a:lnTo>
                    <a:pt x="1045116" y="621754"/>
                  </a:lnTo>
                  <a:lnTo>
                    <a:pt x="1041727" y="576288"/>
                  </a:lnTo>
                  <a:lnTo>
                    <a:pt x="1033611" y="530851"/>
                  </a:lnTo>
                  <a:lnTo>
                    <a:pt x="1020838" y="485825"/>
                  </a:lnTo>
                  <a:lnTo>
                    <a:pt x="1003477" y="441595"/>
                  </a:lnTo>
                  <a:lnTo>
                    <a:pt x="981597" y="398543"/>
                  </a:lnTo>
                  <a:lnTo>
                    <a:pt x="955266" y="357054"/>
                  </a:lnTo>
                  <a:lnTo>
                    <a:pt x="924554" y="317509"/>
                  </a:lnTo>
                  <a:lnTo>
                    <a:pt x="889530" y="280293"/>
                  </a:lnTo>
                  <a:lnTo>
                    <a:pt x="850262" y="245789"/>
                  </a:lnTo>
                  <a:lnTo>
                    <a:pt x="807905" y="215145"/>
                  </a:lnTo>
                  <a:lnTo>
                    <a:pt x="763847" y="189242"/>
                  </a:lnTo>
                  <a:lnTo>
                    <a:pt x="718477" y="168061"/>
                  </a:lnTo>
                  <a:lnTo>
                    <a:pt x="672182" y="151585"/>
                  </a:lnTo>
                  <a:lnTo>
                    <a:pt x="625353" y="139796"/>
                  </a:lnTo>
                  <a:lnTo>
                    <a:pt x="578377" y="132676"/>
                  </a:lnTo>
                  <a:lnTo>
                    <a:pt x="531644" y="130207"/>
                  </a:lnTo>
                  <a:lnTo>
                    <a:pt x="485541" y="132372"/>
                  </a:lnTo>
                  <a:lnTo>
                    <a:pt x="440458" y="139152"/>
                  </a:lnTo>
                  <a:lnTo>
                    <a:pt x="396784" y="150530"/>
                  </a:lnTo>
                  <a:lnTo>
                    <a:pt x="354906" y="166488"/>
                  </a:lnTo>
                  <a:lnTo>
                    <a:pt x="315214" y="187008"/>
                  </a:lnTo>
                  <a:lnTo>
                    <a:pt x="278097" y="212072"/>
                  </a:lnTo>
                  <a:lnTo>
                    <a:pt x="243943" y="241662"/>
                  </a:lnTo>
                  <a:lnTo>
                    <a:pt x="213141" y="27576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80" y="0"/>
              <a:ext cx="8808720" cy="6858000"/>
            </a:xfrm>
            <a:custGeom>
              <a:avLst/>
              <a:gdLst/>
              <a:ahLst/>
              <a:cxnLst/>
              <a:rect l="l" t="t" r="r" b="b"/>
              <a:pathLst>
                <a:path w="8808720" h="6858000">
                  <a:moveTo>
                    <a:pt x="8808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808720" y="685800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" y="0"/>
              <a:ext cx="161544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9566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792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247" y="6858000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220211" y="12191"/>
            <a:ext cx="4792980" cy="1550035"/>
            <a:chOff x="3220211" y="12191"/>
            <a:chExt cx="4792980" cy="155003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8347" y="12191"/>
              <a:ext cx="2755392" cy="8945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20211" y="667511"/>
              <a:ext cx="4792980" cy="894588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573526" y="159511"/>
            <a:ext cx="4088129" cy="1336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87755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Types</a:t>
            </a:r>
            <a:r>
              <a:rPr spc="-15" dirty="0"/>
              <a:t> </a:t>
            </a:r>
            <a:r>
              <a:rPr spc="-5" dirty="0"/>
              <a:t>of </a:t>
            </a:r>
            <a:r>
              <a:rPr dirty="0"/>
              <a:t> </a:t>
            </a:r>
            <a:r>
              <a:rPr spc="-5" dirty="0"/>
              <a:t>Audio</a:t>
            </a:r>
            <a:r>
              <a:rPr spc="-35" dirty="0"/>
              <a:t> </a:t>
            </a:r>
            <a:r>
              <a:rPr spc="-10" dirty="0"/>
              <a:t>File</a:t>
            </a:r>
            <a:r>
              <a:rPr dirty="0"/>
              <a:t> </a:t>
            </a:r>
            <a:r>
              <a:rPr spc="-5" dirty="0"/>
              <a:t>Format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2122932" y="1776983"/>
            <a:ext cx="6695440" cy="3185160"/>
            <a:chOff x="2122932" y="1776983"/>
            <a:chExt cx="6695440" cy="3185160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22932" y="1776983"/>
              <a:ext cx="952500" cy="131521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201291" y="1847214"/>
              <a:ext cx="795655" cy="1136650"/>
            </a:xfrm>
            <a:custGeom>
              <a:avLst/>
              <a:gdLst/>
              <a:ahLst/>
              <a:cxnLst/>
              <a:rect l="l" t="t" r="r" b="b"/>
              <a:pathLst>
                <a:path w="795655" h="1136650">
                  <a:moveTo>
                    <a:pt x="795527" y="0"/>
                  </a:moveTo>
                  <a:lnTo>
                    <a:pt x="397763" y="397637"/>
                  </a:lnTo>
                  <a:lnTo>
                    <a:pt x="0" y="0"/>
                  </a:lnTo>
                  <a:lnTo>
                    <a:pt x="0" y="738632"/>
                  </a:lnTo>
                  <a:lnTo>
                    <a:pt x="397763" y="1136396"/>
                  </a:lnTo>
                  <a:lnTo>
                    <a:pt x="795527" y="738632"/>
                  </a:lnTo>
                  <a:lnTo>
                    <a:pt x="795527" y="0"/>
                  </a:lnTo>
                  <a:close/>
                </a:path>
              </a:pathLst>
            </a:custGeom>
            <a:solidFill>
              <a:srgbClr val="1C4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01291" y="1847214"/>
              <a:ext cx="795655" cy="1136650"/>
            </a:xfrm>
            <a:custGeom>
              <a:avLst/>
              <a:gdLst/>
              <a:ahLst/>
              <a:cxnLst/>
              <a:rect l="l" t="t" r="r" b="b"/>
              <a:pathLst>
                <a:path w="795655" h="1136650">
                  <a:moveTo>
                    <a:pt x="795527" y="0"/>
                  </a:moveTo>
                  <a:lnTo>
                    <a:pt x="795527" y="738632"/>
                  </a:lnTo>
                  <a:lnTo>
                    <a:pt x="397763" y="1136396"/>
                  </a:lnTo>
                  <a:lnTo>
                    <a:pt x="0" y="738632"/>
                  </a:lnTo>
                  <a:lnTo>
                    <a:pt x="0" y="0"/>
                  </a:lnTo>
                  <a:lnTo>
                    <a:pt x="397763" y="397637"/>
                  </a:lnTo>
                  <a:lnTo>
                    <a:pt x="795527" y="0"/>
                  </a:lnTo>
                  <a:close/>
                </a:path>
              </a:pathLst>
            </a:custGeom>
            <a:ln w="25400">
              <a:solidFill>
                <a:srgbClr val="3891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96819" y="1847722"/>
              <a:ext cx="5808980" cy="739140"/>
            </a:xfrm>
            <a:custGeom>
              <a:avLst/>
              <a:gdLst/>
              <a:ahLst/>
              <a:cxnLst/>
              <a:rect l="l" t="t" r="r" b="b"/>
              <a:pathLst>
                <a:path w="5808980" h="739139">
                  <a:moveTo>
                    <a:pt x="5685408" y="0"/>
                  </a:moveTo>
                  <a:lnTo>
                    <a:pt x="0" y="0"/>
                  </a:lnTo>
                  <a:lnTo>
                    <a:pt x="0" y="738631"/>
                  </a:lnTo>
                  <a:lnTo>
                    <a:pt x="5685408" y="738631"/>
                  </a:lnTo>
                  <a:lnTo>
                    <a:pt x="5733301" y="728958"/>
                  </a:lnTo>
                  <a:lnTo>
                    <a:pt x="5772419" y="702579"/>
                  </a:lnTo>
                  <a:lnTo>
                    <a:pt x="5798798" y="663461"/>
                  </a:lnTo>
                  <a:lnTo>
                    <a:pt x="5808472" y="615568"/>
                  </a:lnTo>
                  <a:lnTo>
                    <a:pt x="5808472" y="123062"/>
                  </a:lnTo>
                  <a:lnTo>
                    <a:pt x="5798798" y="75170"/>
                  </a:lnTo>
                  <a:lnTo>
                    <a:pt x="5772419" y="36052"/>
                  </a:lnTo>
                  <a:lnTo>
                    <a:pt x="5733301" y="9673"/>
                  </a:lnTo>
                  <a:lnTo>
                    <a:pt x="568540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96819" y="1847722"/>
              <a:ext cx="5808980" cy="739140"/>
            </a:xfrm>
            <a:custGeom>
              <a:avLst/>
              <a:gdLst/>
              <a:ahLst/>
              <a:cxnLst/>
              <a:rect l="l" t="t" r="r" b="b"/>
              <a:pathLst>
                <a:path w="5808980" h="739139">
                  <a:moveTo>
                    <a:pt x="5808472" y="123062"/>
                  </a:moveTo>
                  <a:lnTo>
                    <a:pt x="5808472" y="615568"/>
                  </a:lnTo>
                  <a:lnTo>
                    <a:pt x="5798798" y="663461"/>
                  </a:lnTo>
                  <a:lnTo>
                    <a:pt x="5772419" y="702579"/>
                  </a:lnTo>
                  <a:lnTo>
                    <a:pt x="5733301" y="728958"/>
                  </a:lnTo>
                  <a:lnTo>
                    <a:pt x="5685408" y="738631"/>
                  </a:lnTo>
                  <a:lnTo>
                    <a:pt x="0" y="738631"/>
                  </a:lnTo>
                  <a:lnTo>
                    <a:pt x="0" y="0"/>
                  </a:lnTo>
                  <a:lnTo>
                    <a:pt x="5685408" y="0"/>
                  </a:lnTo>
                  <a:lnTo>
                    <a:pt x="5733301" y="9673"/>
                  </a:lnTo>
                  <a:lnTo>
                    <a:pt x="5772419" y="36052"/>
                  </a:lnTo>
                  <a:lnTo>
                    <a:pt x="5798798" y="75170"/>
                  </a:lnTo>
                  <a:lnTo>
                    <a:pt x="5808472" y="123062"/>
                  </a:lnTo>
                  <a:close/>
                </a:path>
              </a:pathLst>
            </a:custGeom>
            <a:ln w="25400">
              <a:solidFill>
                <a:srgbClr val="3891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22932" y="2677667"/>
              <a:ext cx="952500" cy="131521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201291" y="2747644"/>
              <a:ext cx="795655" cy="1136650"/>
            </a:xfrm>
            <a:custGeom>
              <a:avLst/>
              <a:gdLst/>
              <a:ahLst/>
              <a:cxnLst/>
              <a:rect l="l" t="t" r="r" b="b"/>
              <a:pathLst>
                <a:path w="795655" h="1136650">
                  <a:moveTo>
                    <a:pt x="795527" y="0"/>
                  </a:moveTo>
                  <a:lnTo>
                    <a:pt x="397763" y="397763"/>
                  </a:lnTo>
                  <a:lnTo>
                    <a:pt x="0" y="0"/>
                  </a:lnTo>
                  <a:lnTo>
                    <a:pt x="0" y="738758"/>
                  </a:lnTo>
                  <a:lnTo>
                    <a:pt x="397763" y="1136522"/>
                  </a:lnTo>
                  <a:lnTo>
                    <a:pt x="795527" y="738758"/>
                  </a:lnTo>
                  <a:lnTo>
                    <a:pt x="795527" y="0"/>
                  </a:lnTo>
                  <a:close/>
                </a:path>
              </a:pathLst>
            </a:custGeom>
            <a:solidFill>
              <a:srgbClr val="1C4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01291" y="2747644"/>
              <a:ext cx="795655" cy="1136650"/>
            </a:xfrm>
            <a:custGeom>
              <a:avLst/>
              <a:gdLst/>
              <a:ahLst/>
              <a:cxnLst/>
              <a:rect l="l" t="t" r="r" b="b"/>
              <a:pathLst>
                <a:path w="795655" h="1136650">
                  <a:moveTo>
                    <a:pt x="795527" y="0"/>
                  </a:moveTo>
                  <a:lnTo>
                    <a:pt x="795527" y="738758"/>
                  </a:lnTo>
                  <a:lnTo>
                    <a:pt x="397763" y="1136522"/>
                  </a:lnTo>
                  <a:lnTo>
                    <a:pt x="0" y="738758"/>
                  </a:lnTo>
                  <a:lnTo>
                    <a:pt x="0" y="0"/>
                  </a:lnTo>
                  <a:lnTo>
                    <a:pt x="397763" y="397763"/>
                  </a:lnTo>
                  <a:lnTo>
                    <a:pt x="795527" y="0"/>
                  </a:lnTo>
                  <a:close/>
                </a:path>
              </a:pathLst>
            </a:custGeom>
            <a:ln w="25400">
              <a:solidFill>
                <a:srgbClr val="3891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96819" y="2781680"/>
              <a:ext cx="5808980" cy="739140"/>
            </a:xfrm>
            <a:custGeom>
              <a:avLst/>
              <a:gdLst/>
              <a:ahLst/>
              <a:cxnLst/>
              <a:rect l="l" t="t" r="r" b="b"/>
              <a:pathLst>
                <a:path w="5808980" h="739139">
                  <a:moveTo>
                    <a:pt x="5685408" y="0"/>
                  </a:moveTo>
                  <a:lnTo>
                    <a:pt x="0" y="0"/>
                  </a:lnTo>
                  <a:lnTo>
                    <a:pt x="0" y="738632"/>
                  </a:lnTo>
                  <a:lnTo>
                    <a:pt x="5685408" y="738632"/>
                  </a:lnTo>
                  <a:lnTo>
                    <a:pt x="5733301" y="728958"/>
                  </a:lnTo>
                  <a:lnTo>
                    <a:pt x="5772419" y="702579"/>
                  </a:lnTo>
                  <a:lnTo>
                    <a:pt x="5798798" y="663461"/>
                  </a:lnTo>
                  <a:lnTo>
                    <a:pt x="5808472" y="615569"/>
                  </a:lnTo>
                  <a:lnTo>
                    <a:pt x="5808472" y="123063"/>
                  </a:lnTo>
                  <a:lnTo>
                    <a:pt x="5798798" y="75170"/>
                  </a:lnTo>
                  <a:lnTo>
                    <a:pt x="5772419" y="36052"/>
                  </a:lnTo>
                  <a:lnTo>
                    <a:pt x="5733301" y="9673"/>
                  </a:lnTo>
                  <a:lnTo>
                    <a:pt x="568540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96819" y="2781680"/>
              <a:ext cx="5808980" cy="739140"/>
            </a:xfrm>
            <a:custGeom>
              <a:avLst/>
              <a:gdLst/>
              <a:ahLst/>
              <a:cxnLst/>
              <a:rect l="l" t="t" r="r" b="b"/>
              <a:pathLst>
                <a:path w="5808980" h="739139">
                  <a:moveTo>
                    <a:pt x="5808472" y="123063"/>
                  </a:moveTo>
                  <a:lnTo>
                    <a:pt x="5808472" y="615569"/>
                  </a:lnTo>
                  <a:lnTo>
                    <a:pt x="5798798" y="663461"/>
                  </a:lnTo>
                  <a:lnTo>
                    <a:pt x="5772419" y="702579"/>
                  </a:lnTo>
                  <a:lnTo>
                    <a:pt x="5733301" y="728958"/>
                  </a:lnTo>
                  <a:lnTo>
                    <a:pt x="5685408" y="738632"/>
                  </a:lnTo>
                  <a:lnTo>
                    <a:pt x="0" y="738632"/>
                  </a:lnTo>
                  <a:lnTo>
                    <a:pt x="0" y="0"/>
                  </a:lnTo>
                  <a:lnTo>
                    <a:pt x="5685408" y="0"/>
                  </a:lnTo>
                  <a:lnTo>
                    <a:pt x="5733301" y="9673"/>
                  </a:lnTo>
                  <a:lnTo>
                    <a:pt x="5772419" y="36052"/>
                  </a:lnTo>
                  <a:lnTo>
                    <a:pt x="5798798" y="75170"/>
                  </a:lnTo>
                  <a:lnTo>
                    <a:pt x="5808472" y="123063"/>
                  </a:lnTo>
                  <a:close/>
                </a:path>
              </a:pathLst>
            </a:custGeom>
            <a:ln w="25400">
              <a:solidFill>
                <a:srgbClr val="3891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22932" y="3645407"/>
              <a:ext cx="952500" cy="131673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201291" y="3716908"/>
              <a:ext cx="795655" cy="1136650"/>
            </a:xfrm>
            <a:custGeom>
              <a:avLst/>
              <a:gdLst/>
              <a:ahLst/>
              <a:cxnLst/>
              <a:rect l="l" t="t" r="r" b="b"/>
              <a:pathLst>
                <a:path w="795655" h="1136650">
                  <a:moveTo>
                    <a:pt x="795527" y="0"/>
                  </a:moveTo>
                  <a:lnTo>
                    <a:pt x="397763" y="397764"/>
                  </a:lnTo>
                  <a:lnTo>
                    <a:pt x="0" y="0"/>
                  </a:lnTo>
                  <a:lnTo>
                    <a:pt x="0" y="738759"/>
                  </a:lnTo>
                  <a:lnTo>
                    <a:pt x="397763" y="1136396"/>
                  </a:lnTo>
                  <a:lnTo>
                    <a:pt x="795527" y="738759"/>
                  </a:lnTo>
                  <a:lnTo>
                    <a:pt x="795527" y="0"/>
                  </a:lnTo>
                  <a:close/>
                </a:path>
              </a:pathLst>
            </a:custGeom>
            <a:solidFill>
              <a:srgbClr val="1C4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01291" y="3716908"/>
              <a:ext cx="795655" cy="1136650"/>
            </a:xfrm>
            <a:custGeom>
              <a:avLst/>
              <a:gdLst/>
              <a:ahLst/>
              <a:cxnLst/>
              <a:rect l="l" t="t" r="r" b="b"/>
              <a:pathLst>
                <a:path w="795655" h="1136650">
                  <a:moveTo>
                    <a:pt x="795527" y="0"/>
                  </a:moveTo>
                  <a:lnTo>
                    <a:pt x="795527" y="738759"/>
                  </a:lnTo>
                  <a:lnTo>
                    <a:pt x="397763" y="1136396"/>
                  </a:lnTo>
                  <a:lnTo>
                    <a:pt x="0" y="738759"/>
                  </a:lnTo>
                  <a:lnTo>
                    <a:pt x="0" y="0"/>
                  </a:lnTo>
                  <a:lnTo>
                    <a:pt x="397763" y="397764"/>
                  </a:lnTo>
                  <a:lnTo>
                    <a:pt x="795527" y="0"/>
                  </a:lnTo>
                  <a:close/>
                </a:path>
              </a:pathLst>
            </a:custGeom>
            <a:ln w="25400">
              <a:solidFill>
                <a:srgbClr val="3891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96819" y="3715638"/>
              <a:ext cx="5808980" cy="739140"/>
            </a:xfrm>
            <a:custGeom>
              <a:avLst/>
              <a:gdLst/>
              <a:ahLst/>
              <a:cxnLst/>
              <a:rect l="l" t="t" r="r" b="b"/>
              <a:pathLst>
                <a:path w="5808980" h="739139">
                  <a:moveTo>
                    <a:pt x="5685408" y="0"/>
                  </a:moveTo>
                  <a:lnTo>
                    <a:pt x="0" y="0"/>
                  </a:lnTo>
                  <a:lnTo>
                    <a:pt x="0" y="738632"/>
                  </a:lnTo>
                  <a:lnTo>
                    <a:pt x="5685408" y="738632"/>
                  </a:lnTo>
                  <a:lnTo>
                    <a:pt x="5733301" y="728958"/>
                  </a:lnTo>
                  <a:lnTo>
                    <a:pt x="5772419" y="702579"/>
                  </a:lnTo>
                  <a:lnTo>
                    <a:pt x="5798798" y="663461"/>
                  </a:lnTo>
                  <a:lnTo>
                    <a:pt x="5808472" y="615569"/>
                  </a:lnTo>
                  <a:lnTo>
                    <a:pt x="5808472" y="123062"/>
                  </a:lnTo>
                  <a:lnTo>
                    <a:pt x="5798798" y="75170"/>
                  </a:lnTo>
                  <a:lnTo>
                    <a:pt x="5772419" y="36052"/>
                  </a:lnTo>
                  <a:lnTo>
                    <a:pt x="5733301" y="9673"/>
                  </a:lnTo>
                  <a:lnTo>
                    <a:pt x="568540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96819" y="3715638"/>
              <a:ext cx="5808980" cy="739140"/>
            </a:xfrm>
            <a:custGeom>
              <a:avLst/>
              <a:gdLst/>
              <a:ahLst/>
              <a:cxnLst/>
              <a:rect l="l" t="t" r="r" b="b"/>
              <a:pathLst>
                <a:path w="5808980" h="739139">
                  <a:moveTo>
                    <a:pt x="5808472" y="123062"/>
                  </a:moveTo>
                  <a:lnTo>
                    <a:pt x="5808472" y="615569"/>
                  </a:lnTo>
                  <a:lnTo>
                    <a:pt x="5798798" y="663461"/>
                  </a:lnTo>
                  <a:lnTo>
                    <a:pt x="5772419" y="702579"/>
                  </a:lnTo>
                  <a:lnTo>
                    <a:pt x="5733301" y="728958"/>
                  </a:lnTo>
                  <a:lnTo>
                    <a:pt x="5685408" y="738632"/>
                  </a:lnTo>
                  <a:lnTo>
                    <a:pt x="0" y="738632"/>
                  </a:lnTo>
                  <a:lnTo>
                    <a:pt x="0" y="0"/>
                  </a:lnTo>
                  <a:lnTo>
                    <a:pt x="5685408" y="0"/>
                  </a:lnTo>
                  <a:lnTo>
                    <a:pt x="5733301" y="9673"/>
                  </a:lnTo>
                  <a:lnTo>
                    <a:pt x="5772419" y="36052"/>
                  </a:lnTo>
                  <a:lnTo>
                    <a:pt x="5798798" y="75170"/>
                  </a:lnTo>
                  <a:lnTo>
                    <a:pt x="5808472" y="123062"/>
                  </a:lnTo>
                  <a:close/>
                </a:path>
              </a:pathLst>
            </a:custGeom>
            <a:ln w="25400">
              <a:solidFill>
                <a:srgbClr val="3891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141091" y="1841118"/>
            <a:ext cx="1029335" cy="2565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MPEG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140" dirty="0">
                <a:latin typeface="Times New Roman"/>
                <a:cs typeface="Times New Roman"/>
              </a:rPr>
              <a:t>WAVE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06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MIDI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WMA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06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AIFF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Times New Roman"/>
                <a:cs typeface="Times New Roman"/>
              </a:rPr>
              <a:t>AAC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5" y="0"/>
            <a:ext cx="9909175" cy="6861175"/>
            <a:chOff x="-3045" y="0"/>
            <a:chExt cx="9909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881" y="818106"/>
                  </a:lnTo>
                  <a:lnTo>
                    <a:pt x="100519" y="814261"/>
                  </a:lnTo>
                  <a:lnTo>
                    <a:pt x="149345" y="807936"/>
                  </a:lnTo>
                  <a:lnTo>
                    <a:pt x="197283" y="799201"/>
                  </a:lnTo>
                  <a:lnTo>
                    <a:pt x="244260" y="788125"/>
                  </a:lnTo>
                  <a:lnTo>
                    <a:pt x="290199" y="774778"/>
                  </a:lnTo>
                  <a:lnTo>
                    <a:pt x="335027" y="759228"/>
                  </a:lnTo>
                  <a:lnTo>
                    <a:pt x="378668" y="741545"/>
                  </a:lnTo>
                  <a:lnTo>
                    <a:pt x="421047" y="721798"/>
                  </a:lnTo>
                  <a:lnTo>
                    <a:pt x="462089" y="700057"/>
                  </a:lnTo>
                  <a:lnTo>
                    <a:pt x="501719" y="676389"/>
                  </a:lnTo>
                  <a:lnTo>
                    <a:pt x="539863" y="650866"/>
                  </a:lnTo>
                  <a:lnTo>
                    <a:pt x="576445" y="623555"/>
                  </a:lnTo>
                  <a:lnTo>
                    <a:pt x="611391" y="594526"/>
                  </a:lnTo>
                  <a:lnTo>
                    <a:pt x="644625" y="563849"/>
                  </a:lnTo>
                  <a:lnTo>
                    <a:pt x="676073" y="531592"/>
                  </a:lnTo>
                  <a:lnTo>
                    <a:pt x="705659" y="497824"/>
                  </a:lnTo>
                  <a:lnTo>
                    <a:pt x="733309" y="462616"/>
                  </a:lnTo>
                  <a:lnTo>
                    <a:pt x="758948" y="426036"/>
                  </a:lnTo>
                  <a:lnTo>
                    <a:pt x="782501" y="388152"/>
                  </a:lnTo>
                  <a:lnTo>
                    <a:pt x="803893" y="349036"/>
                  </a:lnTo>
                  <a:lnTo>
                    <a:pt x="823049" y="308755"/>
                  </a:lnTo>
                  <a:lnTo>
                    <a:pt x="839893" y="267378"/>
                  </a:lnTo>
                  <a:lnTo>
                    <a:pt x="854352" y="224976"/>
                  </a:lnTo>
                  <a:lnTo>
                    <a:pt x="866350" y="181618"/>
                  </a:lnTo>
                  <a:lnTo>
                    <a:pt x="875813" y="137371"/>
                  </a:lnTo>
                  <a:lnTo>
                    <a:pt x="882664" y="92307"/>
                  </a:lnTo>
                  <a:lnTo>
                    <a:pt x="886830" y="46493"/>
                  </a:lnTo>
                  <a:lnTo>
                    <a:pt x="88823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886830" y="46493"/>
                  </a:lnTo>
                  <a:lnTo>
                    <a:pt x="882664" y="92307"/>
                  </a:lnTo>
                  <a:lnTo>
                    <a:pt x="875813" y="137371"/>
                  </a:lnTo>
                  <a:lnTo>
                    <a:pt x="866350" y="181618"/>
                  </a:lnTo>
                  <a:lnTo>
                    <a:pt x="854352" y="224976"/>
                  </a:lnTo>
                  <a:lnTo>
                    <a:pt x="839894" y="267378"/>
                  </a:lnTo>
                  <a:lnTo>
                    <a:pt x="823049" y="308755"/>
                  </a:lnTo>
                  <a:lnTo>
                    <a:pt x="803893" y="349036"/>
                  </a:lnTo>
                  <a:lnTo>
                    <a:pt x="782501" y="388152"/>
                  </a:lnTo>
                  <a:lnTo>
                    <a:pt x="758949" y="426036"/>
                  </a:lnTo>
                  <a:lnTo>
                    <a:pt x="733310" y="462616"/>
                  </a:lnTo>
                  <a:lnTo>
                    <a:pt x="705659" y="497824"/>
                  </a:lnTo>
                  <a:lnTo>
                    <a:pt x="676073" y="531592"/>
                  </a:lnTo>
                  <a:lnTo>
                    <a:pt x="644625" y="563849"/>
                  </a:lnTo>
                  <a:lnTo>
                    <a:pt x="611391" y="594526"/>
                  </a:lnTo>
                  <a:lnTo>
                    <a:pt x="576445" y="623555"/>
                  </a:lnTo>
                  <a:lnTo>
                    <a:pt x="539863" y="650866"/>
                  </a:lnTo>
                  <a:lnTo>
                    <a:pt x="501719" y="676389"/>
                  </a:lnTo>
                  <a:lnTo>
                    <a:pt x="462089" y="700057"/>
                  </a:lnTo>
                  <a:lnTo>
                    <a:pt x="421047" y="721798"/>
                  </a:lnTo>
                  <a:lnTo>
                    <a:pt x="378668" y="741545"/>
                  </a:lnTo>
                  <a:lnTo>
                    <a:pt x="335027" y="759228"/>
                  </a:lnTo>
                  <a:lnTo>
                    <a:pt x="290200" y="774778"/>
                  </a:lnTo>
                  <a:lnTo>
                    <a:pt x="244260" y="788125"/>
                  </a:lnTo>
                  <a:lnTo>
                    <a:pt x="197283" y="799201"/>
                  </a:lnTo>
                  <a:lnTo>
                    <a:pt x="149345" y="807936"/>
                  </a:lnTo>
                  <a:lnTo>
                    <a:pt x="100519" y="814261"/>
                  </a:lnTo>
                  <a:lnTo>
                    <a:pt x="50881" y="818106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88235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6095"/>
              <a:ext cx="1926336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879" y="21081"/>
              <a:ext cx="1844039" cy="1702435"/>
            </a:xfrm>
            <a:custGeom>
              <a:avLst/>
              <a:gdLst/>
              <a:ahLst/>
              <a:cxnLst/>
              <a:rect l="l" t="t" r="r" b="b"/>
              <a:pathLst>
                <a:path w="1844039" h="1702435">
                  <a:moveTo>
                    <a:pt x="0" y="851154"/>
                  </a:moveTo>
                  <a:lnTo>
                    <a:pt x="1364" y="804458"/>
                  </a:lnTo>
                  <a:lnTo>
                    <a:pt x="5410" y="758420"/>
                  </a:lnTo>
                  <a:lnTo>
                    <a:pt x="12067" y="713105"/>
                  </a:lnTo>
                  <a:lnTo>
                    <a:pt x="21266" y="668577"/>
                  </a:lnTo>
                  <a:lnTo>
                    <a:pt x="32936" y="624901"/>
                  </a:lnTo>
                  <a:lnTo>
                    <a:pt x="47006" y="582143"/>
                  </a:lnTo>
                  <a:lnTo>
                    <a:pt x="63406" y="540367"/>
                  </a:lnTo>
                  <a:lnTo>
                    <a:pt x="82066" y="499639"/>
                  </a:lnTo>
                  <a:lnTo>
                    <a:pt x="102916" y="460022"/>
                  </a:lnTo>
                  <a:lnTo>
                    <a:pt x="125885" y="421583"/>
                  </a:lnTo>
                  <a:lnTo>
                    <a:pt x="150903" y="384386"/>
                  </a:lnTo>
                  <a:lnTo>
                    <a:pt x="177899" y="348496"/>
                  </a:lnTo>
                  <a:lnTo>
                    <a:pt x="206804" y="313977"/>
                  </a:lnTo>
                  <a:lnTo>
                    <a:pt x="237547" y="280896"/>
                  </a:lnTo>
                  <a:lnTo>
                    <a:pt x="270057" y="249316"/>
                  </a:lnTo>
                  <a:lnTo>
                    <a:pt x="304265" y="219304"/>
                  </a:lnTo>
                  <a:lnTo>
                    <a:pt x="340100" y="190922"/>
                  </a:lnTo>
                  <a:lnTo>
                    <a:pt x="377491" y="164238"/>
                  </a:lnTo>
                  <a:lnTo>
                    <a:pt x="416369" y="139315"/>
                  </a:lnTo>
                  <a:lnTo>
                    <a:pt x="456663" y="116219"/>
                  </a:lnTo>
                  <a:lnTo>
                    <a:pt x="498303" y="95014"/>
                  </a:lnTo>
                  <a:lnTo>
                    <a:pt x="541218" y="75765"/>
                  </a:lnTo>
                  <a:lnTo>
                    <a:pt x="585339" y="58538"/>
                  </a:lnTo>
                  <a:lnTo>
                    <a:pt x="630594" y="43397"/>
                  </a:lnTo>
                  <a:lnTo>
                    <a:pt x="676914" y="30407"/>
                  </a:lnTo>
                  <a:lnTo>
                    <a:pt x="724228" y="19634"/>
                  </a:lnTo>
                  <a:lnTo>
                    <a:pt x="772466" y="11141"/>
                  </a:lnTo>
                  <a:lnTo>
                    <a:pt x="821557" y="4995"/>
                  </a:lnTo>
                  <a:lnTo>
                    <a:pt x="871432" y="1259"/>
                  </a:lnTo>
                  <a:lnTo>
                    <a:pt x="922019" y="0"/>
                  </a:lnTo>
                  <a:lnTo>
                    <a:pt x="972625" y="1259"/>
                  </a:lnTo>
                  <a:lnTo>
                    <a:pt x="1022503" y="4995"/>
                  </a:lnTo>
                  <a:lnTo>
                    <a:pt x="1071598" y="11141"/>
                  </a:lnTo>
                  <a:lnTo>
                    <a:pt x="1119838" y="19634"/>
                  </a:lnTo>
                  <a:lnTo>
                    <a:pt x="1167154" y="30407"/>
                  </a:lnTo>
                  <a:lnTo>
                    <a:pt x="1213476" y="43397"/>
                  </a:lnTo>
                  <a:lnTo>
                    <a:pt x="1258732" y="58538"/>
                  </a:lnTo>
                  <a:lnTo>
                    <a:pt x="1302853" y="75765"/>
                  </a:lnTo>
                  <a:lnTo>
                    <a:pt x="1345768" y="95014"/>
                  </a:lnTo>
                  <a:lnTo>
                    <a:pt x="1387408" y="116219"/>
                  </a:lnTo>
                  <a:lnTo>
                    <a:pt x="1427701" y="139315"/>
                  </a:lnTo>
                  <a:lnTo>
                    <a:pt x="1466578" y="164238"/>
                  </a:lnTo>
                  <a:lnTo>
                    <a:pt x="1503968" y="190922"/>
                  </a:lnTo>
                  <a:lnTo>
                    <a:pt x="1539801" y="219304"/>
                  </a:lnTo>
                  <a:lnTo>
                    <a:pt x="1574007" y="249316"/>
                  </a:lnTo>
                  <a:lnTo>
                    <a:pt x="1606516" y="280896"/>
                  </a:lnTo>
                  <a:lnTo>
                    <a:pt x="1637256" y="313977"/>
                  </a:lnTo>
                  <a:lnTo>
                    <a:pt x="1666159" y="348496"/>
                  </a:lnTo>
                  <a:lnTo>
                    <a:pt x="1693153" y="384386"/>
                  </a:lnTo>
                  <a:lnTo>
                    <a:pt x="1718169" y="421583"/>
                  </a:lnTo>
                  <a:lnTo>
                    <a:pt x="1741136" y="460022"/>
                  </a:lnTo>
                  <a:lnTo>
                    <a:pt x="1761983" y="499639"/>
                  </a:lnTo>
                  <a:lnTo>
                    <a:pt x="1780641" y="540367"/>
                  </a:lnTo>
                  <a:lnTo>
                    <a:pt x="1797039" y="582143"/>
                  </a:lnTo>
                  <a:lnTo>
                    <a:pt x="1811108" y="624901"/>
                  </a:lnTo>
                  <a:lnTo>
                    <a:pt x="1822776" y="668577"/>
                  </a:lnTo>
                  <a:lnTo>
                    <a:pt x="1831973" y="713105"/>
                  </a:lnTo>
                  <a:lnTo>
                    <a:pt x="1838630" y="758420"/>
                  </a:lnTo>
                  <a:lnTo>
                    <a:pt x="1842675" y="804458"/>
                  </a:lnTo>
                  <a:lnTo>
                    <a:pt x="1844039" y="851154"/>
                  </a:lnTo>
                  <a:lnTo>
                    <a:pt x="1842675" y="897849"/>
                  </a:lnTo>
                  <a:lnTo>
                    <a:pt x="1838630" y="943885"/>
                  </a:lnTo>
                  <a:lnTo>
                    <a:pt x="1831973" y="989199"/>
                  </a:lnTo>
                  <a:lnTo>
                    <a:pt x="1822776" y="1033724"/>
                  </a:lnTo>
                  <a:lnTo>
                    <a:pt x="1811108" y="1077396"/>
                  </a:lnTo>
                  <a:lnTo>
                    <a:pt x="1797039" y="1120151"/>
                  </a:lnTo>
                  <a:lnTo>
                    <a:pt x="1780641" y="1161922"/>
                  </a:lnTo>
                  <a:lnTo>
                    <a:pt x="1761983" y="1202646"/>
                  </a:lnTo>
                  <a:lnTo>
                    <a:pt x="1741136" y="1242257"/>
                  </a:lnTo>
                  <a:lnTo>
                    <a:pt x="1718169" y="1280691"/>
                  </a:lnTo>
                  <a:lnTo>
                    <a:pt x="1693153" y="1317882"/>
                  </a:lnTo>
                  <a:lnTo>
                    <a:pt x="1666159" y="1353767"/>
                  </a:lnTo>
                  <a:lnTo>
                    <a:pt x="1637256" y="1388279"/>
                  </a:lnTo>
                  <a:lnTo>
                    <a:pt x="1606516" y="1421354"/>
                  </a:lnTo>
                  <a:lnTo>
                    <a:pt x="1574007" y="1452927"/>
                  </a:lnTo>
                  <a:lnTo>
                    <a:pt x="1539801" y="1482934"/>
                  </a:lnTo>
                  <a:lnTo>
                    <a:pt x="1503968" y="1511308"/>
                  </a:lnTo>
                  <a:lnTo>
                    <a:pt x="1466578" y="1537987"/>
                  </a:lnTo>
                  <a:lnTo>
                    <a:pt x="1427701" y="1562904"/>
                  </a:lnTo>
                  <a:lnTo>
                    <a:pt x="1387408" y="1585994"/>
                  </a:lnTo>
                  <a:lnTo>
                    <a:pt x="1345768" y="1607194"/>
                  </a:lnTo>
                  <a:lnTo>
                    <a:pt x="1302853" y="1626437"/>
                  </a:lnTo>
                  <a:lnTo>
                    <a:pt x="1258732" y="1643660"/>
                  </a:lnTo>
                  <a:lnTo>
                    <a:pt x="1213476" y="1658796"/>
                  </a:lnTo>
                  <a:lnTo>
                    <a:pt x="1167154" y="1671782"/>
                  </a:lnTo>
                  <a:lnTo>
                    <a:pt x="1119838" y="1682553"/>
                  </a:lnTo>
                  <a:lnTo>
                    <a:pt x="1071598" y="1691042"/>
                  </a:lnTo>
                  <a:lnTo>
                    <a:pt x="1022503" y="1697187"/>
                  </a:lnTo>
                  <a:lnTo>
                    <a:pt x="972625" y="1700921"/>
                  </a:lnTo>
                  <a:lnTo>
                    <a:pt x="922032" y="1702181"/>
                  </a:lnTo>
                  <a:lnTo>
                    <a:pt x="871432" y="1700921"/>
                  </a:lnTo>
                  <a:lnTo>
                    <a:pt x="821557" y="1697187"/>
                  </a:lnTo>
                  <a:lnTo>
                    <a:pt x="772466" y="1691042"/>
                  </a:lnTo>
                  <a:lnTo>
                    <a:pt x="724228" y="1682553"/>
                  </a:lnTo>
                  <a:lnTo>
                    <a:pt x="676914" y="1671782"/>
                  </a:lnTo>
                  <a:lnTo>
                    <a:pt x="630594" y="1658796"/>
                  </a:lnTo>
                  <a:lnTo>
                    <a:pt x="585339" y="1643660"/>
                  </a:lnTo>
                  <a:lnTo>
                    <a:pt x="541219" y="1626437"/>
                  </a:lnTo>
                  <a:lnTo>
                    <a:pt x="498303" y="1607194"/>
                  </a:lnTo>
                  <a:lnTo>
                    <a:pt x="456664" y="1585994"/>
                  </a:lnTo>
                  <a:lnTo>
                    <a:pt x="416370" y="1562904"/>
                  </a:lnTo>
                  <a:lnTo>
                    <a:pt x="377492" y="1537987"/>
                  </a:lnTo>
                  <a:lnTo>
                    <a:pt x="340101" y="1511308"/>
                  </a:lnTo>
                  <a:lnTo>
                    <a:pt x="304266" y="1482934"/>
                  </a:lnTo>
                  <a:lnTo>
                    <a:pt x="270059" y="1452927"/>
                  </a:lnTo>
                  <a:lnTo>
                    <a:pt x="237549" y="1421354"/>
                  </a:lnTo>
                  <a:lnTo>
                    <a:pt x="206806" y="1388279"/>
                  </a:lnTo>
                  <a:lnTo>
                    <a:pt x="177902" y="1353767"/>
                  </a:lnTo>
                  <a:lnTo>
                    <a:pt x="150906" y="1317882"/>
                  </a:lnTo>
                  <a:lnTo>
                    <a:pt x="125888" y="1280691"/>
                  </a:lnTo>
                  <a:lnTo>
                    <a:pt x="102920" y="1242257"/>
                  </a:lnTo>
                  <a:lnTo>
                    <a:pt x="82071" y="1202646"/>
                  </a:lnTo>
                  <a:lnTo>
                    <a:pt x="63412" y="1161922"/>
                  </a:lnTo>
                  <a:lnTo>
                    <a:pt x="47012" y="1120151"/>
                  </a:lnTo>
                  <a:lnTo>
                    <a:pt x="32943" y="1077396"/>
                  </a:lnTo>
                  <a:lnTo>
                    <a:pt x="21274" y="1033724"/>
                  </a:lnTo>
                  <a:lnTo>
                    <a:pt x="12077" y="989199"/>
                  </a:lnTo>
                  <a:lnTo>
                    <a:pt x="5420" y="943885"/>
                  </a:lnTo>
                  <a:lnTo>
                    <a:pt x="1375" y="897849"/>
                  </a:lnTo>
                  <a:lnTo>
                    <a:pt x="12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1" y="1024128"/>
              <a:ext cx="1217676" cy="11932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4" y="1031703"/>
              <a:ext cx="1175464" cy="1149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144" y="1031703"/>
              <a:ext cx="1176020" cy="1149985"/>
            </a:xfrm>
            <a:custGeom>
              <a:avLst/>
              <a:gdLst/>
              <a:ahLst/>
              <a:cxnLst/>
              <a:rect l="l" t="t" r="r" b="b"/>
              <a:pathLst>
                <a:path w="1176020" h="1149985">
                  <a:moveTo>
                    <a:pt x="111160" y="194354"/>
                  </a:moveTo>
                  <a:lnTo>
                    <a:pt x="140947" y="160272"/>
                  </a:lnTo>
                  <a:lnTo>
                    <a:pt x="173183" y="129434"/>
                  </a:lnTo>
                  <a:lnTo>
                    <a:pt x="207658" y="101852"/>
                  </a:lnTo>
                  <a:lnTo>
                    <a:pt x="244161" y="77541"/>
                  </a:lnTo>
                  <a:lnTo>
                    <a:pt x="282480" y="56512"/>
                  </a:lnTo>
                  <a:lnTo>
                    <a:pt x="322405" y="38778"/>
                  </a:lnTo>
                  <a:lnTo>
                    <a:pt x="363724" y="24354"/>
                  </a:lnTo>
                  <a:lnTo>
                    <a:pt x="406226" y="13250"/>
                  </a:lnTo>
                  <a:lnTo>
                    <a:pt x="449699" y="5482"/>
                  </a:lnTo>
                  <a:lnTo>
                    <a:pt x="493933" y="1060"/>
                  </a:lnTo>
                  <a:lnTo>
                    <a:pt x="538717" y="0"/>
                  </a:lnTo>
                  <a:lnTo>
                    <a:pt x="583839" y="2312"/>
                  </a:lnTo>
                  <a:lnTo>
                    <a:pt x="629088" y="8011"/>
                  </a:lnTo>
                  <a:lnTo>
                    <a:pt x="674253" y="17109"/>
                  </a:lnTo>
                  <a:lnTo>
                    <a:pt x="719124" y="29619"/>
                  </a:lnTo>
                  <a:lnTo>
                    <a:pt x="763487" y="45555"/>
                  </a:lnTo>
                  <a:lnTo>
                    <a:pt x="807134" y="64929"/>
                  </a:lnTo>
                  <a:lnTo>
                    <a:pt x="849851" y="87754"/>
                  </a:lnTo>
                  <a:lnTo>
                    <a:pt x="891429" y="114042"/>
                  </a:lnTo>
                  <a:lnTo>
                    <a:pt x="931656" y="143808"/>
                  </a:lnTo>
                  <a:lnTo>
                    <a:pt x="969606" y="176431"/>
                  </a:lnTo>
                  <a:lnTo>
                    <a:pt x="1004463" y="211142"/>
                  </a:lnTo>
                  <a:lnTo>
                    <a:pt x="1036193" y="247733"/>
                  </a:lnTo>
                  <a:lnTo>
                    <a:pt x="1064763" y="285995"/>
                  </a:lnTo>
                  <a:lnTo>
                    <a:pt x="1090138" y="325720"/>
                  </a:lnTo>
                  <a:lnTo>
                    <a:pt x="1112285" y="366698"/>
                  </a:lnTo>
                  <a:lnTo>
                    <a:pt x="1131169" y="408721"/>
                  </a:lnTo>
                  <a:lnTo>
                    <a:pt x="1146756" y="451579"/>
                  </a:lnTo>
                  <a:lnTo>
                    <a:pt x="1159013" y="495065"/>
                  </a:lnTo>
                  <a:lnTo>
                    <a:pt x="1167906" y="538969"/>
                  </a:lnTo>
                  <a:lnTo>
                    <a:pt x="1173401" y="583082"/>
                  </a:lnTo>
                  <a:lnTo>
                    <a:pt x="1175464" y="627197"/>
                  </a:lnTo>
                  <a:lnTo>
                    <a:pt x="1174060" y="671103"/>
                  </a:lnTo>
                  <a:lnTo>
                    <a:pt x="1169156" y="714593"/>
                  </a:lnTo>
                  <a:lnTo>
                    <a:pt x="1160719" y="757456"/>
                  </a:lnTo>
                  <a:lnTo>
                    <a:pt x="1148713" y="799486"/>
                  </a:lnTo>
                  <a:lnTo>
                    <a:pt x="1133106" y="840472"/>
                  </a:lnTo>
                  <a:lnTo>
                    <a:pt x="1113863" y="880207"/>
                  </a:lnTo>
                  <a:lnTo>
                    <a:pt x="1090950" y="918480"/>
                  </a:lnTo>
                  <a:lnTo>
                    <a:pt x="1064333" y="955084"/>
                  </a:lnTo>
                  <a:lnTo>
                    <a:pt x="1034545" y="989166"/>
                  </a:lnTo>
                  <a:lnTo>
                    <a:pt x="1002307" y="1020005"/>
                  </a:lnTo>
                  <a:lnTo>
                    <a:pt x="967830" y="1047586"/>
                  </a:lnTo>
                  <a:lnTo>
                    <a:pt x="931326" y="1071898"/>
                  </a:lnTo>
                  <a:lnTo>
                    <a:pt x="893005" y="1092927"/>
                  </a:lnTo>
                  <a:lnTo>
                    <a:pt x="853080" y="1110660"/>
                  </a:lnTo>
                  <a:lnTo>
                    <a:pt x="811760" y="1125085"/>
                  </a:lnTo>
                  <a:lnTo>
                    <a:pt x="769258" y="1136188"/>
                  </a:lnTo>
                  <a:lnTo>
                    <a:pt x="725784" y="1143957"/>
                  </a:lnTo>
                  <a:lnTo>
                    <a:pt x="681549" y="1148378"/>
                  </a:lnTo>
                  <a:lnTo>
                    <a:pt x="636765" y="1149439"/>
                  </a:lnTo>
                  <a:lnTo>
                    <a:pt x="591642" y="1147127"/>
                  </a:lnTo>
                  <a:lnTo>
                    <a:pt x="546393" y="1141428"/>
                  </a:lnTo>
                  <a:lnTo>
                    <a:pt x="501227" y="1132330"/>
                  </a:lnTo>
                  <a:lnTo>
                    <a:pt x="456357" y="1119819"/>
                  </a:lnTo>
                  <a:lnTo>
                    <a:pt x="411993" y="1103884"/>
                  </a:lnTo>
                  <a:lnTo>
                    <a:pt x="368347" y="1084510"/>
                  </a:lnTo>
                  <a:lnTo>
                    <a:pt x="325629" y="1061685"/>
                  </a:lnTo>
                  <a:lnTo>
                    <a:pt x="284051" y="1035396"/>
                  </a:lnTo>
                  <a:lnTo>
                    <a:pt x="243824" y="1005630"/>
                  </a:lnTo>
                  <a:lnTo>
                    <a:pt x="205877" y="972990"/>
                  </a:lnTo>
                  <a:lnTo>
                    <a:pt x="171022" y="938262"/>
                  </a:lnTo>
                  <a:lnTo>
                    <a:pt x="139292" y="901657"/>
                  </a:lnTo>
                  <a:lnTo>
                    <a:pt x="110721" y="863382"/>
                  </a:lnTo>
                  <a:lnTo>
                    <a:pt x="85344" y="823647"/>
                  </a:lnTo>
                  <a:lnTo>
                    <a:pt x="63195" y="782661"/>
                  </a:lnTo>
                  <a:lnTo>
                    <a:pt x="44308" y="740631"/>
                  </a:lnTo>
                  <a:lnTo>
                    <a:pt x="28718" y="697768"/>
                  </a:lnTo>
                  <a:lnTo>
                    <a:pt x="16457" y="654280"/>
                  </a:lnTo>
                  <a:lnTo>
                    <a:pt x="7561" y="610375"/>
                  </a:lnTo>
                  <a:lnTo>
                    <a:pt x="2064" y="566262"/>
                  </a:lnTo>
                  <a:lnTo>
                    <a:pt x="0" y="522150"/>
                  </a:lnTo>
                  <a:lnTo>
                    <a:pt x="1402" y="478249"/>
                  </a:lnTo>
                  <a:lnTo>
                    <a:pt x="6305" y="434766"/>
                  </a:lnTo>
                  <a:lnTo>
                    <a:pt x="14744" y="391911"/>
                  </a:lnTo>
                  <a:lnTo>
                    <a:pt x="26752" y="349892"/>
                  </a:lnTo>
                  <a:lnTo>
                    <a:pt x="42363" y="308918"/>
                  </a:lnTo>
                  <a:lnTo>
                    <a:pt x="61612" y="269198"/>
                  </a:lnTo>
                  <a:lnTo>
                    <a:pt x="84533" y="230940"/>
                  </a:lnTo>
                  <a:lnTo>
                    <a:pt x="111160" y="194354"/>
                  </a:lnTo>
                  <a:close/>
                </a:path>
                <a:path w="1176020" h="1149985">
                  <a:moveTo>
                    <a:pt x="213141" y="275761"/>
                  </a:moveTo>
                  <a:lnTo>
                    <a:pt x="186733" y="313345"/>
                  </a:lnTo>
                  <a:lnTo>
                    <a:pt x="165461" y="353199"/>
                  </a:lnTo>
                  <a:lnTo>
                    <a:pt x="149258" y="394938"/>
                  </a:lnTo>
                  <a:lnTo>
                    <a:pt x="138054" y="438181"/>
                  </a:lnTo>
                  <a:lnTo>
                    <a:pt x="131782" y="482546"/>
                  </a:lnTo>
                  <a:lnTo>
                    <a:pt x="130372" y="527648"/>
                  </a:lnTo>
                  <a:lnTo>
                    <a:pt x="133756" y="573106"/>
                  </a:lnTo>
                  <a:lnTo>
                    <a:pt x="141867" y="618537"/>
                  </a:lnTo>
                  <a:lnTo>
                    <a:pt x="154635" y="663558"/>
                  </a:lnTo>
                  <a:lnTo>
                    <a:pt x="171992" y="707787"/>
                  </a:lnTo>
                  <a:lnTo>
                    <a:pt x="193870" y="750841"/>
                  </a:lnTo>
                  <a:lnTo>
                    <a:pt x="220200" y="792336"/>
                  </a:lnTo>
                  <a:lnTo>
                    <a:pt x="250914" y="831892"/>
                  </a:lnTo>
                  <a:lnTo>
                    <a:pt x="285943" y="869123"/>
                  </a:lnTo>
                  <a:lnTo>
                    <a:pt x="325219" y="903649"/>
                  </a:lnTo>
                  <a:lnTo>
                    <a:pt x="367575" y="934292"/>
                  </a:lnTo>
                  <a:lnTo>
                    <a:pt x="411633" y="960191"/>
                  </a:lnTo>
                  <a:lnTo>
                    <a:pt x="457004" y="981365"/>
                  </a:lnTo>
                  <a:lnTo>
                    <a:pt x="503298" y="997834"/>
                  </a:lnTo>
                  <a:lnTo>
                    <a:pt x="550128" y="1009614"/>
                  </a:lnTo>
                  <a:lnTo>
                    <a:pt x="597103" y="1016726"/>
                  </a:lnTo>
                  <a:lnTo>
                    <a:pt x="643837" y="1019187"/>
                  </a:lnTo>
                  <a:lnTo>
                    <a:pt x="689940" y="1017016"/>
                  </a:lnTo>
                  <a:lnTo>
                    <a:pt x="735022" y="1010232"/>
                  </a:lnTo>
                  <a:lnTo>
                    <a:pt x="778697" y="998852"/>
                  </a:lnTo>
                  <a:lnTo>
                    <a:pt x="820574" y="982896"/>
                  </a:lnTo>
                  <a:lnTo>
                    <a:pt x="860266" y="962382"/>
                  </a:lnTo>
                  <a:lnTo>
                    <a:pt x="897383" y="937329"/>
                  </a:lnTo>
                  <a:lnTo>
                    <a:pt x="931537" y="907754"/>
                  </a:lnTo>
                  <a:lnTo>
                    <a:pt x="962339" y="873677"/>
                  </a:lnTo>
                  <a:lnTo>
                    <a:pt x="988756" y="836092"/>
                  </a:lnTo>
                  <a:lnTo>
                    <a:pt x="1010032" y="796234"/>
                  </a:lnTo>
                  <a:lnTo>
                    <a:pt x="1026237" y="754488"/>
                  </a:lnTo>
                  <a:lnTo>
                    <a:pt x="1037440" y="711237"/>
                  </a:lnTo>
                  <a:lnTo>
                    <a:pt x="1043710" y="666865"/>
                  </a:lnTo>
                  <a:lnTo>
                    <a:pt x="1045116" y="621754"/>
                  </a:lnTo>
                  <a:lnTo>
                    <a:pt x="1041727" y="576288"/>
                  </a:lnTo>
                  <a:lnTo>
                    <a:pt x="1033611" y="530851"/>
                  </a:lnTo>
                  <a:lnTo>
                    <a:pt x="1020838" y="485825"/>
                  </a:lnTo>
                  <a:lnTo>
                    <a:pt x="1003477" y="441595"/>
                  </a:lnTo>
                  <a:lnTo>
                    <a:pt x="981597" y="398543"/>
                  </a:lnTo>
                  <a:lnTo>
                    <a:pt x="955266" y="357054"/>
                  </a:lnTo>
                  <a:lnTo>
                    <a:pt x="924554" y="317509"/>
                  </a:lnTo>
                  <a:lnTo>
                    <a:pt x="889530" y="280293"/>
                  </a:lnTo>
                  <a:lnTo>
                    <a:pt x="850262" y="245789"/>
                  </a:lnTo>
                  <a:lnTo>
                    <a:pt x="807905" y="215145"/>
                  </a:lnTo>
                  <a:lnTo>
                    <a:pt x="763847" y="189242"/>
                  </a:lnTo>
                  <a:lnTo>
                    <a:pt x="718477" y="168061"/>
                  </a:lnTo>
                  <a:lnTo>
                    <a:pt x="672182" y="151585"/>
                  </a:lnTo>
                  <a:lnTo>
                    <a:pt x="625353" y="139796"/>
                  </a:lnTo>
                  <a:lnTo>
                    <a:pt x="578377" y="132676"/>
                  </a:lnTo>
                  <a:lnTo>
                    <a:pt x="531644" y="130207"/>
                  </a:lnTo>
                  <a:lnTo>
                    <a:pt x="485541" y="132372"/>
                  </a:lnTo>
                  <a:lnTo>
                    <a:pt x="440458" y="139152"/>
                  </a:lnTo>
                  <a:lnTo>
                    <a:pt x="396784" y="150530"/>
                  </a:lnTo>
                  <a:lnTo>
                    <a:pt x="354906" y="166488"/>
                  </a:lnTo>
                  <a:lnTo>
                    <a:pt x="315214" y="187008"/>
                  </a:lnTo>
                  <a:lnTo>
                    <a:pt x="278097" y="212072"/>
                  </a:lnTo>
                  <a:lnTo>
                    <a:pt x="243943" y="241662"/>
                  </a:lnTo>
                  <a:lnTo>
                    <a:pt x="213141" y="27576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80" y="0"/>
              <a:ext cx="8808720" cy="6858000"/>
            </a:xfrm>
            <a:custGeom>
              <a:avLst/>
              <a:gdLst/>
              <a:ahLst/>
              <a:cxnLst/>
              <a:rect l="l" t="t" r="r" b="b"/>
              <a:pathLst>
                <a:path w="8808720" h="6858000">
                  <a:moveTo>
                    <a:pt x="8808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808720" y="685800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" y="0"/>
              <a:ext cx="161544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9566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792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247" y="6858000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10611" y="173736"/>
            <a:ext cx="2505456" cy="99669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004566" y="338785"/>
            <a:ext cx="172021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MPEG</a:t>
            </a:r>
            <a:endParaRPr sz="4800"/>
          </a:p>
        </p:txBody>
      </p:sp>
      <p:sp>
        <p:nvSpPr>
          <p:cNvPr id="16" name="object 16"/>
          <p:cNvSpPr txBox="1"/>
          <p:nvPr/>
        </p:nvSpPr>
        <p:spPr>
          <a:xfrm>
            <a:off x="1634108" y="1160749"/>
            <a:ext cx="7736205" cy="52546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6725" indent="-454659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800" dirty="0">
                <a:latin typeface="Times New Roman"/>
                <a:cs typeface="Times New Roman"/>
              </a:rPr>
              <a:t>Stands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Moving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Picture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Experts </a:t>
            </a:r>
            <a:r>
              <a:rPr sz="2800" dirty="0">
                <a:latin typeface="Times New Roman"/>
                <a:cs typeface="Times New Roman"/>
              </a:rPr>
              <a:t>Group</a:t>
            </a:r>
            <a:endParaRPr sz="2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9900" algn="l"/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MPEG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files </a:t>
            </a:r>
            <a:r>
              <a:rPr sz="2800" spc="-10" dirty="0">
                <a:latin typeface="Times New Roman"/>
                <a:cs typeface="Times New Roman"/>
              </a:rPr>
              <a:t>employ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loss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compression</a:t>
            </a:r>
            <a:endParaRPr sz="280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800" spc="-5" dirty="0">
                <a:latin typeface="Times New Roman"/>
                <a:cs typeface="Times New Roman"/>
              </a:rPr>
              <a:t>MPEG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files use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.mp3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filename extension</a:t>
            </a:r>
            <a:endParaRPr sz="2800">
              <a:latin typeface="Times New Roman"/>
              <a:cs typeface="Times New Roman"/>
            </a:endParaRPr>
          </a:p>
          <a:p>
            <a:pPr marL="466725" marR="5080" indent="-454659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800" spc="-5" dirty="0">
                <a:latin typeface="Times New Roman"/>
                <a:cs typeface="Times New Roman"/>
              </a:rPr>
              <a:t>Digital music , pod casts and audio </a:t>
            </a:r>
            <a:r>
              <a:rPr sz="2800" dirty="0">
                <a:latin typeface="Times New Roman"/>
                <a:cs typeface="Times New Roman"/>
              </a:rPr>
              <a:t>books </a:t>
            </a:r>
            <a:r>
              <a:rPr sz="2800" spc="-5" dirty="0">
                <a:latin typeface="Times New Roman"/>
                <a:cs typeface="Times New Roman"/>
              </a:rPr>
              <a:t>are often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saved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 MPEG3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files</a:t>
            </a:r>
            <a:endParaRPr sz="2800">
              <a:latin typeface="Times New Roman"/>
              <a:cs typeface="Times New Roman"/>
            </a:endParaRPr>
          </a:p>
          <a:p>
            <a:pPr marL="466725" marR="289560" indent="-454659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800" spc="-5" dirty="0">
                <a:latin typeface="Times New Roman"/>
                <a:cs typeface="Times New Roman"/>
              </a:rPr>
              <a:t>Older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MPEG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files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usually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designated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extension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.mp2</a:t>
            </a:r>
            <a:endParaRPr sz="2800">
              <a:latin typeface="Times New Roman"/>
              <a:cs typeface="Times New Roman"/>
            </a:endParaRPr>
          </a:p>
          <a:p>
            <a:pPr marL="466725" marR="288290" indent="-454659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800" spc="-5" dirty="0">
                <a:latin typeface="Times New Roman"/>
                <a:cs typeface="Times New Roman"/>
              </a:rPr>
              <a:t>Older MPEG files are </a:t>
            </a:r>
            <a:r>
              <a:rPr sz="2800" dirty="0">
                <a:latin typeface="Times New Roman"/>
                <a:cs typeface="Times New Roman"/>
              </a:rPr>
              <a:t>usually </a:t>
            </a:r>
            <a:r>
              <a:rPr sz="2800" spc="-5" dirty="0">
                <a:latin typeface="Times New Roman"/>
                <a:cs typeface="Times New Roman"/>
              </a:rPr>
              <a:t>designated with an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extension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.mp2</a:t>
            </a:r>
            <a:endParaRPr sz="2800">
              <a:latin typeface="Times New Roman"/>
              <a:cs typeface="Times New Roman"/>
            </a:endParaRPr>
          </a:p>
          <a:p>
            <a:pPr marL="466725" marR="50800" indent="-454659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800" spc="-5" dirty="0">
                <a:latin typeface="Times New Roman"/>
                <a:cs typeface="Times New Roman"/>
              </a:rPr>
              <a:t>One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minute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music takes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up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approximately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1MB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storage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space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5" y="0"/>
            <a:ext cx="9909175" cy="6861175"/>
            <a:chOff x="-3045" y="0"/>
            <a:chExt cx="9909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881" y="818106"/>
                  </a:lnTo>
                  <a:lnTo>
                    <a:pt x="100519" y="814261"/>
                  </a:lnTo>
                  <a:lnTo>
                    <a:pt x="149345" y="807936"/>
                  </a:lnTo>
                  <a:lnTo>
                    <a:pt x="197283" y="799201"/>
                  </a:lnTo>
                  <a:lnTo>
                    <a:pt x="244260" y="788125"/>
                  </a:lnTo>
                  <a:lnTo>
                    <a:pt x="290199" y="774778"/>
                  </a:lnTo>
                  <a:lnTo>
                    <a:pt x="335027" y="759228"/>
                  </a:lnTo>
                  <a:lnTo>
                    <a:pt x="378668" y="741545"/>
                  </a:lnTo>
                  <a:lnTo>
                    <a:pt x="421047" y="721798"/>
                  </a:lnTo>
                  <a:lnTo>
                    <a:pt x="462089" y="700057"/>
                  </a:lnTo>
                  <a:lnTo>
                    <a:pt x="501719" y="676389"/>
                  </a:lnTo>
                  <a:lnTo>
                    <a:pt x="539863" y="650866"/>
                  </a:lnTo>
                  <a:lnTo>
                    <a:pt x="576445" y="623555"/>
                  </a:lnTo>
                  <a:lnTo>
                    <a:pt x="611391" y="594526"/>
                  </a:lnTo>
                  <a:lnTo>
                    <a:pt x="644625" y="563849"/>
                  </a:lnTo>
                  <a:lnTo>
                    <a:pt x="676073" y="531592"/>
                  </a:lnTo>
                  <a:lnTo>
                    <a:pt x="705659" y="497824"/>
                  </a:lnTo>
                  <a:lnTo>
                    <a:pt x="733309" y="462616"/>
                  </a:lnTo>
                  <a:lnTo>
                    <a:pt x="758948" y="426036"/>
                  </a:lnTo>
                  <a:lnTo>
                    <a:pt x="782501" y="388152"/>
                  </a:lnTo>
                  <a:lnTo>
                    <a:pt x="803893" y="349036"/>
                  </a:lnTo>
                  <a:lnTo>
                    <a:pt x="823049" y="308755"/>
                  </a:lnTo>
                  <a:lnTo>
                    <a:pt x="839893" y="267378"/>
                  </a:lnTo>
                  <a:lnTo>
                    <a:pt x="854352" y="224976"/>
                  </a:lnTo>
                  <a:lnTo>
                    <a:pt x="866350" y="181618"/>
                  </a:lnTo>
                  <a:lnTo>
                    <a:pt x="875813" y="137371"/>
                  </a:lnTo>
                  <a:lnTo>
                    <a:pt x="882664" y="92307"/>
                  </a:lnTo>
                  <a:lnTo>
                    <a:pt x="886830" y="46493"/>
                  </a:lnTo>
                  <a:lnTo>
                    <a:pt x="88823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886830" y="46493"/>
                  </a:lnTo>
                  <a:lnTo>
                    <a:pt x="882664" y="92307"/>
                  </a:lnTo>
                  <a:lnTo>
                    <a:pt x="875813" y="137371"/>
                  </a:lnTo>
                  <a:lnTo>
                    <a:pt x="866350" y="181618"/>
                  </a:lnTo>
                  <a:lnTo>
                    <a:pt x="854352" y="224976"/>
                  </a:lnTo>
                  <a:lnTo>
                    <a:pt x="839894" y="267378"/>
                  </a:lnTo>
                  <a:lnTo>
                    <a:pt x="823049" y="308755"/>
                  </a:lnTo>
                  <a:lnTo>
                    <a:pt x="803893" y="349036"/>
                  </a:lnTo>
                  <a:lnTo>
                    <a:pt x="782501" y="388152"/>
                  </a:lnTo>
                  <a:lnTo>
                    <a:pt x="758949" y="426036"/>
                  </a:lnTo>
                  <a:lnTo>
                    <a:pt x="733310" y="462616"/>
                  </a:lnTo>
                  <a:lnTo>
                    <a:pt x="705659" y="497824"/>
                  </a:lnTo>
                  <a:lnTo>
                    <a:pt x="676073" y="531592"/>
                  </a:lnTo>
                  <a:lnTo>
                    <a:pt x="644625" y="563849"/>
                  </a:lnTo>
                  <a:lnTo>
                    <a:pt x="611391" y="594526"/>
                  </a:lnTo>
                  <a:lnTo>
                    <a:pt x="576445" y="623555"/>
                  </a:lnTo>
                  <a:lnTo>
                    <a:pt x="539863" y="650866"/>
                  </a:lnTo>
                  <a:lnTo>
                    <a:pt x="501719" y="676389"/>
                  </a:lnTo>
                  <a:lnTo>
                    <a:pt x="462089" y="700057"/>
                  </a:lnTo>
                  <a:lnTo>
                    <a:pt x="421047" y="721798"/>
                  </a:lnTo>
                  <a:lnTo>
                    <a:pt x="378668" y="741545"/>
                  </a:lnTo>
                  <a:lnTo>
                    <a:pt x="335027" y="759228"/>
                  </a:lnTo>
                  <a:lnTo>
                    <a:pt x="290200" y="774778"/>
                  </a:lnTo>
                  <a:lnTo>
                    <a:pt x="244260" y="788125"/>
                  </a:lnTo>
                  <a:lnTo>
                    <a:pt x="197283" y="799201"/>
                  </a:lnTo>
                  <a:lnTo>
                    <a:pt x="149345" y="807936"/>
                  </a:lnTo>
                  <a:lnTo>
                    <a:pt x="100519" y="814261"/>
                  </a:lnTo>
                  <a:lnTo>
                    <a:pt x="50881" y="818106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88235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6095"/>
              <a:ext cx="1926336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879" y="21081"/>
              <a:ext cx="1844039" cy="1702435"/>
            </a:xfrm>
            <a:custGeom>
              <a:avLst/>
              <a:gdLst/>
              <a:ahLst/>
              <a:cxnLst/>
              <a:rect l="l" t="t" r="r" b="b"/>
              <a:pathLst>
                <a:path w="1844039" h="1702435">
                  <a:moveTo>
                    <a:pt x="0" y="851154"/>
                  </a:moveTo>
                  <a:lnTo>
                    <a:pt x="1364" y="804458"/>
                  </a:lnTo>
                  <a:lnTo>
                    <a:pt x="5410" y="758420"/>
                  </a:lnTo>
                  <a:lnTo>
                    <a:pt x="12067" y="713105"/>
                  </a:lnTo>
                  <a:lnTo>
                    <a:pt x="21266" y="668577"/>
                  </a:lnTo>
                  <a:lnTo>
                    <a:pt x="32936" y="624901"/>
                  </a:lnTo>
                  <a:lnTo>
                    <a:pt x="47006" y="582143"/>
                  </a:lnTo>
                  <a:lnTo>
                    <a:pt x="63406" y="540367"/>
                  </a:lnTo>
                  <a:lnTo>
                    <a:pt x="82066" y="499639"/>
                  </a:lnTo>
                  <a:lnTo>
                    <a:pt x="102916" y="460022"/>
                  </a:lnTo>
                  <a:lnTo>
                    <a:pt x="125885" y="421583"/>
                  </a:lnTo>
                  <a:lnTo>
                    <a:pt x="150903" y="384386"/>
                  </a:lnTo>
                  <a:lnTo>
                    <a:pt x="177899" y="348496"/>
                  </a:lnTo>
                  <a:lnTo>
                    <a:pt x="206804" y="313977"/>
                  </a:lnTo>
                  <a:lnTo>
                    <a:pt x="237547" y="280896"/>
                  </a:lnTo>
                  <a:lnTo>
                    <a:pt x="270057" y="249316"/>
                  </a:lnTo>
                  <a:lnTo>
                    <a:pt x="304265" y="219304"/>
                  </a:lnTo>
                  <a:lnTo>
                    <a:pt x="340100" y="190922"/>
                  </a:lnTo>
                  <a:lnTo>
                    <a:pt x="377491" y="164238"/>
                  </a:lnTo>
                  <a:lnTo>
                    <a:pt x="416369" y="139315"/>
                  </a:lnTo>
                  <a:lnTo>
                    <a:pt x="456663" y="116219"/>
                  </a:lnTo>
                  <a:lnTo>
                    <a:pt x="498303" y="95014"/>
                  </a:lnTo>
                  <a:lnTo>
                    <a:pt x="541218" y="75765"/>
                  </a:lnTo>
                  <a:lnTo>
                    <a:pt x="585339" y="58538"/>
                  </a:lnTo>
                  <a:lnTo>
                    <a:pt x="630594" y="43397"/>
                  </a:lnTo>
                  <a:lnTo>
                    <a:pt x="676914" y="30407"/>
                  </a:lnTo>
                  <a:lnTo>
                    <a:pt x="724228" y="19634"/>
                  </a:lnTo>
                  <a:lnTo>
                    <a:pt x="772466" y="11141"/>
                  </a:lnTo>
                  <a:lnTo>
                    <a:pt x="821557" y="4995"/>
                  </a:lnTo>
                  <a:lnTo>
                    <a:pt x="871432" y="1259"/>
                  </a:lnTo>
                  <a:lnTo>
                    <a:pt x="922019" y="0"/>
                  </a:lnTo>
                  <a:lnTo>
                    <a:pt x="972625" y="1259"/>
                  </a:lnTo>
                  <a:lnTo>
                    <a:pt x="1022503" y="4995"/>
                  </a:lnTo>
                  <a:lnTo>
                    <a:pt x="1071598" y="11141"/>
                  </a:lnTo>
                  <a:lnTo>
                    <a:pt x="1119838" y="19634"/>
                  </a:lnTo>
                  <a:lnTo>
                    <a:pt x="1167154" y="30407"/>
                  </a:lnTo>
                  <a:lnTo>
                    <a:pt x="1213476" y="43397"/>
                  </a:lnTo>
                  <a:lnTo>
                    <a:pt x="1258732" y="58538"/>
                  </a:lnTo>
                  <a:lnTo>
                    <a:pt x="1302853" y="75765"/>
                  </a:lnTo>
                  <a:lnTo>
                    <a:pt x="1345768" y="95014"/>
                  </a:lnTo>
                  <a:lnTo>
                    <a:pt x="1387408" y="116219"/>
                  </a:lnTo>
                  <a:lnTo>
                    <a:pt x="1427701" y="139315"/>
                  </a:lnTo>
                  <a:lnTo>
                    <a:pt x="1466578" y="164238"/>
                  </a:lnTo>
                  <a:lnTo>
                    <a:pt x="1503968" y="190922"/>
                  </a:lnTo>
                  <a:lnTo>
                    <a:pt x="1539801" y="219304"/>
                  </a:lnTo>
                  <a:lnTo>
                    <a:pt x="1574007" y="249316"/>
                  </a:lnTo>
                  <a:lnTo>
                    <a:pt x="1606516" y="280896"/>
                  </a:lnTo>
                  <a:lnTo>
                    <a:pt x="1637256" y="313977"/>
                  </a:lnTo>
                  <a:lnTo>
                    <a:pt x="1666159" y="348496"/>
                  </a:lnTo>
                  <a:lnTo>
                    <a:pt x="1693153" y="384386"/>
                  </a:lnTo>
                  <a:lnTo>
                    <a:pt x="1718169" y="421583"/>
                  </a:lnTo>
                  <a:lnTo>
                    <a:pt x="1741136" y="460022"/>
                  </a:lnTo>
                  <a:lnTo>
                    <a:pt x="1761983" y="499639"/>
                  </a:lnTo>
                  <a:lnTo>
                    <a:pt x="1780641" y="540367"/>
                  </a:lnTo>
                  <a:lnTo>
                    <a:pt x="1797039" y="582143"/>
                  </a:lnTo>
                  <a:lnTo>
                    <a:pt x="1811108" y="624901"/>
                  </a:lnTo>
                  <a:lnTo>
                    <a:pt x="1822776" y="668577"/>
                  </a:lnTo>
                  <a:lnTo>
                    <a:pt x="1831973" y="713105"/>
                  </a:lnTo>
                  <a:lnTo>
                    <a:pt x="1838630" y="758420"/>
                  </a:lnTo>
                  <a:lnTo>
                    <a:pt x="1842675" y="804458"/>
                  </a:lnTo>
                  <a:lnTo>
                    <a:pt x="1844039" y="851154"/>
                  </a:lnTo>
                  <a:lnTo>
                    <a:pt x="1842675" y="897849"/>
                  </a:lnTo>
                  <a:lnTo>
                    <a:pt x="1838630" y="943885"/>
                  </a:lnTo>
                  <a:lnTo>
                    <a:pt x="1831973" y="989199"/>
                  </a:lnTo>
                  <a:lnTo>
                    <a:pt x="1822776" y="1033724"/>
                  </a:lnTo>
                  <a:lnTo>
                    <a:pt x="1811108" y="1077396"/>
                  </a:lnTo>
                  <a:lnTo>
                    <a:pt x="1797039" y="1120151"/>
                  </a:lnTo>
                  <a:lnTo>
                    <a:pt x="1780641" y="1161922"/>
                  </a:lnTo>
                  <a:lnTo>
                    <a:pt x="1761983" y="1202646"/>
                  </a:lnTo>
                  <a:lnTo>
                    <a:pt x="1741136" y="1242257"/>
                  </a:lnTo>
                  <a:lnTo>
                    <a:pt x="1718169" y="1280691"/>
                  </a:lnTo>
                  <a:lnTo>
                    <a:pt x="1693153" y="1317882"/>
                  </a:lnTo>
                  <a:lnTo>
                    <a:pt x="1666159" y="1353767"/>
                  </a:lnTo>
                  <a:lnTo>
                    <a:pt x="1637256" y="1388279"/>
                  </a:lnTo>
                  <a:lnTo>
                    <a:pt x="1606516" y="1421354"/>
                  </a:lnTo>
                  <a:lnTo>
                    <a:pt x="1574007" y="1452927"/>
                  </a:lnTo>
                  <a:lnTo>
                    <a:pt x="1539801" y="1482934"/>
                  </a:lnTo>
                  <a:lnTo>
                    <a:pt x="1503968" y="1511308"/>
                  </a:lnTo>
                  <a:lnTo>
                    <a:pt x="1466578" y="1537987"/>
                  </a:lnTo>
                  <a:lnTo>
                    <a:pt x="1427701" y="1562904"/>
                  </a:lnTo>
                  <a:lnTo>
                    <a:pt x="1387408" y="1585994"/>
                  </a:lnTo>
                  <a:lnTo>
                    <a:pt x="1345768" y="1607194"/>
                  </a:lnTo>
                  <a:lnTo>
                    <a:pt x="1302853" y="1626437"/>
                  </a:lnTo>
                  <a:lnTo>
                    <a:pt x="1258732" y="1643660"/>
                  </a:lnTo>
                  <a:lnTo>
                    <a:pt x="1213476" y="1658796"/>
                  </a:lnTo>
                  <a:lnTo>
                    <a:pt x="1167154" y="1671782"/>
                  </a:lnTo>
                  <a:lnTo>
                    <a:pt x="1119838" y="1682553"/>
                  </a:lnTo>
                  <a:lnTo>
                    <a:pt x="1071598" y="1691042"/>
                  </a:lnTo>
                  <a:lnTo>
                    <a:pt x="1022503" y="1697187"/>
                  </a:lnTo>
                  <a:lnTo>
                    <a:pt x="972625" y="1700921"/>
                  </a:lnTo>
                  <a:lnTo>
                    <a:pt x="922032" y="1702181"/>
                  </a:lnTo>
                  <a:lnTo>
                    <a:pt x="871432" y="1700921"/>
                  </a:lnTo>
                  <a:lnTo>
                    <a:pt x="821557" y="1697187"/>
                  </a:lnTo>
                  <a:lnTo>
                    <a:pt x="772466" y="1691042"/>
                  </a:lnTo>
                  <a:lnTo>
                    <a:pt x="724228" y="1682553"/>
                  </a:lnTo>
                  <a:lnTo>
                    <a:pt x="676914" y="1671782"/>
                  </a:lnTo>
                  <a:lnTo>
                    <a:pt x="630594" y="1658796"/>
                  </a:lnTo>
                  <a:lnTo>
                    <a:pt x="585339" y="1643660"/>
                  </a:lnTo>
                  <a:lnTo>
                    <a:pt x="541219" y="1626437"/>
                  </a:lnTo>
                  <a:lnTo>
                    <a:pt x="498303" y="1607194"/>
                  </a:lnTo>
                  <a:lnTo>
                    <a:pt x="456664" y="1585994"/>
                  </a:lnTo>
                  <a:lnTo>
                    <a:pt x="416370" y="1562904"/>
                  </a:lnTo>
                  <a:lnTo>
                    <a:pt x="377492" y="1537987"/>
                  </a:lnTo>
                  <a:lnTo>
                    <a:pt x="340101" y="1511308"/>
                  </a:lnTo>
                  <a:lnTo>
                    <a:pt x="304266" y="1482934"/>
                  </a:lnTo>
                  <a:lnTo>
                    <a:pt x="270059" y="1452927"/>
                  </a:lnTo>
                  <a:lnTo>
                    <a:pt x="237549" y="1421354"/>
                  </a:lnTo>
                  <a:lnTo>
                    <a:pt x="206806" y="1388279"/>
                  </a:lnTo>
                  <a:lnTo>
                    <a:pt x="177902" y="1353767"/>
                  </a:lnTo>
                  <a:lnTo>
                    <a:pt x="150906" y="1317882"/>
                  </a:lnTo>
                  <a:lnTo>
                    <a:pt x="125888" y="1280691"/>
                  </a:lnTo>
                  <a:lnTo>
                    <a:pt x="102920" y="1242257"/>
                  </a:lnTo>
                  <a:lnTo>
                    <a:pt x="82071" y="1202646"/>
                  </a:lnTo>
                  <a:lnTo>
                    <a:pt x="63412" y="1161922"/>
                  </a:lnTo>
                  <a:lnTo>
                    <a:pt x="47012" y="1120151"/>
                  </a:lnTo>
                  <a:lnTo>
                    <a:pt x="32943" y="1077396"/>
                  </a:lnTo>
                  <a:lnTo>
                    <a:pt x="21274" y="1033724"/>
                  </a:lnTo>
                  <a:lnTo>
                    <a:pt x="12077" y="989199"/>
                  </a:lnTo>
                  <a:lnTo>
                    <a:pt x="5420" y="943885"/>
                  </a:lnTo>
                  <a:lnTo>
                    <a:pt x="1375" y="897849"/>
                  </a:lnTo>
                  <a:lnTo>
                    <a:pt x="12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1" y="1024128"/>
              <a:ext cx="1217676" cy="11932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4" y="1031703"/>
              <a:ext cx="1175464" cy="1149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144" y="1031703"/>
              <a:ext cx="1176020" cy="1149985"/>
            </a:xfrm>
            <a:custGeom>
              <a:avLst/>
              <a:gdLst/>
              <a:ahLst/>
              <a:cxnLst/>
              <a:rect l="l" t="t" r="r" b="b"/>
              <a:pathLst>
                <a:path w="1176020" h="1149985">
                  <a:moveTo>
                    <a:pt x="111160" y="194354"/>
                  </a:moveTo>
                  <a:lnTo>
                    <a:pt x="140947" y="160272"/>
                  </a:lnTo>
                  <a:lnTo>
                    <a:pt x="173183" y="129434"/>
                  </a:lnTo>
                  <a:lnTo>
                    <a:pt x="207658" y="101852"/>
                  </a:lnTo>
                  <a:lnTo>
                    <a:pt x="244161" y="77541"/>
                  </a:lnTo>
                  <a:lnTo>
                    <a:pt x="282480" y="56512"/>
                  </a:lnTo>
                  <a:lnTo>
                    <a:pt x="322405" y="38778"/>
                  </a:lnTo>
                  <a:lnTo>
                    <a:pt x="363724" y="24354"/>
                  </a:lnTo>
                  <a:lnTo>
                    <a:pt x="406226" y="13250"/>
                  </a:lnTo>
                  <a:lnTo>
                    <a:pt x="449699" y="5482"/>
                  </a:lnTo>
                  <a:lnTo>
                    <a:pt x="493933" y="1060"/>
                  </a:lnTo>
                  <a:lnTo>
                    <a:pt x="538717" y="0"/>
                  </a:lnTo>
                  <a:lnTo>
                    <a:pt x="583839" y="2312"/>
                  </a:lnTo>
                  <a:lnTo>
                    <a:pt x="629088" y="8011"/>
                  </a:lnTo>
                  <a:lnTo>
                    <a:pt x="674253" y="17109"/>
                  </a:lnTo>
                  <a:lnTo>
                    <a:pt x="719124" y="29619"/>
                  </a:lnTo>
                  <a:lnTo>
                    <a:pt x="763487" y="45555"/>
                  </a:lnTo>
                  <a:lnTo>
                    <a:pt x="807134" y="64929"/>
                  </a:lnTo>
                  <a:lnTo>
                    <a:pt x="849851" y="87754"/>
                  </a:lnTo>
                  <a:lnTo>
                    <a:pt x="891429" y="114042"/>
                  </a:lnTo>
                  <a:lnTo>
                    <a:pt x="931656" y="143808"/>
                  </a:lnTo>
                  <a:lnTo>
                    <a:pt x="969606" y="176431"/>
                  </a:lnTo>
                  <a:lnTo>
                    <a:pt x="1004463" y="211142"/>
                  </a:lnTo>
                  <a:lnTo>
                    <a:pt x="1036193" y="247733"/>
                  </a:lnTo>
                  <a:lnTo>
                    <a:pt x="1064763" y="285995"/>
                  </a:lnTo>
                  <a:lnTo>
                    <a:pt x="1090138" y="325720"/>
                  </a:lnTo>
                  <a:lnTo>
                    <a:pt x="1112285" y="366698"/>
                  </a:lnTo>
                  <a:lnTo>
                    <a:pt x="1131169" y="408721"/>
                  </a:lnTo>
                  <a:lnTo>
                    <a:pt x="1146756" y="451579"/>
                  </a:lnTo>
                  <a:lnTo>
                    <a:pt x="1159013" y="495065"/>
                  </a:lnTo>
                  <a:lnTo>
                    <a:pt x="1167906" y="538969"/>
                  </a:lnTo>
                  <a:lnTo>
                    <a:pt x="1173401" y="583082"/>
                  </a:lnTo>
                  <a:lnTo>
                    <a:pt x="1175464" y="627197"/>
                  </a:lnTo>
                  <a:lnTo>
                    <a:pt x="1174060" y="671103"/>
                  </a:lnTo>
                  <a:lnTo>
                    <a:pt x="1169156" y="714593"/>
                  </a:lnTo>
                  <a:lnTo>
                    <a:pt x="1160719" y="757456"/>
                  </a:lnTo>
                  <a:lnTo>
                    <a:pt x="1148713" y="799486"/>
                  </a:lnTo>
                  <a:lnTo>
                    <a:pt x="1133106" y="840472"/>
                  </a:lnTo>
                  <a:lnTo>
                    <a:pt x="1113863" y="880207"/>
                  </a:lnTo>
                  <a:lnTo>
                    <a:pt x="1090950" y="918480"/>
                  </a:lnTo>
                  <a:lnTo>
                    <a:pt x="1064333" y="955084"/>
                  </a:lnTo>
                  <a:lnTo>
                    <a:pt x="1034545" y="989166"/>
                  </a:lnTo>
                  <a:lnTo>
                    <a:pt x="1002307" y="1020005"/>
                  </a:lnTo>
                  <a:lnTo>
                    <a:pt x="967830" y="1047586"/>
                  </a:lnTo>
                  <a:lnTo>
                    <a:pt x="931326" y="1071898"/>
                  </a:lnTo>
                  <a:lnTo>
                    <a:pt x="893005" y="1092927"/>
                  </a:lnTo>
                  <a:lnTo>
                    <a:pt x="853080" y="1110660"/>
                  </a:lnTo>
                  <a:lnTo>
                    <a:pt x="811760" y="1125085"/>
                  </a:lnTo>
                  <a:lnTo>
                    <a:pt x="769258" y="1136188"/>
                  </a:lnTo>
                  <a:lnTo>
                    <a:pt x="725784" y="1143957"/>
                  </a:lnTo>
                  <a:lnTo>
                    <a:pt x="681549" y="1148378"/>
                  </a:lnTo>
                  <a:lnTo>
                    <a:pt x="636765" y="1149439"/>
                  </a:lnTo>
                  <a:lnTo>
                    <a:pt x="591642" y="1147127"/>
                  </a:lnTo>
                  <a:lnTo>
                    <a:pt x="546393" y="1141428"/>
                  </a:lnTo>
                  <a:lnTo>
                    <a:pt x="501227" y="1132330"/>
                  </a:lnTo>
                  <a:lnTo>
                    <a:pt x="456357" y="1119819"/>
                  </a:lnTo>
                  <a:lnTo>
                    <a:pt x="411993" y="1103884"/>
                  </a:lnTo>
                  <a:lnTo>
                    <a:pt x="368347" y="1084510"/>
                  </a:lnTo>
                  <a:lnTo>
                    <a:pt x="325629" y="1061685"/>
                  </a:lnTo>
                  <a:lnTo>
                    <a:pt x="284051" y="1035396"/>
                  </a:lnTo>
                  <a:lnTo>
                    <a:pt x="243824" y="1005630"/>
                  </a:lnTo>
                  <a:lnTo>
                    <a:pt x="205877" y="972990"/>
                  </a:lnTo>
                  <a:lnTo>
                    <a:pt x="171022" y="938262"/>
                  </a:lnTo>
                  <a:lnTo>
                    <a:pt x="139292" y="901657"/>
                  </a:lnTo>
                  <a:lnTo>
                    <a:pt x="110721" y="863382"/>
                  </a:lnTo>
                  <a:lnTo>
                    <a:pt x="85344" y="823647"/>
                  </a:lnTo>
                  <a:lnTo>
                    <a:pt x="63195" y="782661"/>
                  </a:lnTo>
                  <a:lnTo>
                    <a:pt x="44308" y="740631"/>
                  </a:lnTo>
                  <a:lnTo>
                    <a:pt x="28718" y="697768"/>
                  </a:lnTo>
                  <a:lnTo>
                    <a:pt x="16457" y="654280"/>
                  </a:lnTo>
                  <a:lnTo>
                    <a:pt x="7561" y="610375"/>
                  </a:lnTo>
                  <a:lnTo>
                    <a:pt x="2064" y="566262"/>
                  </a:lnTo>
                  <a:lnTo>
                    <a:pt x="0" y="522150"/>
                  </a:lnTo>
                  <a:lnTo>
                    <a:pt x="1402" y="478249"/>
                  </a:lnTo>
                  <a:lnTo>
                    <a:pt x="6305" y="434766"/>
                  </a:lnTo>
                  <a:lnTo>
                    <a:pt x="14744" y="391911"/>
                  </a:lnTo>
                  <a:lnTo>
                    <a:pt x="26752" y="349892"/>
                  </a:lnTo>
                  <a:lnTo>
                    <a:pt x="42363" y="308918"/>
                  </a:lnTo>
                  <a:lnTo>
                    <a:pt x="61612" y="269198"/>
                  </a:lnTo>
                  <a:lnTo>
                    <a:pt x="84533" y="230940"/>
                  </a:lnTo>
                  <a:lnTo>
                    <a:pt x="111160" y="194354"/>
                  </a:lnTo>
                  <a:close/>
                </a:path>
                <a:path w="1176020" h="1149985">
                  <a:moveTo>
                    <a:pt x="213141" y="275761"/>
                  </a:moveTo>
                  <a:lnTo>
                    <a:pt x="186733" y="313345"/>
                  </a:lnTo>
                  <a:lnTo>
                    <a:pt x="165461" y="353199"/>
                  </a:lnTo>
                  <a:lnTo>
                    <a:pt x="149258" y="394938"/>
                  </a:lnTo>
                  <a:lnTo>
                    <a:pt x="138054" y="438181"/>
                  </a:lnTo>
                  <a:lnTo>
                    <a:pt x="131782" y="482546"/>
                  </a:lnTo>
                  <a:lnTo>
                    <a:pt x="130372" y="527648"/>
                  </a:lnTo>
                  <a:lnTo>
                    <a:pt x="133756" y="573106"/>
                  </a:lnTo>
                  <a:lnTo>
                    <a:pt x="141867" y="618537"/>
                  </a:lnTo>
                  <a:lnTo>
                    <a:pt x="154635" y="663558"/>
                  </a:lnTo>
                  <a:lnTo>
                    <a:pt x="171992" y="707787"/>
                  </a:lnTo>
                  <a:lnTo>
                    <a:pt x="193870" y="750841"/>
                  </a:lnTo>
                  <a:lnTo>
                    <a:pt x="220200" y="792336"/>
                  </a:lnTo>
                  <a:lnTo>
                    <a:pt x="250914" y="831892"/>
                  </a:lnTo>
                  <a:lnTo>
                    <a:pt x="285943" y="869123"/>
                  </a:lnTo>
                  <a:lnTo>
                    <a:pt x="325219" y="903649"/>
                  </a:lnTo>
                  <a:lnTo>
                    <a:pt x="367575" y="934292"/>
                  </a:lnTo>
                  <a:lnTo>
                    <a:pt x="411633" y="960191"/>
                  </a:lnTo>
                  <a:lnTo>
                    <a:pt x="457004" y="981365"/>
                  </a:lnTo>
                  <a:lnTo>
                    <a:pt x="503298" y="997834"/>
                  </a:lnTo>
                  <a:lnTo>
                    <a:pt x="550128" y="1009614"/>
                  </a:lnTo>
                  <a:lnTo>
                    <a:pt x="597103" y="1016726"/>
                  </a:lnTo>
                  <a:lnTo>
                    <a:pt x="643837" y="1019187"/>
                  </a:lnTo>
                  <a:lnTo>
                    <a:pt x="689940" y="1017016"/>
                  </a:lnTo>
                  <a:lnTo>
                    <a:pt x="735022" y="1010232"/>
                  </a:lnTo>
                  <a:lnTo>
                    <a:pt x="778697" y="998852"/>
                  </a:lnTo>
                  <a:lnTo>
                    <a:pt x="820574" y="982896"/>
                  </a:lnTo>
                  <a:lnTo>
                    <a:pt x="860266" y="962382"/>
                  </a:lnTo>
                  <a:lnTo>
                    <a:pt x="897383" y="937329"/>
                  </a:lnTo>
                  <a:lnTo>
                    <a:pt x="931537" y="907754"/>
                  </a:lnTo>
                  <a:lnTo>
                    <a:pt x="962339" y="873677"/>
                  </a:lnTo>
                  <a:lnTo>
                    <a:pt x="988756" y="836092"/>
                  </a:lnTo>
                  <a:lnTo>
                    <a:pt x="1010032" y="796234"/>
                  </a:lnTo>
                  <a:lnTo>
                    <a:pt x="1026237" y="754488"/>
                  </a:lnTo>
                  <a:lnTo>
                    <a:pt x="1037440" y="711237"/>
                  </a:lnTo>
                  <a:lnTo>
                    <a:pt x="1043710" y="666865"/>
                  </a:lnTo>
                  <a:lnTo>
                    <a:pt x="1045116" y="621754"/>
                  </a:lnTo>
                  <a:lnTo>
                    <a:pt x="1041727" y="576288"/>
                  </a:lnTo>
                  <a:lnTo>
                    <a:pt x="1033611" y="530851"/>
                  </a:lnTo>
                  <a:lnTo>
                    <a:pt x="1020838" y="485825"/>
                  </a:lnTo>
                  <a:lnTo>
                    <a:pt x="1003477" y="441595"/>
                  </a:lnTo>
                  <a:lnTo>
                    <a:pt x="981597" y="398543"/>
                  </a:lnTo>
                  <a:lnTo>
                    <a:pt x="955266" y="357054"/>
                  </a:lnTo>
                  <a:lnTo>
                    <a:pt x="924554" y="317509"/>
                  </a:lnTo>
                  <a:lnTo>
                    <a:pt x="889530" y="280293"/>
                  </a:lnTo>
                  <a:lnTo>
                    <a:pt x="850262" y="245789"/>
                  </a:lnTo>
                  <a:lnTo>
                    <a:pt x="807905" y="215145"/>
                  </a:lnTo>
                  <a:lnTo>
                    <a:pt x="763847" y="189242"/>
                  </a:lnTo>
                  <a:lnTo>
                    <a:pt x="718477" y="168061"/>
                  </a:lnTo>
                  <a:lnTo>
                    <a:pt x="672182" y="151585"/>
                  </a:lnTo>
                  <a:lnTo>
                    <a:pt x="625353" y="139796"/>
                  </a:lnTo>
                  <a:lnTo>
                    <a:pt x="578377" y="132676"/>
                  </a:lnTo>
                  <a:lnTo>
                    <a:pt x="531644" y="130207"/>
                  </a:lnTo>
                  <a:lnTo>
                    <a:pt x="485541" y="132372"/>
                  </a:lnTo>
                  <a:lnTo>
                    <a:pt x="440458" y="139152"/>
                  </a:lnTo>
                  <a:lnTo>
                    <a:pt x="396784" y="150530"/>
                  </a:lnTo>
                  <a:lnTo>
                    <a:pt x="354906" y="166488"/>
                  </a:lnTo>
                  <a:lnTo>
                    <a:pt x="315214" y="187008"/>
                  </a:lnTo>
                  <a:lnTo>
                    <a:pt x="278097" y="212072"/>
                  </a:lnTo>
                  <a:lnTo>
                    <a:pt x="243943" y="241662"/>
                  </a:lnTo>
                  <a:lnTo>
                    <a:pt x="213141" y="27576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80" y="0"/>
              <a:ext cx="8808720" cy="6858000"/>
            </a:xfrm>
            <a:custGeom>
              <a:avLst/>
              <a:gdLst/>
              <a:ahLst/>
              <a:cxnLst/>
              <a:rect l="l" t="t" r="r" b="b"/>
              <a:pathLst>
                <a:path w="8808720" h="6858000">
                  <a:moveTo>
                    <a:pt x="8808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808720" y="685800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" y="0"/>
              <a:ext cx="161544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9566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792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247" y="6858000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58211" y="280415"/>
            <a:ext cx="2494788" cy="99669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852166" y="445973"/>
            <a:ext cx="17094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25" dirty="0"/>
              <a:t>W</a:t>
            </a:r>
            <a:r>
              <a:rPr sz="4800" spc="-620" dirty="0"/>
              <a:t>A</a:t>
            </a:r>
            <a:r>
              <a:rPr sz="4800" dirty="0"/>
              <a:t>VE</a:t>
            </a:r>
            <a:endParaRPr sz="4800"/>
          </a:p>
        </p:txBody>
      </p:sp>
      <p:sp>
        <p:nvSpPr>
          <p:cNvPr id="16" name="object 16"/>
          <p:cNvSpPr txBox="1"/>
          <p:nvPr/>
        </p:nvSpPr>
        <p:spPr>
          <a:xfrm>
            <a:off x="1634108" y="1258899"/>
            <a:ext cx="7806690" cy="4674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6725" marR="950594" indent="-454659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800" dirty="0">
                <a:latin typeface="Times New Roman"/>
                <a:cs typeface="Times New Roman"/>
              </a:rPr>
              <a:t>Stands for </a:t>
            </a:r>
            <a:r>
              <a:rPr sz="2800" spc="-5" dirty="0">
                <a:latin typeface="Times New Roman"/>
                <a:cs typeface="Times New Roman"/>
              </a:rPr>
              <a:t>Resource Interchange File Format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Waveform</a:t>
            </a:r>
            <a:endParaRPr sz="280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800" spc="-60" dirty="0">
                <a:latin typeface="Times New Roman"/>
                <a:cs typeface="Times New Roman"/>
              </a:rPr>
              <a:t>Wave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files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employ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</a:t>
            </a:r>
            <a:r>
              <a:rPr sz="2800" spc="-5" dirty="0">
                <a:latin typeface="Times New Roman"/>
                <a:cs typeface="Times New Roman"/>
              </a:rPr>
              <a:t> uncompressed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audio format</a:t>
            </a:r>
            <a:endParaRPr sz="280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800" spc="-320" dirty="0">
                <a:latin typeface="Times New Roman"/>
                <a:cs typeface="Times New Roman"/>
              </a:rPr>
              <a:t>W</a:t>
            </a:r>
            <a:r>
              <a:rPr sz="2800" spc="-37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VE 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ses .w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ena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e exten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ns</a:t>
            </a:r>
            <a:endParaRPr sz="2800">
              <a:latin typeface="Times New Roman"/>
              <a:cs typeface="Times New Roman"/>
            </a:endParaRPr>
          </a:p>
          <a:p>
            <a:pPr marL="466725" marR="568325" indent="-454659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file format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proprietary format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sponsored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jointly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by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Microsoft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IBM</a:t>
            </a:r>
            <a:endParaRPr sz="2800">
              <a:latin typeface="Times New Roman"/>
              <a:cs typeface="Times New Roman"/>
            </a:endParaRPr>
          </a:p>
          <a:p>
            <a:pPr marL="466725" marR="427990" indent="-454659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.wav format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support </a:t>
            </a:r>
            <a:r>
              <a:rPr sz="2800" spc="-5" dirty="0">
                <a:latin typeface="Times New Roman"/>
                <a:cs typeface="Times New Roman"/>
              </a:rPr>
              <a:t>both monaural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(single-channel)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stereo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(multichannel)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audio</a:t>
            </a:r>
            <a:endParaRPr sz="2800">
              <a:latin typeface="Times New Roman"/>
              <a:cs typeface="Times New Roman"/>
            </a:endParaRPr>
          </a:p>
          <a:p>
            <a:pPr marL="466725" marR="5080" indent="-454659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800" spc="-5" dirty="0">
                <a:latin typeface="Times New Roman"/>
                <a:cs typeface="Times New Roman"/>
              </a:rPr>
              <a:t>One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minute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stereo music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takes up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approximately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10MB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storage space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5" y="0"/>
            <a:ext cx="9909175" cy="6861175"/>
            <a:chOff x="-3045" y="0"/>
            <a:chExt cx="9909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881" y="818106"/>
                  </a:lnTo>
                  <a:lnTo>
                    <a:pt x="100519" y="814261"/>
                  </a:lnTo>
                  <a:lnTo>
                    <a:pt x="149345" y="807936"/>
                  </a:lnTo>
                  <a:lnTo>
                    <a:pt x="197283" y="799201"/>
                  </a:lnTo>
                  <a:lnTo>
                    <a:pt x="244260" y="788125"/>
                  </a:lnTo>
                  <a:lnTo>
                    <a:pt x="290199" y="774778"/>
                  </a:lnTo>
                  <a:lnTo>
                    <a:pt x="335027" y="759228"/>
                  </a:lnTo>
                  <a:lnTo>
                    <a:pt x="378668" y="741545"/>
                  </a:lnTo>
                  <a:lnTo>
                    <a:pt x="421047" y="721798"/>
                  </a:lnTo>
                  <a:lnTo>
                    <a:pt x="462089" y="700057"/>
                  </a:lnTo>
                  <a:lnTo>
                    <a:pt x="501719" y="676389"/>
                  </a:lnTo>
                  <a:lnTo>
                    <a:pt x="539863" y="650866"/>
                  </a:lnTo>
                  <a:lnTo>
                    <a:pt x="576445" y="623555"/>
                  </a:lnTo>
                  <a:lnTo>
                    <a:pt x="611391" y="594526"/>
                  </a:lnTo>
                  <a:lnTo>
                    <a:pt x="644625" y="563849"/>
                  </a:lnTo>
                  <a:lnTo>
                    <a:pt x="676073" y="531592"/>
                  </a:lnTo>
                  <a:lnTo>
                    <a:pt x="705659" y="497824"/>
                  </a:lnTo>
                  <a:lnTo>
                    <a:pt x="733309" y="462616"/>
                  </a:lnTo>
                  <a:lnTo>
                    <a:pt x="758948" y="426036"/>
                  </a:lnTo>
                  <a:lnTo>
                    <a:pt x="782501" y="388152"/>
                  </a:lnTo>
                  <a:lnTo>
                    <a:pt x="803893" y="349036"/>
                  </a:lnTo>
                  <a:lnTo>
                    <a:pt x="823049" y="308755"/>
                  </a:lnTo>
                  <a:lnTo>
                    <a:pt x="839893" y="267378"/>
                  </a:lnTo>
                  <a:lnTo>
                    <a:pt x="854352" y="224976"/>
                  </a:lnTo>
                  <a:lnTo>
                    <a:pt x="866350" y="181618"/>
                  </a:lnTo>
                  <a:lnTo>
                    <a:pt x="875813" y="137371"/>
                  </a:lnTo>
                  <a:lnTo>
                    <a:pt x="882664" y="92307"/>
                  </a:lnTo>
                  <a:lnTo>
                    <a:pt x="886830" y="46493"/>
                  </a:lnTo>
                  <a:lnTo>
                    <a:pt x="88823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886830" y="46493"/>
                  </a:lnTo>
                  <a:lnTo>
                    <a:pt x="882664" y="92307"/>
                  </a:lnTo>
                  <a:lnTo>
                    <a:pt x="875813" y="137371"/>
                  </a:lnTo>
                  <a:lnTo>
                    <a:pt x="866350" y="181618"/>
                  </a:lnTo>
                  <a:lnTo>
                    <a:pt x="854352" y="224976"/>
                  </a:lnTo>
                  <a:lnTo>
                    <a:pt x="839894" y="267378"/>
                  </a:lnTo>
                  <a:lnTo>
                    <a:pt x="823049" y="308755"/>
                  </a:lnTo>
                  <a:lnTo>
                    <a:pt x="803893" y="349036"/>
                  </a:lnTo>
                  <a:lnTo>
                    <a:pt x="782501" y="388152"/>
                  </a:lnTo>
                  <a:lnTo>
                    <a:pt x="758949" y="426036"/>
                  </a:lnTo>
                  <a:lnTo>
                    <a:pt x="733310" y="462616"/>
                  </a:lnTo>
                  <a:lnTo>
                    <a:pt x="705659" y="497824"/>
                  </a:lnTo>
                  <a:lnTo>
                    <a:pt x="676073" y="531592"/>
                  </a:lnTo>
                  <a:lnTo>
                    <a:pt x="644625" y="563849"/>
                  </a:lnTo>
                  <a:lnTo>
                    <a:pt x="611391" y="594526"/>
                  </a:lnTo>
                  <a:lnTo>
                    <a:pt x="576445" y="623555"/>
                  </a:lnTo>
                  <a:lnTo>
                    <a:pt x="539863" y="650866"/>
                  </a:lnTo>
                  <a:lnTo>
                    <a:pt x="501719" y="676389"/>
                  </a:lnTo>
                  <a:lnTo>
                    <a:pt x="462089" y="700057"/>
                  </a:lnTo>
                  <a:lnTo>
                    <a:pt x="421047" y="721798"/>
                  </a:lnTo>
                  <a:lnTo>
                    <a:pt x="378668" y="741545"/>
                  </a:lnTo>
                  <a:lnTo>
                    <a:pt x="335027" y="759228"/>
                  </a:lnTo>
                  <a:lnTo>
                    <a:pt x="290200" y="774778"/>
                  </a:lnTo>
                  <a:lnTo>
                    <a:pt x="244260" y="788125"/>
                  </a:lnTo>
                  <a:lnTo>
                    <a:pt x="197283" y="799201"/>
                  </a:lnTo>
                  <a:lnTo>
                    <a:pt x="149345" y="807936"/>
                  </a:lnTo>
                  <a:lnTo>
                    <a:pt x="100519" y="814261"/>
                  </a:lnTo>
                  <a:lnTo>
                    <a:pt x="50881" y="818106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88235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6095"/>
              <a:ext cx="1926336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879" y="21081"/>
              <a:ext cx="1844039" cy="1702435"/>
            </a:xfrm>
            <a:custGeom>
              <a:avLst/>
              <a:gdLst/>
              <a:ahLst/>
              <a:cxnLst/>
              <a:rect l="l" t="t" r="r" b="b"/>
              <a:pathLst>
                <a:path w="1844039" h="1702435">
                  <a:moveTo>
                    <a:pt x="0" y="851154"/>
                  </a:moveTo>
                  <a:lnTo>
                    <a:pt x="1364" y="804458"/>
                  </a:lnTo>
                  <a:lnTo>
                    <a:pt x="5410" y="758420"/>
                  </a:lnTo>
                  <a:lnTo>
                    <a:pt x="12067" y="713105"/>
                  </a:lnTo>
                  <a:lnTo>
                    <a:pt x="21266" y="668577"/>
                  </a:lnTo>
                  <a:lnTo>
                    <a:pt x="32936" y="624901"/>
                  </a:lnTo>
                  <a:lnTo>
                    <a:pt x="47006" y="582143"/>
                  </a:lnTo>
                  <a:lnTo>
                    <a:pt x="63406" y="540367"/>
                  </a:lnTo>
                  <a:lnTo>
                    <a:pt x="82066" y="499639"/>
                  </a:lnTo>
                  <a:lnTo>
                    <a:pt x="102916" y="460022"/>
                  </a:lnTo>
                  <a:lnTo>
                    <a:pt x="125885" y="421583"/>
                  </a:lnTo>
                  <a:lnTo>
                    <a:pt x="150903" y="384386"/>
                  </a:lnTo>
                  <a:lnTo>
                    <a:pt x="177899" y="348496"/>
                  </a:lnTo>
                  <a:lnTo>
                    <a:pt x="206804" y="313977"/>
                  </a:lnTo>
                  <a:lnTo>
                    <a:pt x="237547" y="280896"/>
                  </a:lnTo>
                  <a:lnTo>
                    <a:pt x="270057" y="249316"/>
                  </a:lnTo>
                  <a:lnTo>
                    <a:pt x="304265" y="219304"/>
                  </a:lnTo>
                  <a:lnTo>
                    <a:pt x="340100" y="190922"/>
                  </a:lnTo>
                  <a:lnTo>
                    <a:pt x="377491" y="164238"/>
                  </a:lnTo>
                  <a:lnTo>
                    <a:pt x="416369" y="139315"/>
                  </a:lnTo>
                  <a:lnTo>
                    <a:pt x="456663" y="116219"/>
                  </a:lnTo>
                  <a:lnTo>
                    <a:pt x="498303" y="95014"/>
                  </a:lnTo>
                  <a:lnTo>
                    <a:pt x="541218" y="75765"/>
                  </a:lnTo>
                  <a:lnTo>
                    <a:pt x="585339" y="58538"/>
                  </a:lnTo>
                  <a:lnTo>
                    <a:pt x="630594" y="43397"/>
                  </a:lnTo>
                  <a:lnTo>
                    <a:pt x="676914" y="30407"/>
                  </a:lnTo>
                  <a:lnTo>
                    <a:pt x="724228" y="19634"/>
                  </a:lnTo>
                  <a:lnTo>
                    <a:pt x="772466" y="11141"/>
                  </a:lnTo>
                  <a:lnTo>
                    <a:pt x="821557" y="4995"/>
                  </a:lnTo>
                  <a:lnTo>
                    <a:pt x="871432" y="1259"/>
                  </a:lnTo>
                  <a:lnTo>
                    <a:pt x="922019" y="0"/>
                  </a:lnTo>
                  <a:lnTo>
                    <a:pt x="972625" y="1259"/>
                  </a:lnTo>
                  <a:lnTo>
                    <a:pt x="1022503" y="4995"/>
                  </a:lnTo>
                  <a:lnTo>
                    <a:pt x="1071598" y="11141"/>
                  </a:lnTo>
                  <a:lnTo>
                    <a:pt x="1119838" y="19634"/>
                  </a:lnTo>
                  <a:lnTo>
                    <a:pt x="1167154" y="30407"/>
                  </a:lnTo>
                  <a:lnTo>
                    <a:pt x="1213476" y="43397"/>
                  </a:lnTo>
                  <a:lnTo>
                    <a:pt x="1258732" y="58538"/>
                  </a:lnTo>
                  <a:lnTo>
                    <a:pt x="1302853" y="75765"/>
                  </a:lnTo>
                  <a:lnTo>
                    <a:pt x="1345768" y="95014"/>
                  </a:lnTo>
                  <a:lnTo>
                    <a:pt x="1387408" y="116219"/>
                  </a:lnTo>
                  <a:lnTo>
                    <a:pt x="1427701" y="139315"/>
                  </a:lnTo>
                  <a:lnTo>
                    <a:pt x="1466578" y="164238"/>
                  </a:lnTo>
                  <a:lnTo>
                    <a:pt x="1503968" y="190922"/>
                  </a:lnTo>
                  <a:lnTo>
                    <a:pt x="1539801" y="219304"/>
                  </a:lnTo>
                  <a:lnTo>
                    <a:pt x="1574007" y="249316"/>
                  </a:lnTo>
                  <a:lnTo>
                    <a:pt x="1606516" y="280896"/>
                  </a:lnTo>
                  <a:lnTo>
                    <a:pt x="1637256" y="313977"/>
                  </a:lnTo>
                  <a:lnTo>
                    <a:pt x="1666159" y="348496"/>
                  </a:lnTo>
                  <a:lnTo>
                    <a:pt x="1693153" y="384386"/>
                  </a:lnTo>
                  <a:lnTo>
                    <a:pt x="1718169" y="421583"/>
                  </a:lnTo>
                  <a:lnTo>
                    <a:pt x="1741136" y="460022"/>
                  </a:lnTo>
                  <a:lnTo>
                    <a:pt x="1761983" y="499639"/>
                  </a:lnTo>
                  <a:lnTo>
                    <a:pt x="1780641" y="540367"/>
                  </a:lnTo>
                  <a:lnTo>
                    <a:pt x="1797039" y="582143"/>
                  </a:lnTo>
                  <a:lnTo>
                    <a:pt x="1811108" y="624901"/>
                  </a:lnTo>
                  <a:lnTo>
                    <a:pt x="1822776" y="668577"/>
                  </a:lnTo>
                  <a:lnTo>
                    <a:pt x="1831973" y="713105"/>
                  </a:lnTo>
                  <a:lnTo>
                    <a:pt x="1838630" y="758420"/>
                  </a:lnTo>
                  <a:lnTo>
                    <a:pt x="1842675" y="804458"/>
                  </a:lnTo>
                  <a:lnTo>
                    <a:pt x="1844039" y="851154"/>
                  </a:lnTo>
                  <a:lnTo>
                    <a:pt x="1842675" y="897849"/>
                  </a:lnTo>
                  <a:lnTo>
                    <a:pt x="1838630" y="943885"/>
                  </a:lnTo>
                  <a:lnTo>
                    <a:pt x="1831973" y="989199"/>
                  </a:lnTo>
                  <a:lnTo>
                    <a:pt x="1822776" y="1033724"/>
                  </a:lnTo>
                  <a:lnTo>
                    <a:pt x="1811108" y="1077396"/>
                  </a:lnTo>
                  <a:lnTo>
                    <a:pt x="1797039" y="1120151"/>
                  </a:lnTo>
                  <a:lnTo>
                    <a:pt x="1780641" y="1161922"/>
                  </a:lnTo>
                  <a:lnTo>
                    <a:pt x="1761983" y="1202646"/>
                  </a:lnTo>
                  <a:lnTo>
                    <a:pt x="1741136" y="1242257"/>
                  </a:lnTo>
                  <a:lnTo>
                    <a:pt x="1718169" y="1280691"/>
                  </a:lnTo>
                  <a:lnTo>
                    <a:pt x="1693153" y="1317882"/>
                  </a:lnTo>
                  <a:lnTo>
                    <a:pt x="1666159" y="1353767"/>
                  </a:lnTo>
                  <a:lnTo>
                    <a:pt x="1637256" y="1388279"/>
                  </a:lnTo>
                  <a:lnTo>
                    <a:pt x="1606516" y="1421354"/>
                  </a:lnTo>
                  <a:lnTo>
                    <a:pt x="1574007" y="1452927"/>
                  </a:lnTo>
                  <a:lnTo>
                    <a:pt x="1539801" y="1482934"/>
                  </a:lnTo>
                  <a:lnTo>
                    <a:pt x="1503968" y="1511308"/>
                  </a:lnTo>
                  <a:lnTo>
                    <a:pt x="1466578" y="1537987"/>
                  </a:lnTo>
                  <a:lnTo>
                    <a:pt x="1427701" y="1562904"/>
                  </a:lnTo>
                  <a:lnTo>
                    <a:pt x="1387408" y="1585994"/>
                  </a:lnTo>
                  <a:lnTo>
                    <a:pt x="1345768" y="1607194"/>
                  </a:lnTo>
                  <a:lnTo>
                    <a:pt x="1302853" y="1626437"/>
                  </a:lnTo>
                  <a:lnTo>
                    <a:pt x="1258732" y="1643660"/>
                  </a:lnTo>
                  <a:lnTo>
                    <a:pt x="1213476" y="1658796"/>
                  </a:lnTo>
                  <a:lnTo>
                    <a:pt x="1167154" y="1671782"/>
                  </a:lnTo>
                  <a:lnTo>
                    <a:pt x="1119838" y="1682553"/>
                  </a:lnTo>
                  <a:lnTo>
                    <a:pt x="1071598" y="1691042"/>
                  </a:lnTo>
                  <a:lnTo>
                    <a:pt x="1022503" y="1697187"/>
                  </a:lnTo>
                  <a:lnTo>
                    <a:pt x="972625" y="1700921"/>
                  </a:lnTo>
                  <a:lnTo>
                    <a:pt x="922032" y="1702181"/>
                  </a:lnTo>
                  <a:lnTo>
                    <a:pt x="871432" y="1700921"/>
                  </a:lnTo>
                  <a:lnTo>
                    <a:pt x="821557" y="1697187"/>
                  </a:lnTo>
                  <a:lnTo>
                    <a:pt x="772466" y="1691042"/>
                  </a:lnTo>
                  <a:lnTo>
                    <a:pt x="724228" y="1682553"/>
                  </a:lnTo>
                  <a:lnTo>
                    <a:pt x="676914" y="1671782"/>
                  </a:lnTo>
                  <a:lnTo>
                    <a:pt x="630594" y="1658796"/>
                  </a:lnTo>
                  <a:lnTo>
                    <a:pt x="585339" y="1643660"/>
                  </a:lnTo>
                  <a:lnTo>
                    <a:pt x="541219" y="1626437"/>
                  </a:lnTo>
                  <a:lnTo>
                    <a:pt x="498303" y="1607194"/>
                  </a:lnTo>
                  <a:lnTo>
                    <a:pt x="456664" y="1585994"/>
                  </a:lnTo>
                  <a:lnTo>
                    <a:pt x="416370" y="1562904"/>
                  </a:lnTo>
                  <a:lnTo>
                    <a:pt x="377492" y="1537987"/>
                  </a:lnTo>
                  <a:lnTo>
                    <a:pt x="340101" y="1511308"/>
                  </a:lnTo>
                  <a:lnTo>
                    <a:pt x="304266" y="1482934"/>
                  </a:lnTo>
                  <a:lnTo>
                    <a:pt x="270059" y="1452927"/>
                  </a:lnTo>
                  <a:lnTo>
                    <a:pt x="237549" y="1421354"/>
                  </a:lnTo>
                  <a:lnTo>
                    <a:pt x="206806" y="1388279"/>
                  </a:lnTo>
                  <a:lnTo>
                    <a:pt x="177902" y="1353767"/>
                  </a:lnTo>
                  <a:lnTo>
                    <a:pt x="150906" y="1317882"/>
                  </a:lnTo>
                  <a:lnTo>
                    <a:pt x="125888" y="1280691"/>
                  </a:lnTo>
                  <a:lnTo>
                    <a:pt x="102920" y="1242257"/>
                  </a:lnTo>
                  <a:lnTo>
                    <a:pt x="82071" y="1202646"/>
                  </a:lnTo>
                  <a:lnTo>
                    <a:pt x="63412" y="1161922"/>
                  </a:lnTo>
                  <a:lnTo>
                    <a:pt x="47012" y="1120151"/>
                  </a:lnTo>
                  <a:lnTo>
                    <a:pt x="32943" y="1077396"/>
                  </a:lnTo>
                  <a:lnTo>
                    <a:pt x="21274" y="1033724"/>
                  </a:lnTo>
                  <a:lnTo>
                    <a:pt x="12077" y="989199"/>
                  </a:lnTo>
                  <a:lnTo>
                    <a:pt x="5420" y="943885"/>
                  </a:lnTo>
                  <a:lnTo>
                    <a:pt x="1375" y="897849"/>
                  </a:lnTo>
                  <a:lnTo>
                    <a:pt x="12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1" y="1024128"/>
              <a:ext cx="1217676" cy="11932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4" y="1031703"/>
              <a:ext cx="1175464" cy="1149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144" y="1031703"/>
              <a:ext cx="1176020" cy="1149985"/>
            </a:xfrm>
            <a:custGeom>
              <a:avLst/>
              <a:gdLst/>
              <a:ahLst/>
              <a:cxnLst/>
              <a:rect l="l" t="t" r="r" b="b"/>
              <a:pathLst>
                <a:path w="1176020" h="1149985">
                  <a:moveTo>
                    <a:pt x="111160" y="194354"/>
                  </a:moveTo>
                  <a:lnTo>
                    <a:pt x="140947" y="160272"/>
                  </a:lnTo>
                  <a:lnTo>
                    <a:pt x="173183" y="129434"/>
                  </a:lnTo>
                  <a:lnTo>
                    <a:pt x="207658" y="101852"/>
                  </a:lnTo>
                  <a:lnTo>
                    <a:pt x="244161" y="77541"/>
                  </a:lnTo>
                  <a:lnTo>
                    <a:pt x="282480" y="56512"/>
                  </a:lnTo>
                  <a:lnTo>
                    <a:pt x="322405" y="38778"/>
                  </a:lnTo>
                  <a:lnTo>
                    <a:pt x="363724" y="24354"/>
                  </a:lnTo>
                  <a:lnTo>
                    <a:pt x="406226" y="13250"/>
                  </a:lnTo>
                  <a:lnTo>
                    <a:pt x="449699" y="5482"/>
                  </a:lnTo>
                  <a:lnTo>
                    <a:pt x="493933" y="1060"/>
                  </a:lnTo>
                  <a:lnTo>
                    <a:pt x="538717" y="0"/>
                  </a:lnTo>
                  <a:lnTo>
                    <a:pt x="583839" y="2312"/>
                  </a:lnTo>
                  <a:lnTo>
                    <a:pt x="629088" y="8011"/>
                  </a:lnTo>
                  <a:lnTo>
                    <a:pt x="674253" y="17109"/>
                  </a:lnTo>
                  <a:lnTo>
                    <a:pt x="719124" y="29619"/>
                  </a:lnTo>
                  <a:lnTo>
                    <a:pt x="763487" y="45555"/>
                  </a:lnTo>
                  <a:lnTo>
                    <a:pt x="807134" y="64929"/>
                  </a:lnTo>
                  <a:lnTo>
                    <a:pt x="849851" y="87754"/>
                  </a:lnTo>
                  <a:lnTo>
                    <a:pt x="891429" y="114042"/>
                  </a:lnTo>
                  <a:lnTo>
                    <a:pt x="931656" y="143808"/>
                  </a:lnTo>
                  <a:lnTo>
                    <a:pt x="969606" y="176431"/>
                  </a:lnTo>
                  <a:lnTo>
                    <a:pt x="1004463" y="211142"/>
                  </a:lnTo>
                  <a:lnTo>
                    <a:pt x="1036193" y="247733"/>
                  </a:lnTo>
                  <a:lnTo>
                    <a:pt x="1064763" y="285995"/>
                  </a:lnTo>
                  <a:lnTo>
                    <a:pt x="1090138" y="325720"/>
                  </a:lnTo>
                  <a:lnTo>
                    <a:pt x="1112285" y="366698"/>
                  </a:lnTo>
                  <a:lnTo>
                    <a:pt x="1131169" y="408721"/>
                  </a:lnTo>
                  <a:lnTo>
                    <a:pt x="1146756" y="451579"/>
                  </a:lnTo>
                  <a:lnTo>
                    <a:pt x="1159013" y="495065"/>
                  </a:lnTo>
                  <a:lnTo>
                    <a:pt x="1167906" y="538969"/>
                  </a:lnTo>
                  <a:lnTo>
                    <a:pt x="1173401" y="583082"/>
                  </a:lnTo>
                  <a:lnTo>
                    <a:pt x="1175464" y="627197"/>
                  </a:lnTo>
                  <a:lnTo>
                    <a:pt x="1174060" y="671103"/>
                  </a:lnTo>
                  <a:lnTo>
                    <a:pt x="1169156" y="714593"/>
                  </a:lnTo>
                  <a:lnTo>
                    <a:pt x="1160719" y="757456"/>
                  </a:lnTo>
                  <a:lnTo>
                    <a:pt x="1148713" y="799486"/>
                  </a:lnTo>
                  <a:lnTo>
                    <a:pt x="1133106" y="840472"/>
                  </a:lnTo>
                  <a:lnTo>
                    <a:pt x="1113863" y="880207"/>
                  </a:lnTo>
                  <a:lnTo>
                    <a:pt x="1090950" y="918480"/>
                  </a:lnTo>
                  <a:lnTo>
                    <a:pt x="1064333" y="955084"/>
                  </a:lnTo>
                  <a:lnTo>
                    <a:pt x="1034545" y="989166"/>
                  </a:lnTo>
                  <a:lnTo>
                    <a:pt x="1002307" y="1020005"/>
                  </a:lnTo>
                  <a:lnTo>
                    <a:pt x="967830" y="1047586"/>
                  </a:lnTo>
                  <a:lnTo>
                    <a:pt x="931326" y="1071898"/>
                  </a:lnTo>
                  <a:lnTo>
                    <a:pt x="893005" y="1092927"/>
                  </a:lnTo>
                  <a:lnTo>
                    <a:pt x="853080" y="1110660"/>
                  </a:lnTo>
                  <a:lnTo>
                    <a:pt x="811760" y="1125085"/>
                  </a:lnTo>
                  <a:lnTo>
                    <a:pt x="769258" y="1136188"/>
                  </a:lnTo>
                  <a:lnTo>
                    <a:pt x="725784" y="1143957"/>
                  </a:lnTo>
                  <a:lnTo>
                    <a:pt x="681549" y="1148378"/>
                  </a:lnTo>
                  <a:lnTo>
                    <a:pt x="636765" y="1149439"/>
                  </a:lnTo>
                  <a:lnTo>
                    <a:pt x="591642" y="1147127"/>
                  </a:lnTo>
                  <a:lnTo>
                    <a:pt x="546393" y="1141428"/>
                  </a:lnTo>
                  <a:lnTo>
                    <a:pt x="501227" y="1132330"/>
                  </a:lnTo>
                  <a:lnTo>
                    <a:pt x="456357" y="1119819"/>
                  </a:lnTo>
                  <a:lnTo>
                    <a:pt x="411993" y="1103884"/>
                  </a:lnTo>
                  <a:lnTo>
                    <a:pt x="368347" y="1084510"/>
                  </a:lnTo>
                  <a:lnTo>
                    <a:pt x="325629" y="1061685"/>
                  </a:lnTo>
                  <a:lnTo>
                    <a:pt x="284051" y="1035396"/>
                  </a:lnTo>
                  <a:lnTo>
                    <a:pt x="243824" y="1005630"/>
                  </a:lnTo>
                  <a:lnTo>
                    <a:pt x="205877" y="972990"/>
                  </a:lnTo>
                  <a:lnTo>
                    <a:pt x="171022" y="938262"/>
                  </a:lnTo>
                  <a:lnTo>
                    <a:pt x="139292" y="901657"/>
                  </a:lnTo>
                  <a:lnTo>
                    <a:pt x="110721" y="863382"/>
                  </a:lnTo>
                  <a:lnTo>
                    <a:pt x="85344" y="823647"/>
                  </a:lnTo>
                  <a:lnTo>
                    <a:pt x="63195" y="782661"/>
                  </a:lnTo>
                  <a:lnTo>
                    <a:pt x="44308" y="740631"/>
                  </a:lnTo>
                  <a:lnTo>
                    <a:pt x="28718" y="697768"/>
                  </a:lnTo>
                  <a:lnTo>
                    <a:pt x="16457" y="654280"/>
                  </a:lnTo>
                  <a:lnTo>
                    <a:pt x="7561" y="610375"/>
                  </a:lnTo>
                  <a:lnTo>
                    <a:pt x="2064" y="566262"/>
                  </a:lnTo>
                  <a:lnTo>
                    <a:pt x="0" y="522150"/>
                  </a:lnTo>
                  <a:lnTo>
                    <a:pt x="1402" y="478249"/>
                  </a:lnTo>
                  <a:lnTo>
                    <a:pt x="6305" y="434766"/>
                  </a:lnTo>
                  <a:lnTo>
                    <a:pt x="14744" y="391911"/>
                  </a:lnTo>
                  <a:lnTo>
                    <a:pt x="26752" y="349892"/>
                  </a:lnTo>
                  <a:lnTo>
                    <a:pt x="42363" y="308918"/>
                  </a:lnTo>
                  <a:lnTo>
                    <a:pt x="61612" y="269198"/>
                  </a:lnTo>
                  <a:lnTo>
                    <a:pt x="84533" y="230940"/>
                  </a:lnTo>
                  <a:lnTo>
                    <a:pt x="111160" y="194354"/>
                  </a:lnTo>
                  <a:close/>
                </a:path>
                <a:path w="1176020" h="1149985">
                  <a:moveTo>
                    <a:pt x="213141" y="275761"/>
                  </a:moveTo>
                  <a:lnTo>
                    <a:pt x="186733" y="313345"/>
                  </a:lnTo>
                  <a:lnTo>
                    <a:pt x="165461" y="353199"/>
                  </a:lnTo>
                  <a:lnTo>
                    <a:pt x="149258" y="394938"/>
                  </a:lnTo>
                  <a:lnTo>
                    <a:pt x="138054" y="438181"/>
                  </a:lnTo>
                  <a:lnTo>
                    <a:pt x="131782" y="482546"/>
                  </a:lnTo>
                  <a:lnTo>
                    <a:pt x="130372" y="527648"/>
                  </a:lnTo>
                  <a:lnTo>
                    <a:pt x="133756" y="573106"/>
                  </a:lnTo>
                  <a:lnTo>
                    <a:pt x="141867" y="618537"/>
                  </a:lnTo>
                  <a:lnTo>
                    <a:pt x="154635" y="663558"/>
                  </a:lnTo>
                  <a:lnTo>
                    <a:pt x="171992" y="707787"/>
                  </a:lnTo>
                  <a:lnTo>
                    <a:pt x="193870" y="750841"/>
                  </a:lnTo>
                  <a:lnTo>
                    <a:pt x="220200" y="792336"/>
                  </a:lnTo>
                  <a:lnTo>
                    <a:pt x="250914" y="831892"/>
                  </a:lnTo>
                  <a:lnTo>
                    <a:pt x="285943" y="869123"/>
                  </a:lnTo>
                  <a:lnTo>
                    <a:pt x="325219" y="903649"/>
                  </a:lnTo>
                  <a:lnTo>
                    <a:pt x="367575" y="934292"/>
                  </a:lnTo>
                  <a:lnTo>
                    <a:pt x="411633" y="960191"/>
                  </a:lnTo>
                  <a:lnTo>
                    <a:pt x="457004" y="981365"/>
                  </a:lnTo>
                  <a:lnTo>
                    <a:pt x="503298" y="997834"/>
                  </a:lnTo>
                  <a:lnTo>
                    <a:pt x="550128" y="1009614"/>
                  </a:lnTo>
                  <a:lnTo>
                    <a:pt x="597103" y="1016726"/>
                  </a:lnTo>
                  <a:lnTo>
                    <a:pt x="643837" y="1019187"/>
                  </a:lnTo>
                  <a:lnTo>
                    <a:pt x="689940" y="1017016"/>
                  </a:lnTo>
                  <a:lnTo>
                    <a:pt x="735022" y="1010232"/>
                  </a:lnTo>
                  <a:lnTo>
                    <a:pt x="778697" y="998852"/>
                  </a:lnTo>
                  <a:lnTo>
                    <a:pt x="820574" y="982896"/>
                  </a:lnTo>
                  <a:lnTo>
                    <a:pt x="860266" y="962382"/>
                  </a:lnTo>
                  <a:lnTo>
                    <a:pt x="897383" y="937329"/>
                  </a:lnTo>
                  <a:lnTo>
                    <a:pt x="931537" y="907754"/>
                  </a:lnTo>
                  <a:lnTo>
                    <a:pt x="962339" y="873677"/>
                  </a:lnTo>
                  <a:lnTo>
                    <a:pt x="988756" y="836092"/>
                  </a:lnTo>
                  <a:lnTo>
                    <a:pt x="1010032" y="796234"/>
                  </a:lnTo>
                  <a:lnTo>
                    <a:pt x="1026237" y="754488"/>
                  </a:lnTo>
                  <a:lnTo>
                    <a:pt x="1037440" y="711237"/>
                  </a:lnTo>
                  <a:lnTo>
                    <a:pt x="1043710" y="666865"/>
                  </a:lnTo>
                  <a:lnTo>
                    <a:pt x="1045116" y="621754"/>
                  </a:lnTo>
                  <a:lnTo>
                    <a:pt x="1041727" y="576288"/>
                  </a:lnTo>
                  <a:lnTo>
                    <a:pt x="1033611" y="530851"/>
                  </a:lnTo>
                  <a:lnTo>
                    <a:pt x="1020838" y="485825"/>
                  </a:lnTo>
                  <a:lnTo>
                    <a:pt x="1003477" y="441595"/>
                  </a:lnTo>
                  <a:lnTo>
                    <a:pt x="981597" y="398543"/>
                  </a:lnTo>
                  <a:lnTo>
                    <a:pt x="955266" y="357054"/>
                  </a:lnTo>
                  <a:lnTo>
                    <a:pt x="924554" y="317509"/>
                  </a:lnTo>
                  <a:lnTo>
                    <a:pt x="889530" y="280293"/>
                  </a:lnTo>
                  <a:lnTo>
                    <a:pt x="850262" y="245789"/>
                  </a:lnTo>
                  <a:lnTo>
                    <a:pt x="807905" y="215145"/>
                  </a:lnTo>
                  <a:lnTo>
                    <a:pt x="763847" y="189242"/>
                  </a:lnTo>
                  <a:lnTo>
                    <a:pt x="718477" y="168061"/>
                  </a:lnTo>
                  <a:lnTo>
                    <a:pt x="672182" y="151585"/>
                  </a:lnTo>
                  <a:lnTo>
                    <a:pt x="625353" y="139796"/>
                  </a:lnTo>
                  <a:lnTo>
                    <a:pt x="578377" y="132676"/>
                  </a:lnTo>
                  <a:lnTo>
                    <a:pt x="531644" y="130207"/>
                  </a:lnTo>
                  <a:lnTo>
                    <a:pt x="485541" y="132372"/>
                  </a:lnTo>
                  <a:lnTo>
                    <a:pt x="440458" y="139152"/>
                  </a:lnTo>
                  <a:lnTo>
                    <a:pt x="396784" y="150530"/>
                  </a:lnTo>
                  <a:lnTo>
                    <a:pt x="354906" y="166488"/>
                  </a:lnTo>
                  <a:lnTo>
                    <a:pt x="315214" y="187008"/>
                  </a:lnTo>
                  <a:lnTo>
                    <a:pt x="278097" y="212072"/>
                  </a:lnTo>
                  <a:lnTo>
                    <a:pt x="243943" y="241662"/>
                  </a:lnTo>
                  <a:lnTo>
                    <a:pt x="213141" y="27576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80" y="0"/>
              <a:ext cx="8808720" cy="6858000"/>
            </a:xfrm>
            <a:custGeom>
              <a:avLst/>
              <a:gdLst/>
              <a:ahLst/>
              <a:cxnLst/>
              <a:rect l="l" t="t" r="r" b="b"/>
              <a:pathLst>
                <a:path w="8808720" h="6858000">
                  <a:moveTo>
                    <a:pt x="8808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808720" y="685800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" y="0"/>
              <a:ext cx="161544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9566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792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247" y="6858000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58211" y="280415"/>
            <a:ext cx="2200656" cy="99669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852166" y="445973"/>
            <a:ext cx="14147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MIDI</a:t>
            </a:r>
            <a:endParaRPr sz="4800"/>
          </a:p>
        </p:txBody>
      </p:sp>
      <p:sp>
        <p:nvSpPr>
          <p:cNvPr id="16" name="object 16"/>
          <p:cNvSpPr txBox="1"/>
          <p:nvPr/>
        </p:nvSpPr>
        <p:spPr>
          <a:xfrm>
            <a:off x="1634108" y="1159890"/>
            <a:ext cx="7725409" cy="38360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6725" indent="-454659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400" spc="-5" dirty="0">
                <a:latin typeface="Times New Roman"/>
                <a:cs typeface="Times New Roman"/>
              </a:rPr>
              <a:t>Stands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Musical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Instrument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Digital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Interface</a:t>
            </a:r>
            <a:endParaRPr sz="240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400" dirty="0">
                <a:latin typeface="Times New Roman"/>
                <a:cs typeface="Times New Roman"/>
              </a:rPr>
              <a:t>MIDI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small,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compressed</a:t>
            </a:r>
            <a:endParaRPr sz="240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spcBef>
                <a:spcPts val="585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800" spc="-5" dirty="0">
                <a:latin typeface="Times New Roman"/>
                <a:cs typeface="Times New Roman"/>
              </a:rPr>
              <a:t>They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</a:t>
            </a:r>
            <a:r>
              <a:rPr sz="2800" spc="-10" dirty="0">
                <a:latin typeface="Times New Roman"/>
                <a:cs typeface="Times New Roman"/>
              </a:rPr>
              <a:t> .mid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.midi filename extensions</a:t>
            </a:r>
            <a:endParaRPr sz="2800">
              <a:latin typeface="Times New Roman"/>
              <a:cs typeface="Times New Roman"/>
            </a:endParaRPr>
          </a:p>
          <a:p>
            <a:pPr marL="466725" marR="5080" indent="-454659" algn="just">
              <a:lnSpc>
                <a:spcPct val="100000"/>
              </a:lnSpc>
              <a:spcBef>
                <a:spcPts val="615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467359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MIDI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not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recording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music</a:t>
            </a:r>
            <a:r>
              <a:rPr sz="2400" dirty="0">
                <a:latin typeface="Times New Roman"/>
                <a:cs typeface="Times New Roman"/>
              </a:rPr>
              <a:t> being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played;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description </a:t>
            </a:r>
            <a:r>
              <a:rPr sz="2400" spc="-5" dirty="0">
                <a:latin typeface="Times New Roman"/>
                <a:cs typeface="Times New Roman"/>
              </a:rPr>
              <a:t>of how to </a:t>
            </a:r>
            <a:r>
              <a:rPr sz="2400" dirty="0">
                <a:latin typeface="Times New Roman"/>
                <a:cs typeface="Times New Roman"/>
              </a:rPr>
              <a:t>create </a:t>
            </a:r>
            <a:r>
              <a:rPr sz="2400" spc="-5" dirty="0">
                <a:latin typeface="Times New Roman"/>
                <a:cs typeface="Times New Roman"/>
              </a:rPr>
              <a:t>the sound based on predefined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sounds,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6-string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guitar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</a:t>
            </a:r>
            <a:r>
              <a:rPr sz="2400" dirty="0">
                <a:latin typeface="Times New Roman"/>
                <a:cs typeface="Times New Roman"/>
              </a:rPr>
              <a:t> pipe</a:t>
            </a:r>
            <a:r>
              <a:rPr sz="2400" spc="-10" dirty="0">
                <a:latin typeface="Times New Roman"/>
                <a:cs typeface="Times New Roman"/>
              </a:rPr>
              <a:t> organ</a:t>
            </a:r>
            <a:endParaRPr sz="2400">
              <a:latin typeface="Times New Roman"/>
              <a:cs typeface="Times New Roman"/>
            </a:endParaRPr>
          </a:p>
          <a:p>
            <a:pPr marL="466725" indent="-454659" algn="just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467359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DI</a:t>
            </a:r>
            <a:r>
              <a:rPr sz="2400" dirty="0">
                <a:latin typeface="Times New Roman"/>
                <a:cs typeface="Times New Roman"/>
              </a:rPr>
              <a:t> reco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ding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never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hu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voice</a:t>
            </a:r>
            <a:endParaRPr sz="2400">
              <a:latin typeface="Times New Roman"/>
              <a:cs typeface="Times New Roman"/>
            </a:endParaRPr>
          </a:p>
          <a:p>
            <a:pPr marL="466725" indent="-454659" algn="just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467359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10KB </a:t>
            </a:r>
            <a:r>
              <a:rPr sz="2400" dirty="0">
                <a:latin typeface="Times New Roman"/>
                <a:cs typeface="Times New Roman"/>
              </a:rPr>
              <a:t>(10,000 storage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locations)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MIDI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could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easily</a:t>
            </a:r>
            <a:endParaRPr sz="2400">
              <a:latin typeface="Times New Roman"/>
              <a:cs typeface="Times New Roman"/>
            </a:endParaRPr>
          </a:p>
          <a:p>
            <a:pPr marL="466725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hold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minute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music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5" y="0"/>
            <a:ext cx="9909175" cy="6861175"/>
            <a:chOff x="-3045" y="0"/>
            <a:chExt cx="9909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881" y="818106"/>
                  </a:lnTo>
                  <a:lnTo>
                    <a:pt x="100519" y="814261"/>
                  </a:lnTo>
                  <a:lnTo>
                    <a:pt x="149345" y="807936"/>
                  </a:lnTo>
                  <a:lnTo>
                    <a:pt x="197283" y="799201"/>
                  </a:lnTo>
                  <a:lnTo>
                    <a:pt x="244260" y="788125"/>
                  </a:lnTo>
                  <a:lnTo>
                    <a:pt x="290199" y="774778"/>
                  </a:lnTo>
                  <a:lnTo>
                    <a:pt x="335027" y="759228"/>
                  </a:lnTo>
                  <a:lnTo>
                    <a:pt x="378668" y="741545"/>
                  </a:lnTo>
                  <a:lnTo>
                    <a:pt x="421047" y="721798"/>
                  </a:lnTo>
                  <a:lnTo>
                    <a:pt x="462089" y="700057"/>
                  </a:lnTo>
                  <a:lnTo>
                    <a:pt x="501719" y="676389"/>
                  </a:lnTo>
                  <a:lnTo>
                    <a:pt x="539863" y="650866"/>
                  </a:lnTo>
                  <a:lnTo>
                    <a:pt x="576445" y="623555"/>
                  </a:lnTo>
                  <a:lnTo>
                    <a:pt x="611391" y="594526"/>
                  </a:lnTo>
                  <a:lnTo>
                    <a:pt x="644625" y="563849"/>
                  </a:lnTo>
                  <a:lnTo>
                    <a:pt x="676073" y="531592"/>
                  </a:lnTo>
                  <a:lnTo>
                    <a:pt x="705659" y="497824"/>
                  </a:lnTo>
                  <a:lnTo>
                    <a:pt x="733309" y="462616"/>
                  </a:lnTo>
                  <a:lnTo>
                    <a:pt x="758948" y="426036"/>
                  </a:lnTo>
                  <a:lnTo>
                    <a:pt x="782501" y="388152"/>
                  </a:lnTo>
                  <a:lnTo>
                    <a:pt x="803893" y="349036"/>
                  </a:lnTo>
                  <a:lnTo>
                    <a:pt x="823049" y="308755"/>
                  </a:lnTo>
                  <a:lnTo>
                    <a:pt x="839893" y="267378"/>
                  </a:lnTo>
                  <a:lnTo>
                    <a:pt x="854352" y="224976"/>
                  </a:lnTo>
                  <a:lnTo>
                    <a:pt x="866350" y="181618"/>
                  </a:lnTo>
                  <a:lnTo>
                    <a:pt x="875813" y="137371"/>
                  </a:lnTo>
                  <a:lnTo>
                    <a:pt x="882664" y="92307"/>
                  </a:lnTo>
                  <a:lnTo>
                    <a:pt x="886830" y="46493"/>
                  </a:lnTo>
                  <a:lnTo>
                    <a:pt x="88823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886830" y="46493"/>
                  </a:lnTo>
                  <a:lnTo>
                    <a:pt x="882664" y="92307"/>
                  </a:lnTo>
                  <a:lnTo>
                    <a:pt x="875813" y="137371"/>
                  </a:lnTo>
                  <a:lnTo>
                    <a:pt x="866350" y="181618"/>
                  </a:lnTo>
                  <a:lnTo>
                    <a:pt x="854352" y="224976"/>
                  </a:lnTo>
                  <a:lnTo>
                    <a:pt x="839894" y="267378"/>
                  </a:lnTo>
                  <a:lnTo>
                    <a:pt x="823049" y="308755"/>
                  </a:lnTo>
                  <a:lnTo>
                    <a:pt x="803893" y="349036"/>
                  </a:lnTo>
                  <a:lnTo>
                    <a:pt x="782501" y="388152"/>
                  </a:lnTo>
                  <a:lnTo>
                    <a:pt x="758949" y="426036"/>
                  </a:lnTo>
                  <a:lnTo>
                    <a:pt x="733310" y="462616"/>
                  </a:lnTo>
                  <a:lnTo>
                    <a:pt x="705659" y="497824"/>
                  </a:lnTo>
                  <a:lnTo>
                    <a:pt x="676073" y="531592"/>
                  </a:lnTo>
                  <a:lnTo>
                    <a:pt x="644625" y="563849"/>
                  </a:lnTo>
                  <a:lnTo>
                    <a:pt x="611391" y="594526"/>
                  </a:lnTo>
                  <a:lnTo>
                    <a:pt x="576445" y="623555"/>
                  </a:lnTo>
                  <a:lnTo>
                    <a:pt x="539863" y="650866"/>
                  </a:lnTo>
                  <a:lnTo>
                    <a:pt x="501719" y="676389"/>
                  </a:lnTo>
                  <a:lnTo>
                    <a:pt x="462089" y="700057"/>
                  </a:lnTo>
                  <a:lnTo>
                    <a:pt x="421047" y="721798"/>
                  </a:lnTo>
                  <a:lnTo>
                    <a:pt x="378668" y="741545"/>
                  </a:lnTo>
                  <a:lnTo>
                    <a:pt x="335027" y="759228"/>
                  </a:lnTo>
                  <a:lnTo>
                    <a:pt x="290200" y="774778"/>
                  </a:lnTo>
                  <a:lnTo>
                    <a:pt x="244260" y="788125"/>
                  </a:lnTo>
                  <a:lnTo>
                    <a:pt x="197283" y="799201"/>
                  </a:lnTo>
                  <a:lnTo>
                    <a:pt x="149345" y="807936"/>
                  </a:lnTo>
                  <a:lnTo>
                    <a:pt x="100519" y="814261"/>
                  </a:lnTo>
                  <a:lnTo>
                    <a:pt x="50881" y="818106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88235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6095"/>
              <a:ext cx="1926336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879" y="21081"/>
              <a:ext cx="1844039" cy="1702435"/>
            </a:xfrm>
            <a:custGeom>
              <a:avLst/>
              <a:gdLst/>
              <a:ahLst/>
              <a:cxnLst/>
              <a:rect l="l" t="t" r="r" b="b"/>
              <a:pathLst>
                <a:path w="1844039" h="1702435">
                  <a:moveTo>
                    <a:pt x="0" y="851154"/>
                  </a:moveTo>
                  <a:lnTo>
                    <a:pt x="1364" y="804458"/>
                  </a:lnTo>
                  <a:lnTo>
                    <a:pt x="5410" y="758420"/>
                  </a:lnTo>
                  <a:lnTo>
                    <a:pt x="12067" y="713105"/>
                  </a:lnTo>
                  <a:lnTo>
                    <a:pt x="21266" y="668577"/>
                  </a:lnTo>
                  <a:lnTo>
                    <a:pt x="32936" y="624901"/>
                  </a:lnTo>
                  <a:lnTo>
                    <a:pt x="47006" y="582143"/>
                  </a:lnTo>
                  <a:lnTo>
                    <a:pt x="63406" y="540367"/>
                  </a:lnTo>
                  <a:lnTo>
                    <a:pt x="82066" y="499639"/>
                  </a:lnTo>
                  <a:lnTo>
                    <a:pt x="102916" y="460022"/>
                  </a:lnTo>
                  <a:lnTo>
                    <a:pt x="125885" y="421583"/>
                  </a:lnTo>
                  <a:lnTo>
                    <a:pt x="150903" y="384386"/>
                  </a:lnTo>
                  <a:lnTo>
                    <a:pt x="177899" y="348496"/>
                  </a:lnTo>
                  <a:lnTo>
                    <a:pt x="206804" y="313977"/>
                  </a:lnTo>
                  <a:lnTo>
                    <a:pt x="237547" y="280896"/>
                  </a:lnTo>
                  <a:lnTo>
                    <a:pt x="270057" y="249316"/>
                  </a:lnTo>
                  <a:lnTo>
                    <a:pt x="304265" y="219304"/>
                  </a:lnTo>
                  <a:lnTo>
                    <a:pt x="340100" y="190922"/>
                  </a:lnTo>
                  <a:lnTo>
                    <a:pt x="377491" y="164238"/>
                  </a:lnTo>
                  <a:lnTo>
                    <a:pt x="416369" y="139315"/>
                  </a:lnTo>
                  <a:lnTo>
                    <a:pt x="456663" y="116219"/>
                  </a:lnTo>
                  <a:lnTo>
                    <a:pt x="498303" y="95014"/>
                  </a:lnTo>
                  <a:lnTo>
                    <a:pt x="541218" y="75765"/>
                  </a:lnTo>
                  <a:lnTo>
                    <a:pt x="585339" y="58538"/>
                  </a:lnTo>
                  <a:lnTo>
                    <a:pt x="630594" y="43397"/>
                  </a:lnTo>
                  <a:lnTo>
                    <a:pt x="676914" y="30407"/>
                  </a:lnTo>
                  <a:lnTo>
                    <a:pt x="724228" y="19634"/>
                  </a:lnTo>
                  <a:lnTo>
                    <a:pt x="772466" y="11141"/>
                  </a:lnTo>
                  <a:lnTo>
                    <a:pt x="821557" y="4995"/>
                  </a:lnTo>
                  <a:lnTo>
                    <a:pt x="871432" y="1259"/>
                  </a:lnTo>
                  <a:lnTo>
                    <a:pt x="922019" y="0"/>
                  </a:lnTo>
                  <a:lnTo>
                    <a:pt x="972625" y="1259"/>
                  </a:lnTo>
                  <a:lnTo>
                    <a:pt x="1022503" y="4995"/>
                  </a:lnTo>
                  <a:lnTo>
                    <a:pt x="1071598" y="11141"/>
                  </a:lnTo>
                  <a:lnTo>
                    <a:pt x="1119838" y="19634"/>
                  </a:lnTo>
                  <a:lnTo>
                    <a:pt x="1167154" y="30407"/>
                  </a:lnTo>
                  <a:lnTo>
                    <a:pt x="1213476" y="43397"/>
                  </a:lnTo>
                  <a:lnTo>
                    <a:pt x="1258732" y="58538"/>
                  </a:lnTo>
                  <a:lnTo>
                    <a:pt x="1302853" y="75765"/>
                  </a:lnTo>
                  <a:lnTo>
                    <a:pt x="1345768" y="95014"/>
                  </a:lnTo>
                  <a:lnTo>
                    <a:pt x="1387408" y="116219"/>
                  </a:lnTo>
                  <a:lnTo>
                    <a:pt x="1427701" y="139315"/>
                  </a:lnTo>
                  <a:lnTo>
                    <a:pt x="1466578" y="164238"/>
                  </a:lnTo>
                  <a:lnTo>
                    <a:pt x="1503968" y="190922"/>
                  </a:lnTo>
                  <a:lnTo>
                    <a:pt x="1539801" y="219304"/>
                  </a:lnTo>
                  <a:lnTo>
                    <a:pt x="1574007" y="249316"/>
                  </a:lnTo>
                  <a:lnTo>
                    <a:pt x="1606516" y="280896"/>
                  </a:lnTo>
                  <a:lnTo>
                    <a:pt x="1637256" y="313977"/>
                  </a:lnTo>
                  <a:lnTo>
                    <a:pt x="1666159" y="348496"/>
                  </a:lnTo>
                  <a:lnTo>
                    <a:pt x="1693153" y="384386"/>
                  </a:lnTo>
                  <a:lnTo>
                    <a:pt x="1718169" y="421583"/>
                  </a:lnTo>
                  <a:lnTo>
                    <a:pt x="1741136" y="460022"/>
                  </a:lnTo>
                  <a:lnTo>
                    <a:pt x="1761983" y="499639"/>
                  </a:lnTo>
                  <a:lnTo>
                    <a:pt x="1780641" y="540367"/>
                  </a:lnTo>
                  <a:lnTo>
                    <a:pt x="1797039" y="582143"/>
                  </a:lnTo>
                  <a:lnTo>
                    <a:pt x="1811108" y="624901"/>
                  </a:lnTo>
                  <a:lnTo>
                    <a:pt x="1822776" y="668577"/>
                  </a:lnTo>
                  <a:lnTo>
                    <a:pt x="1831973" y="713105"/>
                  </a:lnTo>
                  <a:lnTo>
                    <a:pt x="1838630" y="758420"/>
                  </a:lnTo>
                  <a:lnTo>
                    <a:pt x="1842675" y="804458"/>
                  </a:lnTo>
                  <a:lnTo>
                    <a:pt x="1844039" y="851154"/>
                  </a:lnTo>
                  <a:lnTo>
                    <a:pt x="1842675" y="897849"/>
                  </a:lnTo>
                  <a:lnTo>
                    <a:pt x="1838630" y="943885"/>
                  </a:lnTo>
                  <a:lnTo>
                    <a:pt x="1831973" y="989199"/>
                  </a:lnTo>
                  <a:lnTo>
                    <a:pt x="1822776" y="1033724"/>
                  </a:lnTo>
                  <a:lnTo>
                    <a:pt x="1811108" y="1077396"/>
                  </a:lnTo>
                  <a:lnTo>
                    <a:pt x="1797039" y="1120151"/>
                  </a:lnTo>
                  <a:lnTo>
                    <a:pt x="1780641" y="1161922"/>
                  </a:lnTo>
                  <a:lnTo>
                    <a:pt x="1761983" y="1202646"/>
                  </a:lnTo>
                  <a:lnTo>
                    <a:pt x="1741136" y="1242257"/>
                  </a:lnTo>
                  <a:lnTo>
                    <a:pt x="1718169" y="1280691"/>
                  </a:lnTo>
                  <a:lnTo>
                    <a:pt x="1693153" y="1317882"/>
                  </a:lnTo>
                  <a:lnTo>
                    <a:pt x="1666159" y="1353767"/>
                  </a:lnTo>
                  <a:lnTo>
                    <a:pt x="1637256" y="1388279"/>
                  </a:lnTo>
                  <a:lnTo>
                    <a:pt x="1606516" y="1421354"/>
                  </a:lnTo>
                  <a:lnTo>
                    <a:pt x="1574007" y="1452927"/>
                  </a:lnTo>
                  <a:lnTo>
                    <a:pt x="1539801" y="1482934"/>
                  </a:lnTo>
                  <a:lnTo>
                    <a:pt x="1503968" y="1511308"/>
                  </a:lnTo>
                  <a:lnTo>
                    <a:pt x="1466578" y="1537987"/>
                  </a:lnTo>
                  <a:lnTo>
                    <a:pt x="1427701" y="1562904"/>
                  </a:lnTo>
                  <a:lnTo>
                    <a:pt x="1387408" y="1585994"/>
                  </a:lnTo>
                  <a:lnTo>
                    <a:pt x="1345768" y="1607194"/>
                  </a:lnTo>
                  <a:lnTo>
                    <a:pt x="1302853" y="1626437"/>
                  </a:lnTo>
                  <a:lnTo>
                    <a:pt x="1258732" y="1643660"/>
                  </a:lnTo>
                  <a:lnTo>
                    <a:pt x="1213476" y="1658796"/>
                  </a:lnTo>
                  <a:lnTo>
                    <a:pt x="1167154" y="1671782"/>
                  </a:lnTo>
                  <a:lnTo>
                    <a:pt x="1119838" y="1682553"/>
                  </a:lnTo>
                  <a:lnTo>
                    <a:pt x="1071598" y="1691042"/>
                  </a:lnTo>
                  <a:lnTo>
                    <a:pt x="1022503" y="1697187"/>
                  </a:lnTo>
                  <a:lnTo>
                    <a:pt x="972625" y="1700921"/>
                  </a:lnTo>
                  <a:lnTo>
                    <a:pt x="922032" y="1702181"/>
                  </a:lnTo>
                  <a:lnTo>
                    <a:pt x="871432" y="1700921"/>
                  </a:lnTo>
                  <a:lnTo>
                    <a:pt x="821557" y="1697187"/>
                  </a:lnTo>
                  <a:lnTo>
                    <a:pt x="772466" y="1691042"/>
                  </a:lnTo>
                  <a:lnTo>
                    <a:pt x="724228" y="1682553"/>
                  </a:lnTo>
                  <a:lnTo>
                    <a:pt x="676914" y="1671782"/>
                  </a:lnTo>
                  <a:lnTo>
                    <a:pt x="630594" y="1658796"/>
                  </a:lnTo>
                  <a:lnTo>
                    <a:pt x="585339" y="1643660"/>
                  </a:lnTo>
                  <a:lnTo>
                    <a:pt x="541219" y="1626437"/>
                  </a:lnTo>
                  <a:lnTo>
                    <a:pt x="498303" y="1607194"/>
                  </a:lnTo>
                  <a:lnTo>
                    <a:pt x="456664" y="1585994"/>
                  </a:lnTo>
                  <a:lnTo>
                    <a:pt x="416370" y="1562904"/>
                  </a:lnTo>
                  <a:lnTo>
                    <a:pt x="377492" y="1537987"/>
                  </a:lnTo>
                  <a:lnTo>
                    <a:pt x="340101" y="1511308"/>
                  </a:lnTo>
                  <a:lnTo>
                    <a:pt x="304266" y="1482934"/>
                  </a:lnTo>
                  <a:lnTo>
                    <a:pt x="270059" y="1452927"/>
                  </a:lnTo>
                  <a:lnTo>
                    <a:pt x="237549" y="1421354"/>
                  </a:lnTo>
                  <a:lnTo>
                    <a:pt x="206806" y="1388279"/>
                  </a:lnTo>
                  <a:lnTo>
                    <a:pt x="177902" y="1353767"/>
                  </a:lnTo>
                  <a:lnTo>
                    <a:pt x="150906" y="1317882"/>
                  </a:lnTo>
                  <a:lnTo>
                    <a:pt x="125888" y="1280691"/>
                  </a:lnTo>
                  <a:lnTo>
                    <a:pt x="102920" y="1242257"/>
                  </a:lnTo>
                  <a:lnTo>
                    <a:pt x="82071" y="1202646"/>
                  </a:lnTo>
                  <a:lnTo>
                    <a:pt x="63412" y="1161922"/>
                  </a:lnTo>
                  <a:lnTo>
                    <a:pt x="47012" y="1120151"/>
                  </a:lnTo>
                  <a:lnTo>
                    <a:pt x="32943" y="1077396"/>
                  </a:lnTo>
                  <a:lnTo>
                    <a:pt x="21274" y="1033724"/>
                  </a:lnTo>
                  <a:lnTo>
                    <a:pt x="12077" y="989199"/>
                  </a:lnTo>
                  <a:lnTo>
                    <a:pt x="5420" y="943885"/>
                  </a:lnTo>
                  <a:lnTo>
                    <a:pt x="1375" y="897849"/>
                  </a:lnTo>
                  <a:lnTo>
                    <a:pt x="12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1" y="1024128"/>
              <a:ext cx="1217676" cy="11932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4" y="1031703"/>
              <a:ext cx="1175464" cy="1149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144" y="1031703"/>
              <a:ext cx="1176020" cy="1149985"/>
            </a:xfrm>
            <a:custGeom>
              <a:avLst/>
              <a:gdLst/>
              <a:ahLst/>
              <a:cxnLst/>
              <a:rect l="l" t="t" r="r" b="b"/>
              <a:pathLst>
                <a:path w="1176020" h="1149985">
                  <a:moveTo>
                    <a:pt x="111160" y="194354"/>
                  </a:moveTo>
                  <a:lnTo>
                    <a:pt x="140947" y="160272"/>
                  </a:lnTo>
                  <a:lnTo>
                    <a:pt x="173183" y="129434"/>
                  </a:lnTo>
                  <a:lnTo>
                    <a:pt x="207658" y="101852"/>
                  </a:lnTo>
                  <a:lnTo>
                    <a:pt x="244161" y="77541"/>
                  </a:lnTo>
                  <a:lnTo>
                    <a:pt x="282480" y="56512"/>
                  </a:lnTo>
                  <a:lnTo>
                    <a:pt x="322405" y="38778"/>
                  </a:lnTo>
                  <a:lnTo>
                    <a:pt x="363724" y="24354"/>
                  </a:lnTo>
                  <a:lnTo>
                    <a:pt x="406226" y="13250"/>
                  </a:lnTo>
                  <a:lnTo>
                    <a:pt x="449699" y="5482"/>
                  </a:lnTo>
                  <a:lnTo>
                    <a:pt x="493933" y="1060"/>
                  </a:lnTo>
                  <a:lnTo>
                    <a:pt x="538717" y="0"/>
                  </a:lnTo>
                  <a:lnTo>
                    <a:pt x="583839" y="2312"/>
                  </a:lnTo>
                  <a:lnTo>
                    <a:pt x="629088" y="8011"/>
                  </a:lnTo>
                  <a:lnTo>
                    <a:pt x="674253" y="17109"/>
                  </a:lnTo>
                  <a:lnTo>
                    <a:pt x="719124" y="29619"/>
                  </a:lnTo>
                  <a:lnTo>
                    <a:pt x="763487" y="45555"/>
                  </a:lnTo>
                  <a:lnTo>
                    <a:pt x="807134" y="64929"/>
                  </a:lnTo>
                  <a:lnTo>
                    <a:pt x="849851" y="87754"/>
                  </a:lnTo>
                  <a:lnTo>
                    <a:pt x="891429" y="114042"/>
                  </a:lnTo>
                  <a:lnTo>
                    <a:pt x="931656" y="143808"/>
                  </a:lnTo>
                  <a:lnTo>
                    <a:pt x="969606" y="176431"/>
                  </a:lnTo>
                  <a:lnTo>
                    <a:pt x="1004463" y="211142"/>
                  </a:lnTo>
                  <a:lnTo>
                    <a:pt x="1036193" y="247733"/>
                  </a:lnTo>
                  <a:lnTo>
                    <a:pt x="1064763" y="285995"/>
                  </a:lnTo>
                  <a:lnTo>
                    <a:pt x="1090138" y="325720"/>
                  </a:lnTo>
                  <a:lnTo>
                    <a:pt x="1112285" y="366698"/>
                  </a:lnTo>
                  <a:lnTo>
                    <a:pt x="1131169" y="408721"/>
                  </a:lnTo>
                  <a:lnTo>
                    <a:pt x="1146756" y="451579"/>
                  </a:lnTo>
                  <a:lnTo>
                    <a:pt x="1159013" y="495065"/>
                  </a:lnTo>
                  <a:lnTo>
                    <a:pt x="1167906" y="538969"/>
                  </a:lnTo>
                  <a:lnTo>
                    <a:pt x="1173401" y="583082"/>
                  </a:lnTo>
                  <a:lnTo>
                    <a:pt x="1175464" y="627197"/>
                  </a:lnTo>
                  <a:lnTo>
                    <a:pt x="1174060" y="671103"/>
                  </a:lnTo>
                  <a:lnTo>
                    <a:pt x="1169156" y="714593"/>
                  </a:lnTo>
                  <a:lnTo>
                    <a:pt x="1160719" y="757456"/>
                  </a:lnTo>
                  <a:lnTo>
                    <a:pt x="1148713" y="799486"/>
                  </a:lnTo>
                  <a:lnTo>
                    <a:pt x="1133106" y="840472"/>
                  </a:lnTo>
                  <a:lnTo>
                    <a:pt x="1113863" y="880207"/>
                  </a:lnTo>
                  <a:lnTo>
                    <a:pt x="1090950" y="918480"/>
                  </a:lnTo>
                  <a:lnTo>
                    <a:pt x="1064333" y="955084"/>
                  </a:lnTo>
                  <a:lnTo>
                    <a:pt x="1034545" y="989166"/>
                  </a:lnTo>
                  <a:lnTo>
                    <a:pt x="1002307" y="1020005"/>
                  </a:lnTo>
                  <a:lnTo>
                    <a:pt x="967830" y="1047586"/>
                  </a:lnTo>
                  <a:lnTo>
                    <a:pt x="931326" y="1071898"/>
                  </a:lnTo>
                  <a:lnTo>
                    <a:pt x="893005" y="1092927"/>
                  </a:lnTo>
                  <a:lnTo>
                    <a:pt x="853080" y="1110660"/>
                  </a:lnTo>
                  <a:lnTo>
                    <a:pt x="811760" y="1125085"/>
                  </a:lnTo>
                  <a:lnTo>
                    <a:pt x="769258" y="1136188"/>
                  </a:lnTo>
                  <a:lnTo>
                    <a:pt x="725784" y="1143957"/>
                  </a:lnTo>
                  <a:lnTo>
                    <a:pt x="681549" y="1148378"/>
                  </a:lnTo>
                  <a:lnTo>
                    <a:pt x="636765" y="1149439"/>
                  </a:lnTo>
                  <a:lnTo>
                    <a:pt x="591642" y="1147127"/>
                  </a:lnTo>
                  <a:lnTo>
                    <a:pt x="546393" y="1141428"/>
                  </a:lnTo>
                  <a:lnTo>
                    <a:pt x="501227" y="1132330"/>
                  </a:lnTo>
                  <a:lnTo>
                    <a:pt x="456357" y="1119819"/>
                  </a:lnTo>
                  <a:lnTo>
                    <a:pt x="411993" y="1103884"/>
                  </a:lnTo>
                  <a:lnTo>
                    <a:pt x="368347" y="1084510"/>
                  </a:lnTo>
                  <a:lnTo>
                    <a:pt x="325629" y="1061685"/>
                  </a:lnTo>
                  <a:lnTo>
                    <a:pt x="284051" y="1035396"/>
                  </a:lnTo>
                  <a:lnTo>
                    <a:pt x="243824" y="1005630"/>
                  </a:lnTo>
                  <a:lnTo>
                    <a:pt x="205877" y="972990"/>
                  </a:lnTo>
                  <a:lnTo>
                    <a:pt x="171022" y="938262"/>
                  </a:lnTo>
                  <a:lnTo>
                    <a:pt x="139292" y="901657"/>
                  </a:lnTo>
                  <a:lnTo>
                    <a:pt x="110721" y="863382"/>
                  </a:lnTo>
                  <a:lnTo>
                    <a:pt x="85344" y="823647"/>
                  </a:lnTo>
                  <a:lnTo>
                    <a:pt x="63195" y="782661"/>
                  </a:lnTo>
                  <a:lnTo>
                    <a:pt x="44308" y="740631"/>
                  </a:lnTo>
                  <a:lnTo>
                    <a:pt x="28718" y="697768"/>
                  </a:lnTo>
                  <a:lnTo>
                    <a:pt x="16457" y="654280"/>
                  </a:lnTo>
                  <a:lnTo>
                    <a:pt x="7561" y="610375"/>
                  </a:lnTo>
                  <a:lnTo>
                    <a:pt x="2064" y="566262"/>
                  </a:lnTo>
                  <a:lnTo>
                    <a:pt x="0" y="522150"/>
                  </a:lnTo>
                  <a:lnTo>
                    <a:pt x="1402" y="478249"/>
                  </a:lnTo>
                  <a:lnTo>
                    <a:pt x="6305" y="434766"/>
                  </a:lnTo>
                  <a:lnTo>
                    <a:pt x="14744" y="391911"/>
                  </a:lnTo>
                  <a:lnTo>
                    <a:pt x="26752" y="349892"/>
                  </a:lnTo>
                  <a:lnTo>
                    <a:pt x="42363" y="308918"/>
                  </a:lnTo>
                  <a:lnTo>
                    <a:pt x="61612" y="269198"/>
                  </a:lnTo>
                  <a:lnTo>
                    <a:pt x="84533" y="230940"/>
                  </a:lnTo>
                  <a:lnTo>
                    <a:pt x="111160" y="194354"/>
                  </a:lnTo>
                  <a:close/>
                </a:path>
                <a:path w="1176020" h="1149985">
                  <a:moveTo>
                    <a:pt x="213141" y="275761"/>
                  </a:moveTo>
                  <a:lnTo>
                    <a:pt x="186733" y="313345"/>
                  </a:lnTo>
                  <a:lnTo>
                    <a:pt x="165461" y="353199"/>
                  </a:lnTo>
                  <a:lnTo>
                    <a:pt x="149258" y="394938"/>
                  </a:lnTo>
                  <a:lnTo>
                    <a:pt x="138054" y="438181"/>
                  </a:lnTo>
                  <a:lnTo>
                    <a:pt x="131782" y="482546"/>
                  </a:lnTo>
                  <a:lnTo>
                    <a:pt x="130372" y="527648"/>
                  </a:lnTo>
                  <a:lnTo>
                    <a:pt x="133756" y="573106"/>
                  </a:lnTo>
                  <a:lnTo>
                    <a:pt x="141867" y="618537"/>
                  </a:lnTo>
                  <a:lnTo>
                    <a:pt x="154635" y="663558"/>
                  </a:lnTo>
                  <a:lnTo>
                    <a:pt x="171992" y="707787"/>
                  </a:lnTo>
                  <a:lnTo>
                    <a:pt x="193870" y="750841"/>
                  </a:lnTo>
                  <a:lnTo>
                    <a:pt x="220200" y="792336"/>
                  </a:lnTo>
                  <a:lnTo>
                    <a:pt x="250914" y="831892"/>
                  </a:lnTo>
                  <a:lnTo>
                    <a:pt x="285943" y="869123"/>
                  </a:lnTo>
                  <a:lnTo>
                    <a:pt x="325219" y="903649"/>
                  </a:lnTo>
                  <a:lnTo>
                    <a:pt x="367575" y="934292"/>
                  </a:lnTo>
                  <a:lnTo>
                    <a:pt x="411633" y="960191"/>
                  </a:lnTo>
                  <a:lnTo>
                    <a:pt x="457004" y="981365"/>
                  </a:lnTo>
                  <a:lnTo>
                    <a:pt x="503298" y="997834"/>
                  </a:lnTo>
                  <a:lnTo>
                    <a:pt x="550128" y="1009614"/>
                  </a:lnTo>
                  <a:lnTo>
                    <a:pt x="597103" y="1016726"/>
                  </a:lnTo>
                  <a:lnTo>
                    <a:pt x="643837" y="1019187"/>
                  </a:lnTo>
                  <a:lnTo>
                    <a:pt x="689940" y="1017016"/>
                  </a:lnTo>
                  <a:lnTo>
                    <a:pt x="735022" y="1010232"/>
                  </a:lnTo>
                  <a:lnTo>
                    <a:pt x="778697" y="998852"/>
                  </a:lnTo>
                  <a:lnTo>
                    <a:pt x="820574" y="982896"/>
                  </a:lnTo>
                  <a:lnTo>
                    <a:pt x="860266" y="962382"/>
                  </a:lnTo>
                  <a:lnTo>
                    <a:pt x="897383" y="937329"/>
                  </a:lnTo>
                  <a:lnTo>
                    <a:pt x="931537" y="907754"/>
                  </a:lnTo>
                  <a:lnTo>
                    <a:pt x="962339" y="873677"/>
                  </a:lnTo>
                  <a:lnTo>
                    <a:pt x="988756" y="836092"/>
                  </a:lnTo>
                  <a:lnTo>
                    <a:pt x="1010032" y="796234"/>
                  </a:lnTo>
                  <a:lnTo>
                    <a:pt x="1026237" y="754488"/>
                  </a:lnTo>
                  <a:lnTo>
                    <a:pt x="1037440" y="711237"/>
                  </a:lnTo>
                  <a:lnTo>
                    <a:pt x="1043710" y="666865"/>
                  </a:lnTo>
                  <a:lnTo>
                    <a:pt x="1045116" y="621754"/>
                  </a:lnTo>
                  <a:lnTo>
                    <a:pt x="1041727" y="576288"/>
                  </a:lnTo>
                  <a:lnTo>
                    <a:pt x="1033611" y="530851"/>
                  </a:lnTo>
                  <a:lnTo>
                    <a:pt x="1020838" y="485825"/>
                  </a:lnTo>
                  <a:lnTo>
                    <a:pt x="1003477" y="441595"/>
                  </a:lnTo>
                  <a:lnTo>
                    <a:pt x="981597" y="398543"/>
                  </a:lnTo>
                  <a:lnTo>
                    <a:pt x="955266" y="357054"/>
                  </a:lnTo>
                  <a:lnTo>
                    <a:pt x="924554" y="317509"/>
                  </a:lnTo>
                  <a:lnTo>
                    <a:pt x="889530" y="280293"/>
                  </a:lnTo>
                  <a:lnTo>
                    <a:pt x="850262" y="245789"/>
                  </a:lnTo>
                  <a:lnTo>
                    <a:pt x="807905" y="215145"/>
                  </a:lnTo>
                  <a:lnTo>
                    <a:pt x="763847" y="189242"/>
                  </a:lnTo>
                  <a:lnTo>
                    <a:pt x="718477" y="168061"/>
                  </a:lnTo>
                  <a:lnTo>
                    <a:pt x="672182" y="151585"/>
                  </a:lnTo>
                  <a:lnTo>
                    <a:pt x="625353" y="139796"/>
                  </a:lnTo>
                  <a:lnTo>
                    <a:pt x="578377" y="132676"/>
                  </a:lnTo>
                  <a:lnTo>
                    <a:pt x="531644" y="130207"/>
                  </a:lnTo>
                  <a:lnTo>
                    <a:pt x="485541" y="132372"/>
                  </a:lnTo>
                  <a:lnTo>
                    <a:pt x="440458" y="139152"/>
                  </a:lnTo>
                  <a:lnTo>
                    <a:pt x="396784" y="150530"/>
                  </a:lnTo>
                  <a:lnTo>
                    <a:pt x="354906" y="166488"/>
                  </a:lnTo>
                  <a:lnTo>
                    <a:pt x="315214" y="187008"/>
                  </a:lnTo>
                  <a:lnTo>
                    <a:pt x="278097" y="212072"/>
                  </a:lnTo>
                  <a:lnTo>
                    <a:pt x="243943" y="241662"/>
                  </a:lnTo>
                  <a:lnTo>
                    <a:pt x="213141" y="27576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80" y="0"/>
              <a:ext cx="8808720" cy="6858000"/>
            </a:xfrm>
            <a:custGeom>
              <a:avLst/>
              <a:gdLst/>
              <a:ahLst/>
              <a:cxnLst/>
              <a:rect l="l" t="t" r="r" b="b"/>
              <a:pathLst>
                <a:path w="8808720" h="6858000">
                  <a:moveTo>
                    <a:pt x="8808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808720" y="685800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" y="0"/>
              <a:ext cx="161544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9566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792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247" y="6858000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47544" y="280415"/>
            <a:ext cx="2371344" cy="99669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841498" y="445973"/>
            <a:ext cx="15862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5" dirty="0"/>
              <a:t>WMA</a:t>
            </a:r>
            <a:endParaRPr sz="4800"/>
          </a:p>
        </p:txBody>
      </p:sp>
      <p:sp>
        <p:nvSpPr>
          <p:cNvPr id="16" name="object 16"/>
          <p:cNvSpPr txBox="1"/>
          <p:nvPr/>
        </p:nvSpPr>
        <p:spPr>
          <a:xfrm>
            <a:off x="1634108" y="1156233"/>
            <a:ext cx="7713345" cy="42049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6725" indent="-454659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79032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3100" spc="-5" dirty="0">
                <a:latin typeface="Times New Roman"/>
                <a:cs typeface="Times New Roman"/>
              </a:rPr>
              <a:t>Stands</a:t>
            </a:r>
            <a:r>
              <a:rPr sz="3100" spc="-15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for</a:t>
            </a:r>
            <a:r>
              <a:rPr sz="3100" spc="-45" dirty="0">
                <a:latin typeface="Times New Roman"/>
                <a:cs typeface="Times New Roman"/>
              </a:rPr>
              <a:t> </a:t>
            </a:r>
            <a:r>
              <a:rPr sz="3100" spc="-20" dirty="0">
                <a:latin typeface="Times New Roman"/>
                <a:cs typeface="Times New Roman"/>
              </a:rPr>
              <a:t>Windows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Media</a:t>
            </a:r>
            <a:r>
              <a:rPr sz="3100" spc="-160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Audio</a:t>
            </a:r>
            <a:endParaRPr sz="3100">
              <a:latin typeface="Times New Roman"/>
              <a:cs typeface="Times New Roman"/>
            </a:endParaRPr>
          </a:p>
          <a:p>
            <a:pPr marL="466725" marR="568960" indent="-454659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032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3100" spc="-5" dirty="0">
                <a:latin typeface="Times New Roman"/>
                <a:cs typeface="Times New Roman"/>
              </a:rPr>
              <a:t>WMA file formats use a loss compression </a:t>
            </a:r>
            <a:r>
              <a:rPr sz="3100" spc="-760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developed</a:t>
            </a:r>
            <a:r>
              <a:rPr sz="3100" spc="-20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by Microsoft</a:t>
            </a:r>
            <a:r>
              <a:rPr sz="3100" spc="30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and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is</a:t>
            </a:r>
            <a:r>
              <a:rPr sz="3100" spc="-5" dirty="0">
                <a:latin typeface="Times New Roman"/>
                <a:cs typeface="Times New Roman"/>
              </a:rPr>
              <a:t> widely </a:t>
            </a:r>
            <a:r>
              <a:rPr sz="3100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recognized</a:t>
            </a:r>
            <a:r>
              <a:rPr sz="3100" spc="-20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by</a:t>
            </a:r>
            <a:r>
              <a:rPr sz="3100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a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variety</a:t>
            </a:r>
            <a:r>
              <a:rPr sz="3100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of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players</a:t>
            </a:r>
            <a:r>
              <a:rPr sz="3100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and </a:t>
            </a:r>
            <a:r>
              <a:rPr sz="3100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jukeboxes, like</a:t>
            </a:r>
            <a:r>
              <a:rPr sz="3100" spc="-50" dirty="0">
                <a:latin typeface="Times New Roman"/>
                <a:cs typeface="Times New Roman"/>
              </a:rPr>
              <a:t> </a:t>
            </a:r>
            <a:r>
              <a:rPr sz="3100" spc="-20" dirty="0">
                <a:latin typeface="Times New Roman"/>
                <a:cs typeface="Times New Roman"/>
              </a:rPr>
              <a:t>Winamp</a:t>
            </a:r>
            <a:r>
              <a:rPr sz="3100" spc="-25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and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Music</a:t>
            </a:r>
            <a:r>
              <a:rPr sz="3100" spc="15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Match</a:t>
            </a:r>
            <a:endParaRPr sz="3100">
              <a:latin typeface="Times New Roman"/>
              <a:cs typeface="Times New Roman"/>
            </a:endParaRPr>
          </a:p>
          <a:p>
            <a:pPr marL="466725" marR="942975" indent="-454659">
              <a:lnSpc>
                <a:spcPts val="2980"/>
              </a:lnSpc>
              <a:spcBef>
                <a:spcPts val="575"/>
              </a:spcBef>
              <a:buClr>
                <a:srgbClr val="3891A7"/>
              </a:buClr>
              <a:buSzPct val="79032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3100" spc="-20" dirty="0">
                <a:latin typeface="Times New Roman"/>
                <a:cs typeface="Times New Roman"/>
              </a:rPr>
              <a:t>Windows</a:t>
            </a:r>
            <a:r>
              <a:rPr sz="3100" spc="-10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Media</a:t>
            </a:r>
            <a:r>
              <a:rPr sz="3100" spc="-165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Audio</a:t>
            </a:r>
            <a:r>
              <a:rPr sz="3100" spc="-1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files</a:t>
            </a:r>
            <a:r>
              <a:rPr sz="3100" spc="-10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use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a</a:t>
            </a:r>
            <a:r>
              <a:rPr sz="3100" spc="-10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.wma </a:t>
            </a:r>
            <a:r>
              <a:rPr sz="3100" spc="-760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filename</a:t>
            </a:r>
            <a:r>
              <a:rPr sz="3100" spc="-15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extension</a:t>
            </a:r>
            <a:endParaRPr sz="3100">
              <a:latin typeface="Times New Roman"/>
              <a:cs typeface="Times New Roman"/>
            </a:endParaRPr>
          </a:p>
          <a:p>
            <a:pPr marL="466725" marR="5080" indent="-454659">
              <a:lnSpc>
                <a:spcPts val="2980"/>
              </a:lnSpc>
              <a:spcBef>
                <a:spcPts val="595"/>
              </a:spcBef>
              <a:buClr>
                <a:srgbClr val="3891A7"/>
              </a:buClr>
              <a:buSzPct val="79032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3100" spc="-5" dirty="0">
                <a:latin typeface="Times New Roman"/>
                <a:cs typeface="Times New Roman"/>
              </a:rPr>
              <a:t>It is</a:t>
            </a:r>
            <a:r>
              <a:rPr sz="3100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non-propriety</a:t>
            </a:r>
            <a:r>
              <a:rPr sz="3100" spc="35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MP3</a:t>
            </a:r>
            <a:r>
              <a:rPr sz="3100" spc="35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format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for</a:t>
            </a:r>
            <a:r>
              <a:rPr sz="3100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saving</a:t>
            </a:r>
            <a:r>
              <a:rPr sz="3100" spc="15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and </a:t>
            </a:r>
            <a:r>
              <a:rPr sz="3100" spc="-760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storing</a:t>
            </a:r>
            <a:r>
              <a:rPr sz="3100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music</a:t>
            </a:r>
            <a:r>
              <a:rPr sz="3100" spc="20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imes New Roman"/>
                <a:cs typeface="Times New Roman"/>
              </a:rPr>
              <a:t>files</a:t>
            </a:r>
            <a:endParaRPr sz="3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5" y="0"/>
            <a:ext cx="9909175" cy="6861175"/>
            <a:chOff x="-3045" y="0"/>
            <a:chExt cx="9909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881" y="818106"/>
                  </a:lnTo>
                  <a:lnTo>
                    <a:pt x="100519" y="814261"/>
                  </a:lnTo>
                  <a:lnTo>
                    <a:pt x="149345" y="807936"/>
                  </a:lnTo>
                  <a:lnTo>
                    <a:pt x="197283" y="799201"/>
                  </a:lnTo>
                  <a:lnTo>
                    <a:pt x="244260" y="788125"/>
                  </a:lnTo>
                  <a:lnTo>
                    <a:pt x="290199" y="774778"/>
                  </a:lnTo>
                  <a:lnTo>
                    <a:pt x="335027" y="759228"/>
                  </a:lnTo>
                  <a:lnTo>
                    <a:pt x="378668" y="741545"/>
                  </a:lnTo>
                  <a:lnTo>
                    <a:pt x="421047" y="721798"/>
                  </a:lnTo>
                  <a:lnTo>
                    <a:pt x="462089" y="700057"/>
                  </a:lnTo>
                  <a:lnTo>
                    <a:pt x="501719" y="676389"/>
                  </a:lnTo>
                  <a:lnTo>
                    <a:pt x="539863" y="650866"/>
                  </a:lnTo>
                  <a:lnTo>
                    <a:pt x="576445" y="623555"/>
                  </a:lnTo>
                  <a:lnTo>
                    <a:pt x="611391" y="594526"/>
                  </a:lnTo>
                  <a:lnTo>
                    <a:pt x="644625" y="563849"/>
                  </a:lnTo>
                  <a:lnTo>
                    <a:pt x="676073" y="531592"/>
                  </a:lnTo>
                  <a:lnTo>
                    <a:pt x="705659" y="497824"/>
                  </a:lnTo>
                  <a:lnTo>
                    <a:pt x="733309" y="462616"/>
                  </a:lnTo>
                  <a:lnTo>
                    <a:pt x="758948" y="426036"/>
                  </a:lnTo>
                  <a:lnTo>
                    <a:pt x="782501" y="388152"/>
                  </a:lnTo>
                  <a:lnTo>
                    <a:pt x="803893" y="349036"/>
                  </a:lnTo>
                  <a:lnTo>
                    <a:pt x="823049" y="308755"/>
                  </a:lnTo>
                  <a:lnTo>
                    <a:pt x="839893" y="267378"/>
                  </a:lnTo>
                  <a:lnTo>
                    <a:pt x="854352" y="224976"/>
                  </a:lnTo>
                  <a:lnTo>
                    <a:pt x="866350" y="181618"/>
                  </a:lnTo>
                  <a:lnTo>
                    <a:pt x="875813" y="137371"/>
                  </a:lnTo>
                  <a:lnTo>
                    <a:pt x="882664" y="92307"/>
                  </a:lnTo>
                  <a:lnTo>
                    <a:pt x="886830" y="46493"/>
                  </a:lnTo>
                  <a:lnTo>
                    <a:pt x="88823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886830" y="46493"/>
                  </a:lnTo>
                  <a:lnTo>
                    <a:pt x="882664" y="92307"/>
                  </a:lnTo>
                  <a:lnTo>
                    <a:pt x="875813" y="137371"/>
                  </a:lnTo>
                  <a:lnTo>
                    <a:pt x="866350" y="181618"/>
                  </a:lnTo>
                  <a:lnTo>
                    <a:pt x="854352" y="224976"/>
                  </a:lnTo>
                  <a:lnTo>
                    <a:pt x="839894" y="267378"/>
                  </a:lnTo>
                  <a:lnTo>
                    <a:pt x="823049" y="308755"/>
                  </a:lnTo>
                  <a:lnTo>
                    <a:pt x="803893" y="349036"/>
                  </a:lnTo>
                  <a:lnTo>
                    <a:pt x="782501" y="388152"/>
                  </a:lnTo>
                  <a:lnTo>
                    <a:pt x="758949" y="426036"/>
                  </a:lnTo>
                  <a:lnTo>
                    <a:pt x="733310" y="462616"/>
                  </a:lnTo>
                  <a:lnTo>
                    <a:pt x="705659" y="497824"/>
                  </a:lnTo>
                  <a:lnTo>
                    <a:pt x="676073" y="531592"/>
                  </a:lnTo>
                  <a:lnTo>
                    <a:pt x="644625" y="563849"/>
                  </a:lnTo>
                  <a:lnTo>
                    <a:pt x="611391" y="594526"/>
                  </a:lnTo>
                  <a:lnTo>
                    <a:pt x="576445" y="623555"/>
                  </a:lnTo>
                  <a:lnTo>
                    <a:pt x="539863" y="650866"/>
                  </a:lnTo>
                  <a:lnTo>
                    <a:pt x="501719" y="676389"/>
                  </a:lnTo>
                  <a:lnTo>
                    <a:pt x="462089" y="700057"/>
                  </a:lnTo>
                  <a:lnTo>
                    <a:pt x="421047" y="721798"/>
                  </a:lnTo>
                  <a:lnTo>
                    <a:pt x="378668" y="741545"/>
                  </a:lnTo>
                  <a:lnTo>
                    <a:pt x="335027" y="759228"/>
                  </a:lnTo>
                  <a:lnTo>
                    <a:pt x="290200" y="774778"/>
                  </a:lnTo>
                  <a:lnTo>
                    <a:pt x="244260" y="788125"/>
                  </a:lnTo>
                  <a:lnTo>
                    <a:pt x="197283" y="799201"/>
                  </a:lnTo>
                  <a:lnTo>
                    <a:pt x="149345" y="807936"/>
                  </a:lnTo>
                  <a:lnTo>
                    <a:pt x="100519" y="814261"/>
                  </a:lnTo>
                  <a:lnTo>
                    <a:pt x="50881" y="818106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88235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6095"/>
              <a:ext cx="1926336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879" y="21081"/>
              <a:ext cx="1844039" cy="1702435"/>
            </a:xfrm>
            <a:custGeom>
              <a:avLst/>
              <a:gdLst/>
              <a:ahLst/>
              <a:cxnLst/>
              <a:rect l="l" t="t" r="r" b="b"/>
              <a:pathLst>
                <a:path w="1844039" h="1702435">
                  <a:moveTo>
                    <a:pt x="0" y="851154"/>
                  </a:moveTo>
                  <a:lnTo>
                    <a:pt x="1364" y="804458"/>
                  </a:lnTo>
                  <a:lnTo>
                    <a:pt x="5410" y="758420"/>
                  </a:lnTo>
                  <a:lnTo>
                    <a:pt x="12067" y="713105"/>
                  </a:lnTo>
                  <a:lnTo>
                    <a:pt x="21266" y="668577"/>
                  </a:lnTo>
                  <a:lnTo>
                    <a:pt x="32936" y="624901"/>
                  </a:lnTo>
                  <a:lnTo>
                    <a:pt x="47006" y="582143"/>
                  </a:lnTo>
                  <a:lnTo>
                    <a:pt x="63406" y="540367"/>
                  </a:lnTo>
                  <a:lnTo>
                    <a:pt x="82066" y="499639"/>
                  </a:lnTo>
                  <a:lnTo>
                    <a:pt x="102916" y="460022"/>
                  </a:lnTo>
                  <a:lnTo>
                    <a:pt x="125885" y="421583"/>
                  </a:lnTo>
                  <a:lnTo>
                    <a:pt x="150903" y="384386"/>
                  </a:lnTo>
                  <a:lnTo>
                    <a:pt x="177899" y="348496"/>
                  </a:lnTo>
                  <a:lnTo>
                    <a:pt x="206804" y="313977"/>
                  </a:lnTo>
                  <a:lnTo>
                    <a:pt x="237547" y="280896"/>
                  </a:lnTo>
                  <a:lnTo>
                    <a:pt x="270057" y="249316"/>
                  </a:lnTo>
                  <a:lnTo>
                    <a:pt x="304265" y="219304"/>
                  </a:lnTo>
                  <a:lnTo>
                    <a:pt x="340100" y="190922"/>
                  </a:lnTo>
                  <a:lnTo>
                    <a:pt x="377491" y="164238"/>
                  </a:lnTo>
                  <a:lnTo>
                    <a:pt x="416369" y="139315"/>
                  </a:lnTo>
                  <a:lnTo>
                    <a:pt x="456663" y="116219"/>
                  </a:lnTo>
                  <a:lnTo>
                    <a:pt x="498303" y="95014"/>
                  </a:lnTo>
                  <a:lnTo>
                    <a:pt x="541218" y="75765"/>
                  </a:lnTo>
                  <a:lnTo>
                    <a:pt x="585339" y="58538"/>
                  </a:lnTo>
                  <a:lnTo>
                    <a:pt x="630594" y="43397"/>
                  </a:lnTo>
                  <a:lnTo>
                    <a:pt x="676914" y="30407"/>
                  </a:lnTo>
                  <a:lnTo>
                    <a:pt x="724228" y="19634"/>
                  </a:lnTo>
                  <a:lnTo>
                    <a:pt x="772466" y="11141"/>
                  </a:lnTo>
                  <a:lnTo>
                    <a:pt x="821557" y="4995"/>
                  </a:lnTo>
                  <a:lnTo>
                    <a:pt x="871432" y="1259"/>
                  </a:lnTo>
                  <a:lnTo>
                    <a:pt x="922019" y="0"/>
                  </a:lnTo>
                  <a:lnTo>
                    <a:pt x="972625" y="1259"/>
                  </a:lnTo>
                  <a:lnTo>
                    <a:pt x="1022503" y="4995"/>
                  </a:lnTo>
                  <a:lnTo>
                    <a:pt x="1071598" y="11141"/>
                  </a:lnTo>
                  <a:lnTo>
                    <a:pt x="1119838" y="19634"/>
                  </a:lnTo>
                  <a:lnTo>
                    <a:pt x="1167154" y="30407"/>
                  </a:lnTo>
                  <a:lnTo>
                    <a:pt x="1213476" y="43397"/>
                  </a:lnTo>
                  <a:lnTo>
                    <a:pt x="1258732" y="58538"/>
                  </a:lnTo>
                  <a:lnTo>
                    <a:pt x="1302853" y="75765"/>
                  </a:lnTo>
                  <a:lnTo>
                    <a:pt x="1345768" y="95014"/>
                  </a:lnTo>
                  <a:lnTo>
                    <a:pt x="1387408" y="116219"/>
                  </a:lnTo>
                  <a:lnTo>
                    <a:pt x="1427701" y="139315"/>
                  </a:lnTo>
                  <a:lnTo>
                    <a:pt x="1466578" y="164238"/>
                  </a:lnTo>
                  <a:lnTo>
                    <a:pt x="1503968" y="190922"/>
                  </a:lnTo>
                  <a:lnTo>
                    <a:pt x="1539801" y="219304"/>
                  </a:lnTo>
                  <a:lnTo>
                    <a:pt x="1574007" y="249316"/>
                  </a:lnTo>
                  <a:lnTo>
                    <a:pt x="1606516" y="280896"/>
                  </a:lnTo>
                  <a:lnTo>
                    <a:pt x="1637256" y="313977"/>
                  </a:lnTo>
                  <a:lnTo>
                    <a:pt x="1666159" y="348496"/>
                  </a:lnTo>
                  <a:lnTo>
                    <a:pt x="1693153" y="384386"/>
                  </a:lnTo>
                  <a:lnTo>
                    <a:pt x="1718169" y="421583"/>
                  </a:lnTo>
                  <a:lnTo>
                    <a:pt x="1741136" y="460022"/>
                  </a:lnTo>
                  <a:lnTo>
                    <a:pt x="1761983" y="499639"/>
                  </a:lnTo>
                  <a:lnTo>
                    <a:pt x="1780641" y="540367"/>
                  </a:lnTo>
                  <a:lnTo>
                    <a:pt x="1797039" y="582143"/>
                  </a:lnTo>
                  <a:lnTo>
                    <a:pt x="1811108" y="624901"/>
                  </a:lnTo>
                  <a:lnTo>
                    <a:pt x="1822776" y="668577"/>
                  </a:lnTo>
                  <a:lnTo>
                    <a:pt x="1831973" y="713105"/>
                  </a:lnTo>
                  <a:lnTo>
                    <a:pt x="1838630" y="758420"/>
                  </a:lnTo>
                  <a:lnTo>
                    <a:pt x="1842675" y="804458"/>
                  </a:lnTo>
                  <a:lnTo>
                    <a:pt x="1844039" y="851154"/>
                  </a:lnTo>
                  <a:lnTo>
                    <a:pt x="1842675" y="897849"/>
                  </a:lnTo>
                  <a:lnTo>
                    <a:pt x="1838630" y="943885"/>
                  </a:lnTo>
                  <a:lnTo>
                    <a:pt x="1831973" y="989199"/>
                  </a:lnTo>
                  <a:lnTo>
                    <a:pt x="1822776" y="1033724"/>
                  </a:lnTo>
                  <a:lnTo>
                    <a:pt x="1811108" y="1077396"/>
                  </a:lnTo>
                  <a:lnTo>
                    <a:pt x="1797039" y="1120151"/>
                  </a:lnTo>
                  <a:lnTo>
                    <a:pt x="1780641" y="1161922"/>
                  </a:lnTo>
                  <a:lnTo>
                    <a:pt x="1761983" y="1202646"/>
                  </a:lnTo>
                  <a:lnTo>
                    <a:pt x="1741136" y="1242257"/>
                  </a:lnTo>
                  <a:lnTo>
                    <a:pt x="1718169" y="1280691"/>
                  </a:lnTo>
                  <a:lnTo>
                    <a:pt x="1693153" y="1317882"/>
                  </a:lnTo>
                  <a:lnTo>
                    <a:pt x="1666159" y="1353767"/>
                  </a:lnTo>
                  <a:lnTo>
                    <a:pt x="1637256" y="1388279"/>
                  </a:lnTo>
                  <a:lnTo>
                    <a:pt x="1606516" y="1421354"/>
                  </a:lnTo>
                  <a:lnTo>
                    <a:pt x="1574007" y="1452927"/>
                  </a:lnTo>
                  <a:lnTo>
                    <a:pt x="1539801" y="1482934"/>
                  </a:lnTo>
                  <a:lnTo>
                    <a:pt x="1503968" y="1511308"/>
                  </a:lnTo>
                  <a:lnTo>
                    <a:pt x="1466578" y="1537987"/>
                  </a:lnTo>
                  <a:lnTo>
                    <a:pt x="1427701" y="1562904"/>
                  </a:lnTo>
                  <a:lnTo>
                    <a:pt x="1387408" y="1585994"/>
                  </a:lnTo>
                  <a:lnTo>
                    <a:pt x="1345768" y="1607194"/>
                  </a:lnTo>
                  <a:lnTo>
                    <a:pt x="1302853" y="1626437"/>
                  </a:lnTo>
                  <a:lnTo>
                    <a:pt x="1258732" y="1643660"/>
                  </a:lnTo>
                  <a:lnTo>
                    <a:pt x="1213476" y="1658796"/>
                  </a:lnTo>
                  <a:lnTo>
                    <a:pt x="1167154" y="1671782"/>
                  </a:lnTo>
                  <a:lnTo>
                    <a:pt x="1119838" y="1682553"/>
                  </a:lnTo>
                  <a:lnTo>
                    <a:pt x="1071598" y="1691042"/>
                  </a:lnTo>
                  <a:lnTo>
                    <a:pt x="1022503" y="1697187"/>
                  </a:lnTo>
                  <a:lnTo>
                    <a:pt x="972625" y="1700921"/>
                  </a:lnTo>
                  <a:lnTo>
                    <a:pt x="922032" y="1702181"/>
                  </a:lnTo>
                  <a:lnTo>
                    <a:pt x="871432" y="1700921"/>
                  </a:lnTo>
                  <a:lnTo>
                    <a:pt x="821557" y="1697187"/>
                  </a:lnTo>
                  <a:lnTo>
                    <a:pt x="772466" y="1691042"/>
                  </a:lnTo>
                  <a:lnTo>
                    <a:pt x="724228" y="1682553"/>
                  </a:lnTo>
                  <a:lnTo>
                    <a:pt x="676914" y="1671782"/>
                  </a:lnTo>
                  <a:lnTo>
                    <a:pt x="630594" y="1658796"/>
                  </a:lnTo>
                  <a:lnTo>
                    <a:pt x="585339" y="1643660"/>
                  </a:lnTo>
                  <a:lnTo>
                    <a:pt x="541219" y="1626437"/>
                  </a:lnTo>
                  <a:lnTo>
                    <a:pt x="498303" y="1607194"/>
                  </a:lnTo>
                  <a:lnTo>
                    <a:pt x="456664" y="1585994"/>
                  </a:lnTo>
                  <a:lnTo>
                    <a:pt x="416370" y="1562904"/>
                  </a:lnTo>
                  <a:lnTo>
                    <a:pt x="377492" y="1537987"/>
                  </a:lnTo>
                  <a:lnTo>
                    <a:pt x="340101" y="1511308"/>
                  </a:lnTo>
                  <a:lnTo>
                    <a:pt x="304266" y="1482934"/>
                  </a:lnTo>
                  <a:lnTo>
                    <a:pt x="270059" y="1452927"/>
                  </a:lnTo>
                  <a:lnTo>
                    <a:pt x="237549" y="1421354"/>
                  </a:lnTo>
                  <a:lnTo>
                    <a:pt x="206806" y="1388279"/>
                  </a:lnTo>
                  <a:lnTo>
                    <a:pt x="177902" y="1353767"/>
                  </a:lnTo>
                  <a:lnTo>
                    <a:pt x="150906" y="1317882"/>
                  </a:lnTo>
                  <a:lnTo>
                    <a:pt x="125888" y="1280691"/>
                  </a:lnTo>
                  <a:lnTo>
                    <a:pt x="102920" y="1242257"/>
                  </a:lnTo>
                  <a:lnTo>
                    <a:pt x="82071" y="1202646"/>
                  </a:lnTo>
                  <a:lnTo>
                    <a:pt x="63412" y="1161922"/>
                  </a:lnTo>
                  <a:lnTo>
                    <a:pt x="47012" y="1120151"/>
                  </a:lnTo>
                  <a:lnTo>
                    <a:pt x="32943" y="1077396"/>
                  </a:lnTo>
                  <a:lnTo>
                    <a:pt x="21274" y="1033724"/>
                  </a:lnTo>
                  <a:lnTo>
                    <a:pt x="12077" y="989199"/>
                  </a:lnTo>
                  <a:lnTo>
                    <a:pt x="5420" y="943885"/>
                  </a:lnTo>
                  <a:lnTo>
                    <a:pt x="1375" y="897849"/>
                  </a:lnTo>
                  <a:lnTo>
                    <a:pt x="12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1" y="1024128"/>
              <a:ext cx="1217676" cy="11932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4" y="1031703"/>
              <a:ext cx="1175464" cy="1149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144" y="1031703"/>
              <a:ext cx="1176020" cy="1149985"/>
            </a:xfrm>
            <a:custGeom>
              <a:avLst/>
              <a:gdLst/>
              <a:ahLst/>
              <a:cxnLst/>
              <a:rect l="l" t="t" r="r" b="b"/>
              <a:pathLst>
                <a:path w="1176020" h="1149985">
                  <a:moveTo>
                    <a:pt x="111160" y="194354"/>
                  </a:moveTo>
                  <a:lnTo>
                    <a:pt x="140947" y="160272"/>
                  </a:lnTo>
                  <a:lnTo>
                    <a:pt x="173183" y="129434"/>
                  </a:lnTo>
                  <a:lnTo>
                    <a:pt x="207658" y="101852"/>
                  </a:lnTo>
                  <a:lnTo>
                    <a:pt x="244161" y="77541"/>
                  </a:lnTo>
                  <a:lnTo>
                    <a:pt x="282480" y="56512"/>
                  </a:lnTo>
                  <a:lnTo>
                    <a:pt x="322405" y="38778"/>
                  </a:lnTo>
                  <a:lnTo>
                    <a:pt x="363724" y="24354"/>
                  </a:lnTo>
                  <a:lnTo>
                    <a:pt x="406226" y="13250"/>
                  </a:lnTo>
                  <a:lnTo>
                    <a:pt x="449699" y="5482"/>
                  </a:lnTo>
                  <a:lnTo>
                    <a:pt x="493933" y="1060"/>
                  </a:lnTo>
                  <a:lnTo>
                    <a:pt x="538717" y="0"/>
                  </a:lnTo>
                  <a:lnTo>
                    <a:pt x="583839" y="2312"/>
                  </a:lnTo>
                  <a:lnTo>
                    <a:pt x="629088" y="8011"/>
                  </a:lnTo>
                  <a:lnTo>
                    <a:pt x="674253" y="17109"/>
                  </a:lnTo>
                  <a:lnTo>
                    <a:pt x="719124" y="29619"/>
                  </a:lnTo>
                  <a:lnTo>
                    <a:pt x="763487" y="45555"/>
                  </a:lnTo>
                  <a:lnTo>
                    <a:pt x="807134" y="64929"/>
                  </a:lnTo>
                  <a:lnTo>
                    <a:pt x="849851" y="87754"/>
                  </a:lnTo>
                  <a:lnTo>
                    <a:pt x="891429" y="114042"/>
                  </a:lnTo>
                  <a:lnTo>
                    <a:pt x="931656" y="143808"/>
                  </a:lnTo>
                  <a:lnTo>
                    <a:pt x="969606" y="176431"/>
                  </a:lnTo>
                  <a:lnTo>
                    <a:pt x="1004463" y="211142"/>
                  </a:lnTo>
                  <a:lnTo>
                    <a:pt x="1036193" y="247733"/>
                  </a:lnTo>
                  <a:lnTo>
                    <a:pt x="1064763" y="285995"/>
                  </a:lnTo>
                  <a:lnTo>
                    <a:pt x="1090138" y="325720"/>
                  </a:lnTo>
                  <a:lnTo>
                    <a:pt x="1112285" y="366698"/>
                  </a:lnTo>
                  <a:lnTo>
                    <a:pt x="1131169" y="408721"/>
                  </a:lnTo>
                  <a:lnTo>
                    <a:pt x="1146756" y="451579"/>
                  </a:lnTo>
                  <a:lnTo>
                    <a:pt x="1159013" y="495065"/>
                  </a:lnTo>
                  <a:lnTo>
                    <a:pt x="1167906" y="538969"/>
                  </a:lnTo>
                  <a:lnTo>
                    <a:pt x="1173401" y="583082"/>
                  </a:lnTo>
                  <a:lnTo>
                    <a:pt x="1175464" y="627197"/>
                  </a:lnTo>
                  <a:lnTo>
                    <a:pt x="1174060" y="671103"/>
                  </a:lnTo>
                  <a:lnTo>
                    <a:pt x="1169156" y="714593"/>
                  </a:lnTo>
                  <a:lnTo>
                    <a:pt x="1160719" y="757456"/>
                  </a:lnTo>
                  <a:lnTo>
                    <a:pt x="1148713" y="799486"/>
                  </a:lnTo>
                  <a:lnTo>
                    <a:pt x="1133106" y="840472"/>
                  </a:lnTo>
                  <a:lnTo>
                    <a:pt x="1113863" y="880207"/>
                  </a:lnTo>
                  <a:lnTo>
                    <a:pt x="1090950" y="918480"/>
                  </a:lnTo>
                  <a:lnTo>
                    <a:pt x="1064333" y="955084"/>
                  </a:lnTo>
                  <a:lnTo>
                    <a:pt x="1034545" y="989166"/>
                  </a:lnTo>
                  <a:lnTo>
                    <a:pt x="1002307" y="1020005"/>
                  </a:lnTo>
                  <a:lnTo>
                    <a:pt x="967830" y="1047586"/>
                  </a:lnTo>
                  <a:lnTo>
                    <a:pt x="931326" y="1071898"/>
                  </a:lnTo>
                  <a:lnTo>
                    <a:pt x="893005" y="1092927"/>
                  </a:lnTo>
                  <a:lnTo>
                    <a:pt x="853080" y="1110660"/>
                  </a:lnTo>
                  <a:lnTo>
                    <a:pt x="811760" y="1125085"/>
                  </a:lnTo>
                  <a:lnTo>
                    <a:pt x="769258" y="1136188"/>
                  </a:lnTo>
                  <a:lnTo>
                    <a:pt x="725784" y="1143957"/>
                  </a:lnTo>
                  <a:lnTo>
                    <a:pt x="681549" y="1148378"/>
                  </a:lnTo>
                  <a:lnTo>
                    <a:pt x="636765" y="1149439"/>
                  </a:lnTo>
                  <a:lnTo>
                    <a:pt x="591642" y="1147127"/>
                  </a:lnTo>
                  <a:lnTo>
                    <a:pt x="546393" y="1141428"/>
                  </a:lnTo>
                  <a:lnTo>
                    <a:pt x="501227" y="1132330"/>
                  </a:lnTo>
                  <a:lnTo>
                    <a:pt x="456357" y="1119819"/>
                  </a:lnTo>
                  <a:lnTo>
                    <a:pt x="411993" y="1103884"/>
                  </a:lnTo>
                  <a:lnTo>
                    <a:pt x="368347" y="1084510"/>
                  </a:lnTo>
                  <a:lnTo>
                    <a:pt x="325629" y="1061685"/>
                  </a:lnTo>
                  <a:lnTo>
                    <a:pt x="284051" y="1035396"/>
                  </a:lnTo>
                  <a:lnTo>
                    <a:pt x="243824" y="1005630"/>
                  </a:lnTo>
                  <a:lnTo>
                    <a:pt x="205877" y="972990"/>
                  </a:lnTo>
                  <a:lnTo>
                    <a:pt x="171022" y="938262"/>
                  </a:lnTo>
                  <a:lnTo>
                    <a:pt x="139292" y="901657"/>
                  </a:lnTo>
                  <a:lnTo>
                    <a:pt x="110721" y="863382"/>
                  </a:lnTo>
                  <a:lnTo>
                    <a:pt x="85344" y="823647"/>
                  </a:lnTo>
                  <a:lnTo>
                    <a:pt x="63195" y="782661"/>
                  </a:lnTo>
                  <a:lnTo>
                    <a:pt x="44308" y="740631"/>
                  </a:lnTo>
                  <a:lnTo>
                    <a:pt x="28718" y="697768"/>
                  </a:lnTo>
                  <a:lnTo>
                    <a:pt x="16457" y="654280"/>
                  </a:lnTo>
                  <a:lnTo>
                    <a:pt x="7561" y="610375"/>
                  </a:lnTo>
                  <a:lnTo>
                    <a:pt x="2064" y="566262"/>
                  </a:lnTo>
                  <a:lnTo>
                    <a:pt x="0" y="522150"/>
                  </a:lnTo>
                  <a:lnTo>
                    <a:pt x="1402" y="478249"/>
                  </a:lnTo>
                  <a:lnTo>
                    <a:pt x="6305" y="434766"/>
                  </a:lnTo>
                  <a:lnTo>
                    <a:pt x="14744" y="391911"/>
                  </a:lnTo>
                  <a:lnTo>
                    <a:pt x="26752" y="349892"/>
                  </a:lnTo>
                  <a:lnTo>
                    <a:pt x="42363" y="308918"/>
                  </a:lnTo>
                  <a:lnTo>
                    <a:pt x="61612" y="269198"/>
                  </a:lnTo>
                  <a:lnTo>
                    <a:pt x="84533" y="230940"/>
                  </a:lnTo>
                  <a:lnTo>
                    <a:pt x="111160" y="194354"/>
                  </a:lnTo>
                  <a:close/>
                </a:path>
                <a:path w="1176020" h="1149985">
                  <a:moveTo>
                    <a:pt x="213141" y="275761"/>
                  </a:moveTo>
                  <a:lnTo>
                    <a:pt x="186733" y="313345"/>
                  </a:lnTo>
                  <a:lnTo>
                    <a:pt x="165461" y="353199"/>
                  </a:lnTo>
                  <a:lnTo>
                    <a:pt x="149258" y="394938"/>
                  </a:lnTo>
                  <a:lnTo>
                    <a:pt x="138054" y="438181"/>
                  </a:lnTo>
                  <a:lnTo>
                    <a:pt x="131782" y="482546"/>
                  </a:lnTo>
                  <a:lnTo>
                    <a:pt x="130372" y="527648"/>
                  </a:lnTo>
                  <a:lnTo>
                    <a:pt x="133756" y="573106"/>
                  </a:lnTo>
                  <a:lnTo>
                    <a:pt x="141867" y="618537"/>
                  </a:lnTo>
                  <a:lnTo>
                    <a:pt x="154635" y="663558"/>
                  </a:lnTo>
                  <a:lnTo>
                    <a:pt x="171992" y="707787"/>
                  </a:lnTo>
                  <a:lnTo>
                    <a:pt x="193870" y="750841"/>
                  </a:lnTo>
                  <a:lnTo>
                    <a:pt x="220200" y="792336"/>
                  </a:lnTo>
                  <a:lnTo>
                    <a:pt x="250914" y="831892"/>
                  </a:lnTo>
                  <a:lnTo>
                    <a:pt x="285943" y="869123"/>
                  </a:lnTo>
                  <a:lnTo>
                    <a:pt x="325219" y="903649"/>
                  </a:lnTo>
                  <a:lnTo>
                    <a:pt x="367575" y="934292"/>
                  </a:lnTo>
                  <a:lnTo>
                    <a:pt x="411633" y="960191"/>
                  </a:lnTo>
                  <a:lnTo>
                    <a:pt x="457004" y="981365"/>
                  </a:lnTo>
                  <a:lnTo>
                    <a:pt x="503298" y="997834"/>
                  </a:lnTo>
                  <a:lnTo>
                    <a:pt x="550128" y="1009614"/>
                  </a:lnTo>
                  <a:lnTo>
                    <a:pt x="597103" y="1016726"/>
                  </a:lnTo>
                  <a:lnTo>
                    <a:pt x="643837" y="1019187"/>
                  </a:lnTo>
                  <a:lnTo>
                    <a:pt x="689940" y="1017016"/>
                  </a:lnTo>
                  <a:lnTo>
                    <a:pt x="735022" y="1010232"/>
                  </a:lnTo>
                  <a:lnTo>
                    <a:pt x="778697" y="998852"/>
                  </a:lnTo>
                  <a:lnTo>
                    <a:pt x="820574" y="982896"/>
                  </a:lnTo>
                  <a:lnTo>
                    <a:pt x="860266" y="962382"/>
                  </a:lnTo>
                  <a:lnTo>
                    <a:pt x="897383" y="937329"/>
                  </a:lnTo>
                  <a:lnTo>
                    <a:pt x="931537" y="907754"/>
                  </a:lnTo>
                  <a:lnTo>
                    <a:pt x="962339" y="873677"/>
                  </a:lnTo>
                  <a:lnTo>
                    <a:pt x="988756" y="836092"/>
                  </a:lnTo>
                  <a:lnTo>
                    <a:pt x="1010032" y="796234"/>
                  </a:lnTo>
                  <a:lnTo>
                    <a:pt x="1026237" y="754488"/>
                  </a:lnTo>
                  <a:lnTo>
                    <a:pt x="1037440" y="711237"/>
                  </a:lnTo>
                  <a:lnTo>
                    <a:pt x="1043710" y="666865"/>
                  </a:lnTo>
                  <a:lnTo>
                    <a:pt x="1045116" y="621754"/>
                  </a:lnTo>
                  <a:lnTo>
                    <a:pt x="1041727" y="576288"/>
                  </a:lnTo>
                  <a:lnTo>
                    <a:pt x="1033611" y="530851"/>
                  </a:lnTo>
                  <a:lnTo>
                    <a:pt x="1020838" y="485825"/>
                  </a:lnTo>
                  <a:lnTo>
                    <a:pt x="1003477" y="441595"/>
                  </a:lnTo>
                  <a:lnTo>
                    <a:pt x="981597" y="398543"/>
                  </a:lnTo>
                  <a:lnTo>
                    <a:pt x="955266" y="357054"/>
                  </a:lnTo>
                  <a:lnTo>
                    <a:pt x="924554" y="317509"/>
                  </a:lnTo>
                  <a:lnTo>
                    <a:pt x="889530" y="280293"/>
                  </a:lnTo>
                  <a:lnTo>
                    <a:pt x="850262" y="245789"/>
                  </a:lnTo>
                  <a:lnTo>
                    <a:pt x="807905" y="215145"/>
                  </a:lnTo>
                  <a:lnTo>
                    <a:pt x="763847" y="189242"/>
                  </a:lnTo>
                  <a:lnTo>
                    <a:pt x="718477" y="168061"/>
                  </a:lnTo>
                  <a:lnTo>
                    <a:pt x="672182" y="151585"/>
                  </a:lnTo>
                  <a:lnTo>
                    <a:pt x="625353" y="139796"/>
                  </a:lnTo>
                  <a:lnTo>
                    <a:pt x="578377" y="132676"/>
                  </a:lnTo>
                  <a:lnTo>
                    <a:pt x="531644" y="130207"/>
                  </a:lnTo>
                  <a:lnTo>
                    <a:pt x="485541" y="132372"/>
                  </a:lnTo>
                  <a:lnTo>
                    <a:pt x="440458" y="139152"/>
                  </a:lnTo>
                  <a:lnTo>
                    <a:pt x="396784" y="150530"/>
                  </a:lnTo>
                  <a:lnTo>
                    <a:pt x="354906" y="166488"/>
                  </a:lnTo>
                  <a:lnTo>
                    <a:pt x="315214" y="187008"/>
                  </a:lnTo>
                  <a:lnTo>
                    <a:pt x="278097" y="212072"/>
                  </a:lnTo>
                  <a:lnTo>
                    <a:pt x="243943" y="241662"/>
                  </a:lnTo>
                  <a:lnTo>
                    <a:pt x="213141" y="27576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80" y="0"/>
              <a:ext cx="8808720" cy="6858000"/>
            </a:xfrm>
            <a:custGeom>
              <a:avLst/>
              <a:gdLst/>
              <a:ahLst/>
              <a:cxnLst/>
              <a:rect l="l" t="t" r="r" b="b"/>
              <a:pathLst>
                <a:path w="8808720" h="6858000">
                  <a:moveTo>
                    <a:pt x="8808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808720" y="685800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" y="0"/>
              <a:ext cx="161544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9566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792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247" y="6858000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05811" y="280415"/>
            <a:ext cx="2132076" cy="99669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699766" y="445973"/>
            <a:ext cx="13474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AIFF</a:t>
            </a:r>
            <a:endParaRPr sz="4800"/>
          </a:p>
        </p:txBody>
      </p:sp>
      <p:sp>
        <p:nvSpPr>
          <p:cNvPr id="16" name="object 16"/>
          <p:cNvSpPr txBox="1"/>
          <p:nvPr/>
        </p:nvSpPr>
        <p:spPr>
          <a:xfrm>
            <a:off x="1634108" y="1212596"/>
            <a:ext cx="7748270" cy="4140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6725" indent="-454659" algn="just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467359" algn="l"/>
              </a:tabLst>
            </a:pPr>
            <a:r>
              <a:rPr sz="2400" spc="-5" dirty="0">
                <a:latin typeface="Times New Roman"/>
                <a:cs typeface="Times New Roman"/>
              </a:rPr>
              <a:t>Stands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Audio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Integrated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Format</a:t>
            </a:r>
            <a:endParaRPr sz="2400">
              <a:latin typeface="Times New Roman"/>
              <a:cs typeface="Times New Roman"/>
            </a:endParaRPr>
          </a:p>
          <a:p>
            <a:pPr marL="469900" indent="-457834" algn="just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AIFF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uses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.aiff</a:t>
            </a:r>
            <a:r>
              <a:rPr sz="2400" spc="-5" dirty="0">
                <a:latin typeface="Times New Roman"/>
                <a:cs typeface="Times New Roman"/>
              </a:rPr>
              <a:t> file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extension</a:t>
            </a:r>
            <a:endParaRPr sz="2400">
              <a:latin typeface="Times New Roman"/>
              <a:cs typeface="Times New Roman"/>
            </a:endParaRPr>
          </a:p>
          <a:p>
            <a:pPr marL="466725" marR="5080" indent="-454659" algn="just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467359" algn="l"/>
              </a:tabLst>
            </a:pPr>
            <a:r>
              <a:rPr sz="2400" spc="-5" dirty="0">
                <a:latin typeface="Times New Roman"/>
                <a:cs typeface="Times New Roman"/>
              </a:rPr>
              <a:t>AIFF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native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audio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developed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Macintosh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dirty="0">
                <a:latin typeface="Times New Roman"/>
                <a:cs typeface="Times New Roman"/>
              </a:rPr>
              <a:t> platform</a:t>
            </a:r>
            <a:endParaRPr sz="2400">
              <a:latin typeface="Times New Roman"/>
              <a:cs typeface="Times New Roman"/>
            </a:endParaRPr>
          </a:p>
          <a:p>
            <a:pPr marL="466725" indent="-454659" algn="just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467359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uncompressed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audio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format</a:t>
            </a:r>
            <a:endParaRPr sz="2400">
              <a:latin typeface="Times New Roman"/>
              <a:cs typeface="Times New Roman"/>
            </a:endParaRPr>
          </a:p>
          <a:p>
            <a:pPr marL="466725" marR="137795" indent="-454659" algn="just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467359" algn="l"/>
              </a:tabLst>
            </a:pP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means </a:t>
            </a:r>
            <a:r>
              <a:rPr sz="2400" dirty="0">
                <a:latin typeface="Times New Roman"/>
                <a:cs typeface="Times New Roman"/>
              </a:rPr>
              <a:t>that 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much larger </a:t>
            </a:r>
            <a:r>
              <a:rPr sz="2400" dirty="0">
                <a:latin typeface="Times New Roman"/>
                <a:cs typeface="Times New Roman"/>
              </a:rPr>
              <a:t>in file </a:t>
            </a:r>
            <a:r>
              <a:rPr sz="2400" spc="-5" dirty="0">
                <a:latin typeface="Times New Roman"/>
                <a:cs typeface="Times New Roman"/>
              </a:rPr>
              <a:t>size </a:t>
            </a:r>
            <a:r>
              <a:rPr sz="2400" dirty="0">
                <a:latin typeface="Times New Roman"/>
                <a:cs typeface="Times New Roman"/>
              </a:rPr>
              <a:t>than </a:t>
            </a:r>
            <a:r>
              <a:rPr sz="2400" spc="5" dirty="0">
                <a:latin typeface="Times New Roman"/>
                <a:cs typeface="Times New Roman"/>
              </a:rPr>
              <a:t>MP3 </a:t>
            </a:r>
            <a:r>
              <a:rPr sz="2400" dirty="0">
                <a:latin typeface="Times New Roman"/>
                <a:cs typeface="Times New Roman"/>
              </a:rPr>
              <a:t>but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support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highest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possible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audio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recording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quality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lower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quality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settings</a:t>
            </a:r>
            <a:endParaRPr sz="2400">
              <a:latin typeface="Times New Roman"/>
              <a:cs typeface="Times New Roman"/>
            </a:endParaRPr>
          </a:p>
          <a:p>
            <a:pPr marL="466725" marR="725805" indent="-454659" algn="just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467359" algn="l"/>
              </a:tabLst>
            </a:pPr>
            <a:r>
              <a:rPr sz="2400" spc="-5" dirty="0">
                <a:latin typeface="Times New Roman"/>
                <a:cs typeface="Times New Roman"/>
              </a:rPr>
              <a:t>AIFF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support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music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highest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quality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48K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recording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lower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quality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recordings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5" y="0"/>
            <a:ext cx="9909175" cy="6861175"/>
            <a:chOff x="-3045" y="0"/>
            <a:chExt cx="9909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881" y="818106"/>
                  </a:lnTo>
                  <a:lnTo>
                    <a:pt x="100519" y="814261"/>
                  </a:lnTo>
                  <a:lnTo>
                    <a:pt x="149345" y="807936"/>
                  </a:lnTo>
                  <a:lnTo>
                    <a:pt x="197283" y="799201"/>
                  </a:lnTo>
                  <a:lnTo>
                    <a:pt x="244260" y="788125"/>
                  </a:lnTo>
                  <a:lnTo>
                    <a:pt x="290199" y="774778"/>
                  </a:lnTo>
                  <a:lnTo>
                    <a:pt x="335027" y="759228"/>
                  </a:lnTo>
                  <a:lnTo>
                    <a:pt x="378668" y="741545"/>
                  </a:lnTo>
                  <a:lnTo>
                    <a:pt x="421047" y="721798"/>
                  </a:lnTo>
                  <a:lnTo>
                    <a:pt x="462089" y="700057"/>
                  </a:lnTo>
                  <a:lnTo>
                    <a:pt x="501719" y="676389"/>
                  </a:lnTo>
                  <a:lnTo>
                    <a:pt x="539863" y="650866"/>
                  </a:lnTo>
                  <a:lnTo>
                    <a:pt x="576445" y="623555"/>
                  </a:lnTo>
                  <a:lnTo>
                    <a:pt x="611391" y="594526"/>
                  </a:lnTo>
                  <a:lnTo>
                    <a:pt x="644625" y="563849"/>
                  </a:lnTo>
                  <a:lnTo>
                    <a:pt x="676073" y="531592"/>
                  </a:lnTo>
                  <a:lnTo>
                    <a:pt x="705659" y="497824"/>
                  </a:lnTo>
                  <a:lnTo>
                    <a:pt x="733309" y="462616"/>
                  </a:lnTo>
                  <a:lnTo>
                    <a:pt x="758948" y="426036"/>
                  </a:lnTo>
                  <a:lnTo>
                    <a:pt x="782501" y="388152"/>
                  </a:lnTo>
                  <a:lnTo>
                    <a:pt x="803893" y="349036"/>
                  </a:lnTo>
                  <a:lnTo>
                    <a:pt x="823049" y="308755"/>
                  </a:lnTo>
                  <a:lnTo>
                    <a:pt x="839893" y="267378"/>
                  </a:lnTo>
                  <a:lnTo>
                    <a:pt x="854352" y="224976"/>
                  </a:lnTo>
                  <a:lnTo>
                    <a:pt x="866350" y="181618"/>
                  </a:lnTo>
                  <a:lnTo>
                    <a:pt x="875813" y="137371"/>
                  </a:lnTo>
                  <a:lnTo>
                    <a:pt x="882664" y="92307"/>
                  </a:lnTo>
                  <a:lnTo>
                    <a:pt x="886830" y="46493"/>
                  </a:lnTo>
                  <a:lnTo>
                    <a:pt x="88823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886830" y="46493"/>
                  </a:lnTo>
                  <a:lnTo>
                    <a:pt x="882664" y="92307"/>
                  </a:lnTo>
                  <a:lnTo>
                    <a:pt x="875813" y="137371"/>
                  </a:lnTo>
                  <a:lnTo>
                    <a:pt x="866350" y="181618"/>
                  </a:lnTo>
                  <a:lnTo>
                    <a:pt x="854352" y="224976"/>
                  </a:lnTo>
                  <a:lnTo>
                    <a:pt x="839894" y="267378"/>
                  </a:lnTo>
                  <a:lnTo>
                    <a:pt x="823049" y="308755"/>
                  </a:lnTo>
                  <a:lnTo>
                    <a:pt x="803893" y="349036"/>
                  </a:lnTo>
                  <a:lnTo>
                    <a:pt x="782501" y="388152"/>
                  </a:lnTo>
                  <a:lnTo>
                    <a:pt x="758949" y="426036"/>
                  </a:lnTo>
                  <a:lnTo>
                    <a:pt x="733310" y="462616"/>
                  </a:lnTo>
                  <a:lnTo>
                    <a:pt x="705659" y="497824"/>
                  </a:lnTo>
                  <a:lnTo>
                    <a:pt x="676073" y="531592"/>
                  </a:lnTo>
                  <a:lnTo>
                    <a:pt x="644625" y="563849"/>
                  </a:lnTo>
                  <a:lnTo>
                    <a:pt x="611391" y="594526"/>
                  </a:lnTo>
                  <a:lnTo>
                    <a:pt x="576445" y="623555"/>
                  </a:lnTo>
                  <a:lnTo>
                    <a:pt x="539863" y="650866"/>
                  </a:lnTo>
                  <a:lnTo>
                    <a:pt x="501719" y="676389"/>
                  </a:lnTo>
                  <a:lnTo>
                    <a:pt x="462089" y="700057"/>
                  </a:lnTo>
                  <a:lnTo>
                    <a:pt x="421047" y="721798"/>
                  </a:lnTo>
                  <a:lnTo>
                    <a:pt x="378668" y="741545"/>
                  </a:lnTo>
                  <a:lnTo>
                    <a:pt x="335027" y="759228"/>
                  </a:lnTo>
                  <a:lnTo>
                    <a:pt x="290200" y="774778"/>
                  </a:lnTo>
                  <a:lnTo>
                    <a:pt x="244260" y="788125"/>
                  </a:lnTo>
                  <a:lnTo>
                    <a:pt x="197283" y="799201"/>
                  </a:lnTo>
                  <a:lnTo>
                    <a:pt x="149345" y="807936"/>
                  </a:lnTo>
                  <a:lnTo>
                    <a:pt x="100519" y="814261"/>
                  </a:lnTo>
                  <a:lnTo>
                    <a:pt x="50881" y="818106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88235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6095"/>
              <a:ext cx="1926336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879" y="21081"/>
              <a:ext cx="1844039" cy="1702435"/>
            </a:xfrm>
            <a:custGeom>
              <a:avLst/>
              <a:gdLst/>
              <a:ahLst/>
              <a:cxnLst/>
              <a:rect l="l" t="t" r="r" b="b"/>
              <a:pathLst>
                <a:path w="1844039" h="1702435">
                  <a:moveTo>
                    <a:pt x="0" y="851154"/>
                  </a:moveTo>
                  <a:lnTo>
                    <a:pt x="1364" y="804458"/>
                  </a:lnTo>
                  <a:lnTo>
                    <a:pt x="5410" y="758420"/>
                  </a:lnTo>
                  <a:lnTo>
                    <a:pt x="12067" y="713105"/>
                  </a:lnTo>
                  <a:lnTo>
                    <a:pt x="21266" y="668577"/>
                  </a:lnTo>
                  <a:lnTo>
                    <a:pt x="32936" y="624901"/>
                  </a:lnTo>
                  <a:lnTo>
                    <a:pt x="47006" y="582143"/>
                  </a:lnTo>
                  <a:lnTo>
                    <a:pt x="63406" y="540367"/>
                  </a:lnTo>
                  <a:lnTo>
                    <a:pt x="82066" y="499639"/>
                  </a:lnTo>
                  <a:lnTo>
                    <a:pt x="102916" y="460022"/>
                  </a:lnTo>
                  <a:lnTo>
                    <a:pt x="125885" y="421583"/>
                  </a:lnTo>
                  <a:lnTo>
                    <a:pt x="150903" y="384386"/>
                  </a:lnTo>
                  <a:lnTo>
                    <a:pt x="177899" y="348496"/>
                  </a:lnTo>
                  <a:lnTo>
                    <a:pt x="206804" y="313977"/>
                  </a:lnTo>
                  <a:lnTo>
                    <a:pt x="237547" y="280896"/>
                  </a:lnTo>
                  <a:lnTo>
                    <a:pt x="270057" y="249316"/>
                  </a:lnTo>
                  <a:lnTo>
                    <a:pt x="304265" y="219304"/>
                  </a:lnTo>
                  <a:lnTo>
                    <a:pt x="340100" y="190922"/>
                  </a:lnTo>
                  <a:lnTo>
                    <a:pt x="377491" y="164238"/>
                  </a:lnTo>
                  <a:lnTo>
                    <a:pt x="416369" y="139315"/>
                  </a:lnTo>
                  <a:lnTo>
                    <a:pt x="456663" y="116219"/>
                  </a:lnTo>
                  <a:lnTo>
                    <a:pt x="498303" y="95014"/>
                  </a:lnTo>
                  <a:lnTo>
                    <a:pt x="541218" y="75765"/>
                  </a:lnTo>
                  <a:lnTo>
                    <a:pt x="585339" y="58538"/>
                  </a:lnTo>
                  <a:lnTo>
                    <a:pt x="630594" y="43397"/>
                  </a:lnTo>
                  <a:lnTo>
                    <a:pt x="676914" y="30407"/>
                  </a:lnTo>
                  <a:lnTo>
                    <a:pt x="724228" y="19634"/>
                  </a:lnTo>
                  <a:lnTo>
                    <a:pt x="772466" y="11141"/>
                  </a:lnTo>
                  <a:lnTo>
                    <a:pt x="821557" y="4995"/>
                  </a:lnTo>
                  <a:lnTo>
                    <a:pt x="871432" y="1259"/>
                  </a:lnTo>
                  <a:lnTo>
                    <a:pt x="922019" y="0"/>
                  </a:lnTo>
                  <a:lnTo>
                    <a:pt x="972625" y="1259"/>
                  </a:lnTo>
                  <a:lnTo>
                    <a:pt x="1022503" y="4995"/>
                  </a:lnTo>
                  <a:lnTo>
                    <a:pt x="1071598" y="11141"/>
                  </a:lnTo>
                  <a:lnTo>
                    <a:pt x="1119838" y="19634"/>
                  </a:lnTo>
                  <a:lnTo>
                    <a:pt x="1167154" y="30407"/>
                  </a:lnTo>
                  <a:lnTo>
                    <a:pt x="1213476" y="43397"/>
                  </a:lnTo>
                  <a:lnTo>
                    <a:pt x="1258732" y="58538"/>
                  </a:lnTo>
                  <a:lnTo>
                    <a:pt x="1302853" y="75765"/>
                  </a:lnTo>
                  <a:lnTo>
                    <a:pt x="1345768" y="95014"/>
                  </a:lnTo>
                  <a:lnTo>
                    <a:pt x="1387408" y="116219"/>
                  </a:lnTo>
                  <a:lnTo>
                    <a:pt x="1427701" y="139315"/>
                  </a:lnTo>
                  <a:lnTo>
                    <a:pt x="1466578" y="164238"/>
                  </a:lnTo>
                  <a:lnTo>
                    <a:pt x="1503968" y="190922"/>
                  </a:lnTo>
                  <a:lnTo>
                    <a:pt x="1539801" y="219304"/>
                  </a:lnTo>
                  <a:lnTo>
                    <a:pt x="1574007" y="249316"/>
                  </a:lnTo>
                  <a:lnTo>
                    <a:pt x="1606516" y="280896"/>
                  </a:lnTo>
                  <a:lnTo>
                    <a:pt x="1637256" y="313977"/>
                  </a:lnTo>
                  <a:lnTo>
                    <a:pt x="1666159" y="348496"/>
                  </a:lnTo>
                  <a:lnTo>
                    <a:pt x="1693153" y="384386"/>
                  </a:lnTo>
                  <a:lnTo>
                    <a:pt x="1718169" y="421583"/>
                  </a:lnTo>
                  <a:lnTo>
                    <a:pt x="1741136" y="460022"/>
                  </a:lnTo>
                  <a:lnTo>
                    <a:pt x="1761983" y="499639"/>
                  </a:lnTo>
                  <a:lnTo>
                    <a:pt x="1780641" y="540367"/>
                  </a:lnTo>
                  <a:lnTo>
                    <a:pt x="1797039" y="582143"/>
                  </a:lnTo>
                  <a:lnTo>
                    <a:pt x="1811108" y="624901"/>
                  </a:lnTo>
                  <a:lnTo>
                    <a:pt x="1822776" y="668577"/>
                  </a:lnTo>
                  <a:lnTo>
                    <a:pt x="1831973" y="713105"/>
                  </a:lnTo>
                  <a:lnTo>
                    <a:pt x="1838630" y="758420"/>
                  </a:lnTo>
                  <a:lnTo>
                    <a:pt x="1842675" y="804458"/>
                  </a:lnTo>
                  <a:lnTo>
                    <a:pt x="1844039" y="851154"/>
                  </a:lnTo>
                  <a:lnTo>
                    <a:pt x="1842675" y="897849"/>
                  </a:lnTo>
                  <a:lnTo>
                    <a:pt x="1838630" y="943885"/>
                  </a:lnTo>
                  <a:lnTo>
                    <a:pt x="1831973" y="989199"/>
                  </a:lnTo>
                  <a:lnTo>
                    <a:pt x="1822776" y="1033724"/>
                  </a:lnTo>
                  <a:lnTo>
                    <a:pt x="1811108" y="1077396"/>
                  </a:lnTo>
                  <a:lnTo>
                    <a:pt x="1797039" y="1120151"/>
                  </a:lnTo>
                  <a:lnTo>
                    <a:pt x="1780641" y="1161922"/>
                  </a:lnTo>
                  <a:lnTo>
                    <a:pt x="1761983" y="1202646"/>
                  </a:lnTo>
                  <a:lnTo>
                    <a:pt x="1741136" y="1242257"/>
                  </a:lnTo>
                  <a:lnTo>
                    <a:pt x="1718169" y="1280691"/>
                  </a:lnTo>
                  <a:lnTo>
                    <a:pt x="1693153" y="1317882"/>
                  </a:lnTo>
                  <a:lnTo>
                    <a:pt x="1666159" y="1353767"/>
                  </a:lnTo>
                  <a:lnTo>
                    <a:pt x="1637256" y="1388279"/>
                  </a:lnTo>
                  <a:lnTo>
                    <a:pt x="1606516" y="1421354"/>
                  </a:lnTo>
                  <a:lnTo>
                    <a:pt x="1574007" y="1452927"/>
                  </a:lnTo>
                  <a:lnTo>
                    <a:pt x="1539801" y="1482934"/>
                  </a:lnTo>
                  <a:lnTo>
                    <a:pt x="1503968" y="1511308"/>
                  </a:lnTo>
                  <a:lnTo>
                    <a:pt x="1466578" y="1537987"/>
                  </a:lnTo>
                  <a:lnTo>
                    <a:pt x="1427701" y="1562904"/>
                  </a:lnTo>
                  <a:lnTo>
                    <a:pt x="1387408" y="1585994"/>
                  </a:lnTo>
                  <a:lnTo>
                    <a:pt x="1345768" y="1607194"/>
                  </a:lnTo>
                  <a:lnTo>
                    <a:pt x="1302853" y="1626437"/>
                  </a:lnTo>
                  <a:lnTo>
                    <a:pt x="1258732" y="1643660"/>
                  </a:lnTo>
                  <a:lnTo>
                    <a:pt x="1213476" y="1658796"/>
                  </a:lnTo>
                  <a:lnTo>
                    <a:pt x="1167154" y="1671782"/>
                  </a:lnTo>
                  <a:lnTo>
                    <a:pt x="1119838" y="1682553"/>
                  </a:lnTo>
                  <a:lnTo>
                    <a:pt x="1071598" y="1691042"/>
                  </a:lnTo>
                  <a:lnTo>
                    <a:pt x="1022503" y="1697187"/>
                  </a:lnTo>
                  <a:lnTo>
                    <a:pt x="972625" y="1700921"/>
                  </a:lnTo>
                  <a:lnTo>
                    <a:pt x="922032" y="1702181"/>
                  </a:lnTo>
                  <a:lnTo>
                    <a:pt x="871432" y="1700921"/>
                  </a:lnTo>
                  <a:lnTo>
                    <a:pt x="821557" y="1697187"/>
                  </a:lnTo>
                  <a:lnTo>
                    <a:pt x="772466" y="1691042"/>
                  </a:lnTo>
                  <a:lnTo>
                    <a:pt x="724228" y="1682553"/>
                  </a:lnTo>
                  <a:lnTo>
                    <a:pt x="676914" y="1671782"/>
                  </a:lnTo>
                  <a:lnTo>
                    <a:pt x="630594" y="1658796"/>
                  </a:lnTo>
                  <a:lnTo>
                    <a:pt x="585339" y="1643660"/>
                  </a:lnTo>
                  <a:lnTo>
                    <a:pt x="541219" y="1626437"/>
                  </a:lnTo>
                  <a:lnTo>
                    <a:pt x="498303" y="1607194"/>
                  </a:lnTo>
                  <a:lnTo>
                    <a:pt x="456664" y="1585994"/>
                  </a:lnTo>
                  <a:lnTo>
                    <a:pt x="416370" y="1562904"/>
                  </a:lnTo>
                  <a:lnTo>
                    <a:pt x="377492" y="1537987"/>
                  </a:lnTo>
                  <a:lnTo>
                    <a:pt x="340101" y="1511308"/>
                  </a:lnTo>
                  <a:lnTo>
                    <a:pt x="304266" y="1482934"/>
                  </a:lnTo>
                  <a:lnTo>
                    <a:pt x="270059" y="1452927"/>
                  </a:lnTo>
                  <a:lnTo>
                    <a:pt x="237549" y="1421354"/>
                  </a:lnTo>
                  <a:lnTo>
                    <a:pt x="206806" y="1388279"/>
                  </a:lnTo>
                  <a:lnTo>
                    <a:pt x="177902" y="1353767"/>
                  </a:lnTo>
                  <a:lnTo>
                    <a:pt x="150906" y="1317882"/>
                  </a:lnTo>
                  <a:lnTo>
                    <a:pt x="125888" y="1280691"/>
                  </a:lnTo>
                  <a:lnTo>
                    <a:pt x="102920" y="1242257"/>
                  </a:lnTo>
                  <a:lnTo>
                    <a:pt x="82071" y="1202646"/>
                  </a:lnTo>
                  <a:lnTo>
                    <a:pt x="63412" y="1161922"/>
                  </a:lnTo>
                  <a:lnTo>
                    <a:pt x="47012" y="1120151"/>
                  </a:lnTo>
                  <a:lnTo>
                    <a:pt x="32943" y="1077396"/>
                  </a:lnTo>
                  <a:lnTo>
                    <a:pt x="21274" y="1033724"/>
                  </a:lnTo>
                  <a:lnTo>
                    <a:pt x="12077" y="989199"/>
                  </a:lnTo>
                  <a:lnTo>
                    <a:pt x="5420" y="943885"/>
                  </a:lnTo>
                  <a:lnTo>
                    <a:pt x="1375" y="897849"/>
                  </a:lnTo>
                  <a:lnTo>
                    <a:pt x="12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1" y="1024128"/>
              <a:ext cx="1217676" cy="11932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4" y="1031703"/>
              <a:ext cx="1175464" cy="1149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144" y="1031703"/>
              <a:ext cx="1176020" cy="1149985"/>
            </a:xfrm>
            <a:custGeom>
              <a:avLst/>
              <a:gdLst/>
              <a:ahLst/>
              <a:cxnLst/>
              <a:rect l="l" t="t" r="r" b="b"/>
              <a:pathLst>
                <a:path w="1176020" h="1149985">
                  <a:moveTo>
                    <a:pt x="111160" y="194354"/>
                  </a:moveTo>
                  <a:lnTo>
                    <a:pt x="140947" y="160272"/>
                  </a:lnTo>
                  <a:lnTo>
                    <a:pt x="173183" y="129434"/>
                  </a:lnTo>
                  <a:lnTo>
                    <a:pt x="207658" y="101852"/>
                  </a:lnTo>
                  <a:lnTo>
                    <a:pt x="244161" y="77541"/>
                  </a:lnTo>
                  <a:lnTo>
                    <a:pt x="282480" y="56512"/>
                  </a:lnTo>
                  <a:lnTo>
                    <a:pt x="322405" y="38778"/>
                  </a:lnTo>
                  <a:lnTo>
                    <a:pt x="363724" y="24354"/>
                  </a:lnTo>
                  <a:lnTo>
                    <a:pt x="406226" y="13250"/>
                  </a:lnTo>
                  <a:lnTo>
                    <a:pt x="449699" y="5482"/>
                  </a:lnTo>
                  <a:lnTo>
                    <a:pt x="493933" y="1060"/>
                  </a:lnTo>
                  <a:lnTo>
                    <a:pt x="538717" y="0"/>
                  </a:lnTo>
                  <a:lnTo>
                    <a:pt x="583839" y="2312"/>
                  </a:lnTo>
                  <a:lnTo>
                    <a:pt x="629088" y="8011"/>
                  </a:lnTo>
                  <a:lnTo>
                    <a:pt x="674253" y="17109"/>
                  </a:lnTo>
                  <a:lnTo>
                    <a:pt x="719124" y="29619"/>
                  </a:lnTo>
                  <a:lnTo>
                    <a:pt x="763487" y="45555"/>
                  </a:lnTo>
                  <a:lnTo>
                    <a:pt x="807134" y="64929"/>
                  </a:lnTo>
                  <a:lnTo>
                    <a:pt x="849851" y="87754"/>
                  </a:lnTo>
                  <a:lnTo>
                    <a:pt x="891429" y="114042"/>
                  </a:lnTo>
                  <a:lnTo>
                    <a:pt x="931656" y="143808"/>
                  </a:lnTo>
                  <a:lnTo>
                    <a:pt x="969606" y="176431"/>
                  </a:lnTo>
                  <a:lnTo>
                    <a:pt x="1004463" y="211142"/>
                  </a:lnTo>
                  <a:lnTo>
                    <a:pt x="1036193" y="247733"/>
                  </a:lnTo>
                  <a:lnTo>
                    <a:pt x="1064763" y="285995"/>
                  </a:lnTo>
                  <a:lnTo>
                    <a:pt x="1090138" y="325720"/>
                  </a:lnTo>
                  <a:lnTo>
                    <a:pt x="1112285" y="366698"/>
                  </a:lnTo>
                  <a:lnTo>
                    <a:pt x="1131169" y="408721"/>
                  </a:lnTo>
                  <a:lnTo>
                    <a:pt x="1146756" y="451579"/>
                  </a:lnTo>
                  <a:lnTo>
                    <a:pt x="1159013" y="495065"/>
                  </a:lnTo>
                  <a:lnTo>
                    <a:pt x="1167906" y="538969"/>
                  </a:lnTo>
                  <a:lnTo>
                    <a:pt x="1173401" y="583082"/>
                  </a:lnTo>
                  <a:lnTo>
                    <a:pt x="1175464" y="627197"/>
                  </a:lnTo>
                  <a:lnTo>
                    <a:pt x="1174060" y="671103"/>
                  </a:lnTo>
                  <a:lnTo>
                    <a:pt x="1169156" y="714593"/>
                  </a:lnTo>
                  <a:lnTo>
                    <a:pt x="1160719" y="757456"/>
                  </a:lnTo>
                  <a:lnTo>
                    <a:pt x="1148713" y="799486"/>
                  </a:lnTo>
                  <a:lnTo>
                    <a:pt x="1133106" y="840472"/>
                  </a:lnTo>
                  <a:lnTo>
                    <a:pt x="1113863" y="880207"/>
                  </a:lnTo>
                  <a:lnTo>
                    <a:pt x="1090950" y="918480"/>
                  </a:lnTo>
                  <a:lnTo>
                    <a:pt x="1064333" y="955084"/>
                  </a:lnTo>
                  <a:lnTo>
                    <a:pt x="1034545" y="989166"/>
                  </a:lnTo>
                  <a:lnTo>
                    <a:pt x="1002307" y="1020005"/>
                  </a:lnTo>
                  <a:lnTo>
                    <a:pt x="967830" y="1047586"/>
                  </a:lnTo>
                  <a:lnTo>
                    <a:pt x="931326" y="1071898"/>
                  </a:lnTo>
                  <a:lnTo>
                    <a:pt x="893005" y="1092927"/>
                  </a:lnTo>
                  <a:lnTo>
                    <a:pt x="853080" y="1110660"/>
                  </a:lnTo>
                  <a:lnTo>
                    <a:pt x="811760" y="1125085"/>
                  </a:lnTo>
                  <a:lnTo>
                    <a:pt x="769258" y="1136188"/>
                  </a:lnTo>
                  <a:lnTo>
                    <a:pt x="725784" y="1143957"/>
                  </a:lnTo>
                  <a:lnTo>
                    <a:pt x="681549" y="1148378"/>
                  </a:lnTo>
                  <a:lnTo>
                    <a:pt x="636765" y="1149439"/>
                  </a:lnTo>
                  <a:lnTo>
                    <a:pt x="591642" y="1147127"/>
                  </a:lnTo>
                  <a:lnTo>
                    <a:pt x="546393" y="1141428"/>
                  </a:lnTo>
                  <a:lnTo>
                    <a:pt x="501227" y="1132330"/>
                  </a:lnTo>
                  <a:lnTo>
                    <a:pt x="456357" y="1119819"/>
                  </a:lnTo>
                  <a:lnTo>
                    <a:pt x="411993" y="1103884"/>
                  </a:lnTo>
                  <a:lnTo>
                    <a:pt x="368347" y="1084510"/>
                  </a:lnTo>
                  <a:lnTo>
                    <a:pt x="325629" y="1061685"/>
                  </a:lnTo>
                  <a:lnTo>
                    <a:pt x="284051" y="1035396"/>
                  </a:lnTo>
                  <a:lnTo>
                    <a:pt x="243824" y="1005630"/>
                  </a:lnTo>
                  <a:lnTo>
                    <a:pt x="205877" y="972990"/>
                  </a:lnTo>
                  <a:lnTo>
                    <a:pt x="171022" y="938262"/>
                  </a:lnTo>
                  <a:lnTo>
                    <a:pt x="139292" y="901657"/>
                  </a:lnTo>
                  <a:lnTo>
                    <a:pt x="110721" y="863382"/>
                  </a:lnTo>
                  <a:lnTo>
                    <a:pt x="85344" y="823647"/>
                  </a:lnTo>
                  <a:lnTo>
                    <a:pt x="63195" y="782661"/>
                  </a:lnTo>
                  <a:lnTo>
                    <a:pt x="44308" y="740631"/>
                  </a:lnTo>
                  <a:lnTo>
                    <a:pt x="28718" y="697768"/>
                  </a:lnTo>
                  <a:lnTo>
                    <a:pt x="16457" y="654280"/>
                  </a:lnTo>
                  <a:lnTo>
                    <a:pt x="7561" y="610375"/>
                  </a:lnTo>
                  <a:lnTo>
                    <a:pt x="2064" y="566262"/>
                  </a:lnTo>
                  <a:lnTo>
                    <a:pt x="0" y="522150"/>
                  </a:lnTo>
                  <a:lnTo>
                    <a:pt x="1402" y="478249"/>
                  </a:lnTo>
                  <a:lnTo>
                    <a:pt x="6305" y="434766"/>
                  </a:lnTo>
                  <a:lnTo>
                    <a:pt x="14744" y="391911"/>
                  </a:lnTo>
                  <a:lnTo>
                    <a:pt x="26752" y="349892"/>
                  </a:lnTo>
                  <a:lnTo>
                    <a:pt x="42363" y="308918"/>
                  </a:lnTo>
                  <a:lnTo>
                    <a:pt x="61612" y="269198"/>
                  </a:lnTo>
                  <a:lnTo>
                    <a:pt x="84533" y="230940"/>
                  </a:lnTo>
                  <a:lnTo>
                    <a:pt x="111160" y="194354"/>
                  </a:lnTo>
                  <a:close/>
                </a:path>
                <a:path w="1176020" h="1149985">
                  <a:moveTo>
                    <a:pt x="213141" y="275761"/>
                  </a:moveTo>
                  <a:lnTo>
                    <a:pt x="186733" y="313345"/>
                  </a:lnTo>
                  <a:lnTo>
                    <a:pt x="165461" y="353199"/>
                  </a:lnTo>
                  <a:lnTo>
                    <a:pt x="149258" y="394938"/>
                  </a:lnTo>
                  <a:lnTo>
                    <a:pt x="138054" y="438181"/>
                  </a:lnTo>
                  <a:lnTo>
                    <a:pt x="131782" y="482546"/>
                  </a:lnTo>
                  <a:lnTo>
                    <a:pt x="130372" y="527648"/>
                  </a:lnTo>
                  <a:lnTo>
                    <a:pt x="133756" y="573106"/>
                  </a:lnTo>
                  <a:lnTo>
                    <a:pt x="141867" y="618537"/>
                  </a:lnTo>
                  <a:lnTo>
                    <a:pt x="154635" y="663558"/>
                  </a:lnTo>
                  <a:lnTo>
                    <a:pt x="171992" y="707787"/>
                  </a:lnTo>
                  <a:lnTo>
                    <a:pt x="193870" y="750841"/>
                  </a:lnTo>
                  <a:lnTo>
                    <a:pt x="220200" y="792336"/>
                  </a:lnTo>
                  <a:lnTo>
                    <a:pt x="250914" y="831892"/>
                  </a:lnTo>
                  <a:lnTo>
                    <a:pt x="285943" y="869123"/>
                  </a:lnTo>
                  <a:lnTo>
                    <a:pt x="325219" y="903649"/>
                  </a:lnTo>
                  <a:lnTo>
                    <a:pt x="367575" y="934292"/>
                  </a:lnTo>
                  <a:lnTo>
                    <a:pt x="411633" y="960191"/>
                  </a:lnTo>
                  <a:lnTo>
                    <a:pt x="457004" y="981365"/>
                  </a:lnTo>
                  <a:lnTo>
                    <a:pt x="503298" y="997834"/>
                  </a:lnTo>
                  <a:lnTo>
                    <a:pt x="550128" y="1009614"/>
                  </a:lnTo>
                  <a:lnTo>
                    <a:pt x="597103" y="1016726"/>
                  </a:lnTo>
                  <a:lnTo>
                    <a:pt x="643837" y="1019187"/>
                  </a:lnTo>
                  <a:lnTo>
                    <a:pt x="689940" y="1017016"/>
                  </a:lnTo>
                  <a:lnTo>
                    <a:pt x="735022" y="1010232"/>
                  </a:lnTo>
                  <a:lnTo>
                    <a:pt x="778697" y="998852"/>
                  </a:lnTo>
                  <a:lnTo>
                    <a:pt x="820574" y="982896"/>
                  </a:lnTo>
                  <a:lnTo>
                    <a:pt x="860266" y="962382"/>
                  </a:lnTo>
                  <a:lnTo>
                    <a:pt x="897383" y="937329"/>
                  </a:lnTo>
                  <a:lnTo>
                    <a:pt x="931537" y="907754"/>
                  </a:lnTo>
                  <a:lnTo>
                    <a:pt x="962339" y="873677"/>
                  </a:lnTo>
                  <a:lnTo>
                    <a:pt x="988756" y="836092"/>
                  </a:lnTo>
                  <a:lnTo>
                    <a:pt x="1010032" y="796234"/>
                  </a:lnTo>
                  <a:lnTo>
                    <a:pt x="1026237" y="754488"/>
                  </a:lnTo>
                  <a:lnTo>
                    <a:pt x="1037440" y="711237"/>
                  </a:lnTo>
                  <a:lnTo>
                    <a:pt x="1043710" y="666865"/>
                  </a:lnTo>
                  <a:lnTo>
                    <a:pt x="1045116" y="621754"/>
                  </a:lnTo>
                  <a:lnTo>
                    <a:pt x="1041727" y="576288"/>
                  </a:lnTo>
                  <a:lnTo>
                    <a:pt x="1033611" y="530851"/>
                  </a:lnTo>
                  <a:lnTo>
                    <a:pt x="1020838" y="485825"/>
                  </a:lnTo>
                  <a:lnTo>
                    <a:pt x="1003477" y="441595"/>
                  </a:lnTo>
                  <a:lnTo>
                    <a:pt x="981597" y="398543"/>
                  </a:lnTo>
                  <a:lnTo>
                    <a:pt x="955266" y="357054"/>
                  </a:lnTo>
                  <a:lnTo>
                    <a:pt x="924554" y="317509"/>
                  </a:lnTo>
                  <a:lnTo>
                    <a:pt x="889530" y="280293"/>
                  </a:lnTo>
                  <a:lnTo>
                    <a:pt x="850262" y="245789"/>
                  </a:lnTo>
                  <a:lnTo>
                    <a:pt x="807905" y="215145"/>
                  </a:lnTo>
                  <a:lnTo>
                    <a:pt x="763847" y="189242"/>
                  </a:lnTo>
                  <a:lnTo>
                    <a:pt x="718477" y="168061"/>
                  </a:lnTo>
                  <a:lnTo>
                    <a:pt x="672182" y="151585"/>
                  </a:lnTo>
                  <a:lnTo>
                    <a:pt x="625353" y="139796"/>
                  </a:lnTo>
                  <a:lnTo>
                    <a:pt x="578377" y="132676"/>
                  </a:lnTo>
                  <a:lnTo>
                    <a:pt x="531644" y="130207"/>
                  </a:lnTo>
                  <a:lnTo>
                    <a:pt x="485541" y="132372"/>
                  </a:lnTo>
                  <a:lnTo>
                    <a:pt x="440458" y="139152"/>
                  </a:lnTo>
                  <a:lnTo>
                    <a:pt x="396784" y="150530"/>
                  </a:lnTo>
                  <a:lnTo>
                    <a:pt x="354906" y="166488"/>
                  </a:lnTo>
                  <a:lnTo>
                    <a:pt x="315214" y="187008"/>
                  </a:lnTo>
                  <a:lnTo>
                    <a:pt x="278097" y="212072"/>
                  </a:lnTo>
                  <a:lnTo>
                    <a:pt x="243943" y="241662"/>
                  </a:lnTo>
                  <a:lnTo>
                    <a:pt x="213141" y="27576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80" y="0"/>
              <a:ext cx="8808720" cy="6858000"/>
            </a:xfrm>
            <a:custGeom>
              <a:avLst/>
              <a:gdLst/>
              <a:ahLst/>
              <a:cxnLst/>
              <a:rect l="l" t="t" r="r" b="b"/>
              <a:pathLst>
                <a:path w="8808720" h="6858000">
                  <a:moveTo>
                    <a:pt x="8808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808720" y="685800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" y="0"/>
              <a:ext cx="161544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9566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792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247" y="6858000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05811" y="280415"/>
            <a:ext cx="2100072" cy="99669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699766" y="445973"/>
            <a:ext cx="13144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AAC</a:t>
            </a:r>
            <a:endParaRPr sz="4800"/>
          </a:p>
        </p:txBody>
      </p:sp>
      <p:sp>
        <p:nvSpPr>
          <p:cNvPr id="16" name="object 16"/>
          <p:cNvSpPr txBox="1"/>
          <p:nvPr/>
        </p:nvSpPr>
        <p:spPr>
          <a:xfrm>
            <a:off x="1634108" y="1406144"/>
            <a:ext cx="7774305" cy="391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Stands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Advanced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Audio Coding</a:t>
            </a:r>
            <a:endParaRPr sz="240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spcBef>
                <a:spcPts val="2039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400" spc="-5" dirty="0">
                <a:latin typeface="Times New Roman"/>
                <a:cs typeface="Times New Roman"/>
              </a:rPr>
              <a:t>AAC is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standardized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compression</a:t>
            </a:r>
            <a:endParaRPr sz="240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spcBef>
                <a:spcPts val="2039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.aac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extension</a:t>
            </a:r>
            <a:endParaRPr sz="2400">
              <a:latin typeface="Times New Roman"/>
              <a:cs typeface="Times New Roman"/>
            </a:endParaRPr>
          </a:p>
          <a:p>
            <a:pPr marL="466725" marR="5080" indent="-454659">
              <a:lnSpc>
                <a:spcPct val="15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400" dirty="0">
                <a:latin typeface="Times New Roman"/>
                <a:cs typeface="Times New Roman"/>
              </a:rPr>
              <a:t>Intended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successor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MP3 </a:t>
            </a:r>
            <a:r>
              <a:rPr sz="2400" spc="-5" dirty="0">
                <a:latin typeface="Times New Roman"/>
                <a:cs typeface="Times New Roman"/>
              </a:rPr>
              <a:t>format,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AAC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generally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better audio quality and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default </a:t>
            </a:r>
            <a:r>
              <a:rPr sz="2400" spc="-5" dirty="0">
                <a:latin typeface="Times New Roman"/>
                <a:cs typeface="Times New Roman"/>
              </a:rPr>
              <a:t>format for many </a:t>
            </a:r>
            <a:r>
              <a:rPr sz="2400" dirty="0">
                <a:latin typeface="Times New Roman"/>
                <a:cs typeface="Times New Roman"/>
              </a:rPr>
              <a:t> digital audio </a:t>
            </a:r>
            <a:r>
              <a:rPr sz="2400" spc="-5" dirty="0">
                <a:latin typeface="Times New Roman"/>
                <a:cs typeface="Times New Roman"/>
              </a:rPr>
              <a:t>players </a:t>
            </a:r>
            <a:r>
              <a:rPr sz="2400" dirty="0">
                <a:latin typeface="Times New Roman"/>
                <a:cs typeface="Times New Roman"/>
              </a:rPr>
              <a:t>like the iPod, iPhone, iPad, </a:t>
            </a:r>
            <a:r>
              <a:rPr sz="2400" spc="-5" dirty="0">
                <a:latin typeface="Times New Roman"/>
                <a:cs typeface="Times New Roman"/>
              </a:rPr>
              <a:t>Nintendo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others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5" y="0"/>
            <a:ext cx="9909175" cy="6861175"/>
            <a:chOff x="-3045" y="0"/>
            <a:chExt cx="9909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881" y="818106"/>
                  </a:lnTo>
                  <a:lnTo>
                    <a:pt x="100519" y="814261"/>
                  </a:lnTo>
                  <a:lnTo>
                    <a:pt x="149345" y="807936"/>
                  </a:lnTo>
                  <a:lnTo>
                    <a:pt x="197283" y="799201"/>
                  </a:lnTo>
                  <a:lnTo>
                    <a:pt x="244260" y="788125"/>
                  </a:lnTo>
                  <a:lnTo>
                    <a:pt x="290199" y="774778"/>
                  </a:lnTo>
                  <a:lnTo>
                    <a:pt x="335027" y="759228"/>
                  </a:lnTo>
                  <a:lnTo>
                    <a:pt x="378668" y="741545"/>
                  </a:lnTo>
                  <a:lnTo>
                    <a:pt x="421047" y="721798"/>
                  </a:lnTo>
                  <a:lnTo>
                    <a:pt x="462089" y="700057"/>
                  </a:lnTo>
                  <a:lnTo>
                    <a:pt x="501719" y="676389"/>
                  </a:lnTo>
                  <a:lnTo>
                    <a:pt x="539863" y="650866"/>
                  </a:lnTo>
                  <a:lnTo>
                    <a:pt x="576445" y="623555"/>
                  </a:lnTo>
                  <a:lnTo>
                    <a:pt x="611391" y="594526"/>
                  </a:lnTo>
                  <a:lnTo>
                    <a:pt x="644625" y="563849"/>
                  </a:lnTo>
                  <a:lnTo>
                    <a:pt x="676073" y="531592"/>
                  </a:lnTo>
                  <a:lnTo>
                    <a:pt x="705659" y="497824"/>
                  </a:lnTo>
                  <a:lnTo>
                    <a:pt x="733309" y="462616"/>
                  </a:lnTo>
                  <a:lnTo>
                    <a:pt x="758948" y="426036"/>
                  </a:lnTo>
                  <a:lnTo>
                    <a:pt x="782501" y="388152"/>
                  </a:lnTo>
                  <a:lnTo>
                    <a:pt x="803893" y="349036"/>
                  </a:lnTo>
                  <a:lnTo>
                    <a:pt x="823049" y="308755"/>
                  </a:lnTo>
                  <a:lnTo>
                    <a:pt x="839893" y="267378"/>
                  </a:lnTo>
                  <a:lnTo>
                    <a:pt x="854352" y="224976"/>
                  </a:lnTo>
                  <a:lnTo>
                    <a:pt x="866350" y="181618"/>
                  </a:lnTo>
                  <a:lnTo>
                    <a:pt x="875813" y="137371"/>
                  </a:lnTo>
                  <a:lnTo>
                    <a:pt x="882664" y="92307"/>
                  </a:lnTo>
                  <a:lnTo>
                    <a:pt x="886830" y="46493"/>
                  </a:lnTo>
                  <a:lnTo>
                    <a:pt x="88823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886830" y="46493"/>
                  </a:lnTo>
                  <a:lnTo>
                    <a:pt x="882664" y="92307"/>
                  </a:lnTo>
                  <a:lnTo>
                    <a:pt x="875813" y="137371"/>
                  </a:lnTo>
                  <a:lnTo>
                    <a:pt x="866350" y="181618"/>
                  </a:lnTo>
                  <a:lnTo>
                    <a:pt x="854352" y="224976"/>
                  </a:lnTo>
                  <a:lnTo>
                    <a:pt x="839894" y="267378"/>
                  </a:lnTo>
                  <a:lnTo>
                    <a:pt x="823049" y="308755"/>
                  </a:lnTo>
                  <a:lnTo>
                    <a:pt x="803893" y="349036"/>
                  </a:lnTo>
                  <a:lnTo>
                    <a:pt x="782501" y="388152"/>
                  </a:lnTo>
                  <a:lnTo>
                    <a:pt x="758949" y="426036"/>
                  </a:lnTo>
                  <a:lnTo>
                    <a:pt x="733310" y="462616"/>
                  </a:lnTo>
                  <a:lnTo>
                    <a:pt x="705659" y="497824"/>
                  </a:lnTo>
                  <a:lnTo>
                    <a:pt x="676073" y="531592"/>
                  </a:lnTo>
                  <a:lnTo>
                    <a:pt x="644625" y="563849"/>
                  </a:lnTo>
                  <a:lnTo>
                    <a:pt x="611391" y="594526"/>
                  </a:lnTo>
                  <a:lnTo>
                    <a:pt x="576445" y="623555"/>
                  </a:lnTo>
                  <a:lnTo>
                    <a:pt x="539863" y="650866"/>
                  </a:lnTo>
                  <a:lnTo>
                    <a:pt x="501719" y="676389"/>
                  </a:lnTo>
                  <a:lnTo>
                    <a:pt x="462089" y="700057"/>
                  </a:lnTo>
                  <a:lnTo>
                    <a:pt x="421047" y="721798"/>
                  </a:lnTo>
                  <a:lnTo>
                    <a:pt x="378668" y="741545"/>
                  </a:lnTo>
                  <a:lnTo>
                    <a:pt x="335027" y="759228"/>
                  </a:lnTo>
                  <a:lnTo>
                    <a:pt x="290200" y="774778"/>
                  </a:lnTo>
                  <a:lnTo>
                    <a:pt x="244260" y="788125"/>
                  </a:lnTo>
                  <a:lnTo>
                    <a:pt x="197283" y="799201"/>
                  </a:lnTo>
                  <a:lnTo>
                    <a:pt x="149345" y="807936"/>
                  </a:lnTo>
                  <a:lnTo>
                    <a:pt x="100519" y="814261"/>
                  </a:lnTo>
                  <a:lnTo>
                    <a:pt x="50881" y="818106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88235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6095"/>
              <a:ext cx="1926336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879" y="21081"/>
              <a:ext cx="1844039" cy="1702435"/>
            </a:xfrm>
            <a:custGeom>
              <a:avLst/>
              <a:gdLst/>
              <a:ahLst/>
              <a:cxnLst/>
              <a:rect l="l" t="t" r="r" b="b"/>
              <a:pathLst>
                <a:path w="1844039" h="1702435">
                  <a:moveTo>
                    <a:pt x="0" y="851154"/>
                  </a:moveTo>
                  <a:lnTo>
                    <a:pt x="1364" y="804458"/>
                  </a:lnTo>
                  <a:lnTo>
                    <a:pt x="5410" y="758420"/>
                  </a:lnTo>
                  <a:lnTo>
                    <a:pt x="12067" y="713105"/>
                  </a:lnTo>
                  <a:lnTo>
                    <a:pt x="21266" y="668577"/>
                  </a:lnTo>
                  <a:lnTo>
                    <a:pt x="32936" y="624901"/>
                  </a:lnTo>
                  <a:lnTo>
                    <a:pt x="47006" y="582143"/>
                  </a:lnTo>
                  <a:lnTo>
                    <a:pt x="63406" y="540367"/>
                  </a:lnTo>
                  <a:lnTo>
                    <a:pt x="82066" y="499639"/>
                  </a:lnTo>
                  <a:lnTo>
                    <a:pt x="102916" y="460022"/>
                  </a:lnTo>
                  <a:lnTo>
                    <a:pt x="125885" y="421583"/>
                  </a:lnTo>
                  <a:lnTo>
                    <a:pt x="150903" y="384386"/>
                  </a:lnTo>
                  <a:lnTo>
                    <a:pt x="177899" y="348496"/>
                  </a:lnTo>
                  <a:lnTo>
                    <a:pt x="206804" y="313977"/>
                  </a:lnTo>
                  <a:lnTo>
                    <a:pt x="237547" y="280896"/>
                  </a:lnTo>
                  <a:lnTo>
                    <a:pt x="270057" y="249316"/>
                  </a:lnTo>
                  <a:lnTo>
                    <a:pt x="304265" y="219304"/>
                  </a:lnTo>
                  <a:lnTo>
                    <a:pt x="340100" y="190922"/>
                  </a:lnTo>
                  <a:lnTo>
                    <a:pt x="377491" y="164238"/>
                  </a:lnTo>
                  <a:lnTo>
                    <a:pt x="416369" y="139315"/>
                  </a:lnTo>
                  <a:lnTo>
                    <a:pt x="456663" y="116219"/>
                  </a:lnTo>
                  <a:lnTo>
                    <a:pt x="498303" y="95014"/>
                  </a:lnTo>
                  <a:lnTo>
                    <a:pt x="541218" y="75765"/>
                  </a:lnTo>
                  <a:lnTo>
                    <a:pt x="585339" y="58538"/>
                  </a:lnTo>
                  <a:lnTo>
                    <a:pt x="630594" y="43397"/>
                  </a:lnTo>
                  <a:lnTo>
                    <a:pt x="676914" y="30407"/>
                  </a:lnTo>
                  <a:lnTo>
                    <a:pt x="724228" y="19634"/>
                  </a:lnTo>
                  <a:lnTo>
                    <a:pt x="772466" y="11141"/>
                  </a:lnTo>
                  <a:lnTo>
                    <a:pt x="821557" y="4995"/>
                  </a:lnTo>
                  <a:lnTo>
                    <a:pt x="871432" y="1259"/>
                  </a:lnTo>
                  <a:lnTo>
                    <a:pt x="922019" y="0"/>
                  </a:lnTo>
                  <a:lnTo>
                    <a:pt x="972625" y="1259"/>
                  </a:lnTo>
                  <a:lnTo>
                    <a:pt x="1022503" y="4995"/>
                  </a:lnTo>
                  <a:lnTo>
                    <a:pt x="1071598" y="11141"/>
                  </a:lnTo>
                  <a:lnTo>
                    <a:pt x="1119838" y="19634"/>
                  </a:lnTo>
                  <a:lnTo>
                    <a:pt x="1167154" y="30407"/>
                  </a:lnTo>
                  <a:lnTo>
                    <a:pt x="1213476" y="43397"/>
                  </a:lnTo>
                  <a:lnTo>
                    <a:pt x="1258732" y="58538"/>
                  </a:lnTo>
                  <a:lnTo>
                    <a:pt x="1302853" y="75765"/>
                  </a:lnTo>
                  <a:lnTo>
                    <a:pt x="1345768" y="95014"/>
                  </a:lnTo>
                  <a:lnTo>
                    <a:pt x="1387408" y="116219"/>
                  </a:lnTo>
                  <a:lnTo>
                    <a:pt x="1427701" y="139315"/>
                  </a:lnTo>
                  <a:lnTo>
                    <a:pt x="1466578" y="164238"/>
                  </a:lnTo>
                  <a:lnTo>
                    <a:pt x="1503968" y="190922"/>
                  </a:lnTo>
                  <a:lnTo>
                    <a:pt x="1539801" y="219304"/>
                  </a:lnTo>
                  <a:lnTo>
                    <a:pt x="1574007" y="249316"/>
                  </a:lnTo>
                  <a:lnTo>
                    <a:pt x="1606516" y="280896"/>
                  </a:lnTo>
                  <a:lnTo>
                    <a:pt x="1637256" y="313977"/>
                  </a:lnTo>
                  <a:lnTo>
                    <a:pt x="1666159" y="348496"/>
                  </a:lnTo>
                  <a:lnTo>
                    <a:pt x="1693153" y="384386"/>
                  </a:lnTo>
                  <a:lnTo>
                    <a:pt x="1718169" y="421583"/>
                  </a:lnTo>
                  <a:lnTo>
                    <a:pt x="1741136" y="460022"/>
                  </a:lnTo>
                  <a:lnTo>
                    <a:pt x="1761983" y="499639"/>
                  </a:lnTo>
                  <a:lnTo>
                    <a:pt x="1780641" y="540367"/>
                  </a:lnTo>
                  <a:lnTo>
                    <a:pt x="1797039" y="582143"/>
                  </a:lnTo>
                  <a:lnTo>
                    <a:pt x="1811108" y="624901"/>
                  </a:lnTo>
                  <a:lnTo>
                    <a:pt x="1822776" y="668577"/>
                  </a:lnTo>
                  <a:lnTo>
                    <a:pt x="1831973" y="713105"/>
                  </a:lnTo>
                  <a:lnTo>
                    <a:pt x="1838630" y="758420"/>
                  </a:lnTo>
                  <a:lnTo>
                    <a:pt x="1842675" y="804458"/>
                  </a:lnTo>
                  <a:lnTo>
                    <a:pt x="1844039" y="851154"/>
                  </a:lnTo>
                  <a:lnTo>
                    <a:pt x="1842675" y="897849"/>
                  </a:lnTo>
                  <a:lnTo>
                    <a:pt x="1838630" y="943885"/>
                  </a:lnTo>
                  <a:lnTo>
                    <a:pt x="1831973" y="989199"/>
                  </a:lnTo>
                  <a:lnTo>
                    <a:pt x="1822776" y="1033724"/>
                  </a:lnTo>
                  <a:lnTo>
                    <a:pt x="1811108" y="1077396"/>
                  </a:lnTo>
                  <a:lnTo>
                    <a:pt x="1797039" y="1120151"/>
                  </a:lnTo>
                  <a:lnTo>
                    <a:pt x="1780641" y="1161922"/>
                  </a:lnTo>
                  <a:lnTo>
                    <a:pt x="1761983" y="1202646"/>
                  </a:lnTo>
                  <a:lnTo>
                    <a:pt x="1741136" y="1242257"/>
                  </a:lnTo>
                  <a:lnTo>
                    <a:pt x="1718169" y="1280691"/>
                  </a:lnTo>
                  <a:lnTo>
                    <a:pt x="1693153" y="1317882"/>
                  </a:lnTo>
                  <a:lnTo>
                    <a:pt x="1666159" y="1353767"/>
                  </a:lnTo>
                  <a:lnTo>
                    <a:pt x="1637256" y="1388279"/>
                  </a:lnTo>
                  <a:lnTo>
                    <a:pt x="1606516" y="1421354"/>
                  </a:lnTo>
                  <a:lnTo>
                    <a:pt x="1574007" y="1452927"/>
                  </a:lnTo>
                  <a:lnTo>
                    <a:pt x="1539801" y="1482934"/>
                  </a:lnTo>
                  <a:lnTo>
                    <a:pt x="1503968" y="1511308"/>
                  </a:lnTo>
                  <a:lnTo>
                    <a:pt x="1466578" y="1537987"/>
                  </a:lnTo>
                  <a:lnTo>
                    <a:pt x="1427701" y="1562904"/>
                  </a:lnTo>
                  <a:lnTo>
                    <a:pt x="1387408" y="1585994"/>
                  </a:lnTo>
                  <a:lnTo>
                    <a:pt x="1345768" y="1607194"/>
                  </a:lnTo>
                  <a:lnTo>
                    <a:pt x="1302853" y="1626437"/>
                  </a:lnTo>
                  <a:lnTo>
                    <a:pt x="1258732" y="1643660"/>
                  </a:lnTo>
                  <a:lnTo>
                    <a:pt x="1213476" y="1658796"/>
                  </a:lnTo>
                  <a:lnTo>
                    <a:pt x="1167154" y="1671782"/>
                  </a:lnTo>
                  <a:lnTo>
                    <a:pt x="1119838" y="1682553"/>
                  </a:lnTo>
                  <a:lnTo>
                    <a:pt x="1071598" y="1691042"/>
                  </a:lnTo>
                  <a:lnTo>
                    <a:pt x="1022503" y="1697187"/>
                  </a:lnTo>
                  <a:lnTo>
                    <a:pt x="972625" y="1700921"/>
                  </a:lnTo>
                  <a:lnTo>
                    <a:pt x="922032" y="1702181"/>
                  </a:lnTo>
                  <a:lnTo>
                    <a:pt x="871432" y="1700921"/>
                  </a:lnTo>
                  <a:lnTo>
                    <a:pt x="821557" y="1697187"/>
                  </a:lnTo>
                  <a:lnTo>
                    <a:pt x="772466" y="1691042"/>
                  </a:lnTo>
                  <a:lnTo>
                    <a:pt x="724228" y="1682553"/>
                  </a:lnTo>
                  <a:lnTo>
                    <a:pt x="676914" y="1671782"/>
                  </a:lnTo>
                  <a:lnTo>
                    <a:pt x="630594" y="1658796"/>
                  </a:lnTo>
                  <a:lnTo>
                    <a:pt x="585339" y="1643660"/>
                  </a:lnTo>
                  <a:lnTo>
                    <a:pt x="541219" y="1626437"/>
                  </a:lnTo>
                  <a:lnTo>
                    <a:pt x="498303" y="1607194"/>
                  </a:lnTo>
                  <a:lnTo>
                    <a:pt x="456664" y="1585994"/>
                  </a:lnTo>
                  <a:lnTo>
                    <a:pt x="416370" y="1562904"/>
                  </a:lnTo>
                  <a:lnTo>
                    <a:pt x="377492" y="1537987"/>
                  </a:lnTo>
                  <a:lnTo>
                    <a:pt x="340101" y="1511308"/>
                  </a:lnTo>
                  <a:lnTo>
                    <a:pt x="304266" y="1482934"/>
                  </a:lnTo>
                  <a:lnTo>
                    <a:pt x="270059" y="1452927"/>
                  </a:lnTo>
                  <a:lnTo>
                    <a:pt x="237549" y="1421354"/>
                  </a:lnTo>
                  <a:lnTo>
                    <a:pt x="206806" y="1388279"/>
                  </a:lnTo>
                  <a:lnTo>
                    <a:pt x="177902" y="1353767"/>
                  </a:lnTo>
                  <a:lnTo>
                    <a:pt x="150906" y="1317882"/>
                  </a:lnTo>
                  <a:lnTo>
                    <a:pt x="125888" y="1280691"/>
                  </a:lnTo>
                  <a:lnTo>
                    <a:pt x="102920" y="1242257"/>
                  </a:lnTo>
                  <a:lnTo>
                    <a:pt x="82071" y="1202646"/>
                  </a:lnTo>
                  <a:lnTo>
                    <a:pt x="63412" y="1161922"/>
                  </a:lnTo>
                  <a:lnTo>
                    <a:pt x="47012" y="1120151"/>
                  </a:lnTo>
                  <a:lnTo>
                    <a:pt x="32943" y="1077396"/>
                  </a:lnTo>
                  <a:lnTo>
                    <a:pt x="21274" y="1033724"/>
                  </a:lnTo>
                  <a:lnTo>
                    <a:pt x="12077" y="989199"/>
                  </a:lnTo>
                  <a:lnTo>
                    <a:pt x="5420" y="943885"/>
                  </a:lnTo>
                  <a:lnTo>
                    <a:pt x="1375" y="897849"/>
                  </a:lnTo>
                  <a:lnTo>
                    <a:pt x="12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1" y="1024128"/>
              <a:ext cx="1217676" cy="11932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4" y="1031703"/>
              <a:ext cx="1175464" cy="1149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144" y="1031703"/>
              <a:ext cx="1176020" cy="1149985"/>
            </a:xfrm>
            <a:custGeom>
              <a:avLst/>
              <a:gdLst/>
              <a:ahLst/>
              <a:cxnLst/>
              <a:rect l="l" t="t" r="r" b="b"/>
              <a:pathLst>
                <a:path w="1176020" h="1149985">
                  <a:moveTo>
                    <a:pt x="111160" y="194354"/>
                  </a:moveTo>
                  <a:lnTo>
                    <a:pt x="140947" y="160272"/>
                  </a:lnTo>
                  <a:lnTo>
                    <a:pt x="173183" y="129434"/>
                  </a:lnTo>
                  <a:lnTo>
                    <a:pt x="207658" y="101852"/>
                  </a:lnTo>
                  <a:lnTo>
                    <a:pt x="244161" y="77541"/>
                  </a:lnTo>
                  <a:lnTo>
                    <a:pt x="282480" y="56512"/>
                  </a:lnTo>
                  <a:lnTo>
                    <a:pt x="322405" y="38778"/>
                  </a:lnTo>
                  <a:lnTo>
                    <a:pt x="363724" y="24354"/>
                  </a:lnTo>
                  <a:lnTo>
                    <a:pt x="406226" y="13250"/>
                  </a:lnTo>
                  <a:lnTo>
                    <a:pt x="449699" y="5482"/>
                  </a:lnTo>
                  <a:lnTo>
                    <a:pt x="493933" y="1060"/>
                  </a:lnTo>
                  <a:lnTo>
                    <a:pt x="538717" y="0"/>
                  </a:lnTo>
                  <a:lnTo>
                    <a:pt x="583839" y="2312"/>
                  </a:lnTo>
                  <a:lnTo>
                    <a:pt x="629088" y="8011"/>
                  </a:lnTo>
                  <a:lnTo>
                    <a:pt x="674253" y="17109"/>
                  </a:lnTo>
                  <a:lnTo>
                    <a:pt x="719124" y="29619"/>
                  </a:lnTo>
                  <a:lnTo>
                    <a:pt x="763487" y="45555"/>
                  </a:lnTo>
                  <a:lnTo>
                    <a:pt x="807134" y="64929"/>
                  </a:lnTo>
                  <a:lnTo>
                    <a:pt x="849851" y="87754"/>
                  </a:lnTo>
                  <a:lnTo>
                    <a:pt x="891429" y="114042"/>
                  </a:lnTo>
                  <a:lnTo>
                    <a:pt x="931656" y="143808"/>
                  </a:lnTo>
                  <a:lnTo>
                    <a:pt x="969606" y="176431"/>
                  </a:lnTo>
                  <a:lnTo>
                    <a:pt x="1004463" y="211142"/>
                  </a:lnTo>
                  <a:lnTo>
                    <a:pt x="1036193" y="247733"/>
                  </a:lnTo>
                  <a:lnTo>
                    <a:pt x="1064763" y="285995"/>
                  </a:lnTo>
                  <a:lnTo>
                    <a:pt x="1090138" y="325720"/>
                  </a:lnTo>
                  <a:lnTo>
                    <a:pt x="1112285" y="366698"/>
                  </a:lnTo>
                  <a:lnTo>
                    <a:pt x="1131169" y="408721"/>
                  </a:lnTo>
                  <a:lnTo>
                    <a:pt x="1146756" y="451579"/>
                  </a:lnTo>
                  <a:lnTo>
                    <a:pt x="1159013" y="495065"/>
                  </a:lnTo>
                  <a:lnTo>
                    <a:pt x="1167906" y="538969"/>
                  </a:lnTo>
                  <a:lnTo>
                    <a:pt x="1173401" y="583082"/>
                  </a:lnTo>
                  <a:lnTo>
                    <a:pt x="1175464" y="627197"/>
                  </a:lnTo>
                  <a:lnTo>
                    <a:pt x="1174060" y="671103"/>
                  </a:lnTo>
                  <a:lnTo>
                    <a:pt x="1169156" y="714593"/>
                  </a:lnTo>
                  <a:lnTo>
                    <a:pt x="1160719" y="757456"/>
                  </a:lnTo>
                  <a:lnTo>
                    <a:pt x="1148713" y="799486"/>
                  </a:lnTo>
                  <a:lnTo>
                    <a:pt x="1133106" y="840472"/>
                  </a:lnTo>
                  <a:lnTo>
                    <a:pt x="1113863" y="880207"/>
                  </a:lnTo>
                  <a:lnTo>
                    <a:pt x="1090950" y="918480"/>
                  </a:lnTo>
                  <a:lnTo>
                    <a:pt x="1064333" y="955084"/>
                  </a:lnTo>
                  <a:lnTo>
                    <a:pt x="1034545" y="989166"/>
                  </a:lnTo>
                  <a:lnTo>
                    <a:pt x="1002307" y="1020005"/>
                  </a:lnTo>
                  <a:lnTo>
                    <a:pt x="967830" y="1047586"/>
                  </a:lnTo>
                  <a:lnTo>
                    <a:pt x="931326" y="1071898"/>
                  </a:lnTo>
                  <a:lnTo>
                    <a:pt x="893005" y="1092927"/>
                  </a:lnTo>
                  <a:lnTo>
                    <a:pt x="853080" y="1110660"/>
                  </a:lnTo>
                  <a:lnTo>
                    <a:pt x="811760" y="1125085"/>
                  </a:lnTo>
                  <a:lnTo>
                    <a:pt x="769258" y="1136188"/>
                  </a:lnTo>
                  <a:lnTo>
                    <a:pt x="725784" y="1143957"/>
                  </a:lnTo>
                  <a:lnTo>
                    <a:pt x="681549" y="1148378"/>
                  </a:lnTo>
                  <a:lnTo>
                    <a:pt x="636765" y="1149439"/>
                  </a:lnTo>
                  <a:lnTo>
                    <a:pt x="591642" y="1147127"/>
                  </a:lnTo>
                  <a:lnTo>
                    <a:pt x="546393" y="1141428"/>
                  </a:lnTo>
                  <a:lnTo>
                    <a:pt x="501227" y="1132330"/>
                  </a:lnTo>
                  <a:lnTo>
                    <a:pt x="456357" y="1119819"/>
                  </a:lnTo>
                  <a:lnTo>
                    <a:pt x="411993" y="1103884"/>
                  </a:lnTo>
                  <a:lnTo>
                    <a:pt x="368347" y="1084510"/>
                  </a:lnTo>
                  <a:lnTo>
                    <a:pt x="325629" y="1061685"/>
                  </a:lnTo>
                  <a:lnTo>
                    <a:pt x="284051" y="1035396"/>
                  </a:lnTo>
                  <a:lnTo>
                    <a:pt x="243824" y="1005630"/>
                  </a:lnTo>
                  <a:lnTo>
                    <a:pt x="205877" y="972990"/>
                  </a:lnTo>
                  <a:lnTo>
                    <a:pt x="171022" y="938262"/>
                  </a:lnTo>
                  <a:lnTo>
                    <a:pt x="139292" y="901657"/>
                  </a:lnTo>
                  <a:lnTo>
                    <a:pt x="110721" y="863382"/>
                  </a:lnTo>
                  <a:lnTo>
                    <a:pt x="85344" y="823647"/>
                  </a:lnTo>
                  <a:lnTo>
                    <a:pt x="63195" y="782661"/>
                  </a:lnTo>
                  <a:lnTo>
                    <a:pt x="44308" y="740631"/>
                  </a:lnTo>
                  <a:lnTo>
                    <a:pt x="28718" y="697768"/>
                  </a:lnTo>
                  <a:lnTo>
                    <a:pt x="16457" y="654280"/>
                  </a:lnTo>
                  <a:lnTo>
                    <a:pt x="7561" y="610375"/>
                  </a:lnTo>
                  <a:lnTo>
                    <a:pt x="2064" y="566262"/>
                  </a:lnTo>
                  <a:lnTo>
                    <a:pt x="0" y="522150"/>
                  </a:lnTo>
                  <a:lnTo>
                    <a:pt x="1402" y="478249"/>
                  </a:lnTo>
                  <a:lnTo>
                    <a:pt x="6305" y="434766"/>
                  </a:lnTo>
                  <a:lnTo>
                    <a:pt x="14744" y="391911"/>
                  </a:lnTo>
                  <a:lnTo>
                    <a:pt x="26752" y="349892"/>
                  </a:lnTo>
                  <a:lnTo>
                    <a:pt x="42363" y="308918"/>
                  </a:lnTo>
                  <a:lnTo>
                    <a:pt x="61612" y="269198"/>
                  </a:lnTo>
                  <a:lnTo>
                    <a:pt x="84533" y="230940"/>
                  </a:lnTo>
                  <a:lnTo>
                    <a:pt x="111160" y="194354"/>
                  </a:lnTo>
                  <a:close/>
                </a:path>
                <a:path w="1176020" h="1149985">
                  <a:moveTo>
                    <a:pt x="213141" y="275761"/>
                  </a:moveTo>
                  <a:lnTo>
                    <a:pt x="186733" y="313345"/>
                  </a:lnTo>
                  <a:lnTo>
                    <a:pt x="165461" y="353199"/>
                  </a:lnTo>
                  <a:lnTo>
                    <a:pt x="149258" y="394938"/>
                  </a:lnTo>
                  <a:lnTo>
                    <a:pt x="138054" y="438181"/>
                  </a:lnTo>
                  <a:lnTo>
                    <a:pt x="131782" y="482546"/>
                  </a:lnTo>
                  <a:lnTo>
                    <a:pt x="130372" y="527648"/>
                  </a:lnTo>
                  <a:lnTo>
                    <a:pt x="133756" y="573106"/>
                  </a:lnTo>
                  <a:lnTo>
                    <a:pt x="141867" y="618537"/>
                  </a:lnTo>
                  <a:lnTo>
                    <a:pt x="154635" y="663558"/>
                  </a:lnTo>
                  <a:lnTo>
                    <a:pt x="171992" y="707787"/>
                  </a:lnTo>
                  <a:lnTo>
                    <a:pt x="193870" y="750841"/>
                  </a:lnTo>
                  <a:lnTo>
                    <a:pt x="220200" y="792336"/>
                  </a:lnTo>
                  <a:lnTo>
                    <a:pt x="250914" y="831892"/>
                  </a:lnTo>
                  <a:lnTo>
                    <a:pt x="285943" y="869123"/>
                  </a:lnTo>
                  <a:lnTo>
                    <a:pt x="325219" y="903649"/>
                  </a:lnTo>
                  <a:lnTo>
                    <a:pt x="367575" y="934292"/>
                  </a:lnTo>
                  <a:lnTo>
                    <a:pt x="411633" y="960191"/>
                  </a:lnTo>
                  <a:lnTo>
                    <a:pt x="457004" y="981365"/>
                  </a:lnTo>
                  <a:lnTo>
                    <a:pt x="503298" y="997834"/>
                  </a:lnTo>
                  <a:lnTo>
                    <a:pt x="550128" y="1009614"/>
                  </a:lnTo>
                  <a:lnTo>
                    <a:pt x="597103" y="1016726"/>
                  </a:lnTo>
                  <a:lnTo>
                    <a:pt x="643837" y="1019187"/>
                  </a:lnTo>
                  <a:lnTo>
                    <a:pt x="689940" y="1017016"/>
                  </a:lnTo>
                  <a:lnTo>
                    <a:pt x="735022" y="1010232"/>
                  </a:lnTo>
                  <a:lnTo>
                    <a:pt x="778697" y="998852"/>
                  </a:lnTo>
                  <a:lnTo>
                    <a:pt x="820574" y="982896"/>
                  </a:lnTo>
                  <a:lnTo>
                    <a:pt x="860266" y="962382"/>
                  </a:lnTo>
                  <a:lnTo>
                    <a:pt x="897383" y="937329"/>
                  </a:lnTo>
                  <a:lnTo>
                    <a:pt x="931537" y="907754"/>
                  </a:lnTo>
                  <a:lnTo>
                    <a:pt x="962339" y="873677"/>
                  </a:lnTo>
                  <a:lnTo>
                    <a:pt x="988756" y="836092"/>
                  </a:lnTo>
                  <a:lnTo>
                    <a:pt x="1010032" y="796234"/>
                  </a:lnTo>
                  <a:lnTo>
                    <a:pt x="1026237" y="754488"/>
                  </a:lnTo>
                  <a:lnTo>
                    <a:pt x="1037440" y="711237"/>
                  </a:lnTo>
                  <a:lnTo>
                    <a:pt x="1043710" y="666865"/>
                  </a:lnTo>
                  <a:lnTo>
                    <a:pt x="1045116" y="621754"/>
                  </a:lnTo>
                  <a:lnTo>
                    <a:pt x="1041727" y="576288"/>
                  </a:lnTo>
                  <a:lnTo>
                    <a:pt x="1033611" y="530851"/>
                  </a:lnTo>
                  <a:lnTo>
                    <a:pt x="1020838" y="485825"/>
                  </a:lnTo>
                  <a:lnTo>
                    <a:pt x="1003477" y="441595"/>
                  </a:lnTo>
                  <a:lnTo>
                    <a:pt x="981597" y="398543"/>
                  </a:lnTo>
                  <a:lnTo>
                    <a:pt x="955266" y="357054"/>
                  </a:lnTo>
                  <a:lnTo>
                    <a:pt x="924554" y="317509"/>
                  </a:lnTo>
                  <a:lnTo>
                    <a:pt x="889530" y="280293"/>
                  </a:lnTo>
                  <a:lnTo>
                    <a:pt x="850262" y="245789"/>
                  </a:lnTo>
                  <a:lnTo>
                    <a:pt x="807905" y="215145"/>
                  </a:lnTo>
                  <a:lnTo>
                    <a:pt x="763847" y="189242"/>
                  </a:lnTo>
                  <a:lnTo>
                    <a:pt x="718477" y="168061"/>
                  </a:lnTo>
                  <a:lnTo>
                    <a:pt x="672182" y="151585"/>
                  </a:lnTo>
                  <a:lnTo>
                    <a:pt x="625353" y="139796"/>
                  </a:lnTo>
                  <a:lnTo>
                    <a:pt x="578377" y="132676"/>
                  </a:lnTo>
                  <a:lnTo>
                    <a:pt x="531644" y="130207"/>
                  </a:lnTo>
                  <a:lnTo>
                    <a:pt x="485541" y="132372"/>
                  </a:lnTo>
                  <a:lnTo>
                    <a:pt x="440458" y="139152"/>
                  </a:lnTo>
                  <a:lnTo>
                    <a:pt x="396784" y="150530"/>
                  </a:lnTo>
                  <a:lnTo>
                    <a:pt x="354906" y="166488"/>
                  </a:lnTo>
                  <a:lnTo>
                    <a:pt x="315214" y="187008"/>
                  </a:lnTo>
                  <a:lnTo>
                    <a:pt x="278097" y="212072"/>
                  </a:lnTo>
                  <a:lnTo>
                    <a:pt x="243943" y="241662"/>
                  </a:lnTo>
                  <a:lnTo>
                    <a:pt x="213141" y="27576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80" y="0"/>
              <a:ext cx="8808720" cy="6858000"/>
            </a:xfrm>
            <a:custGeom>
              <a:avLst/>
              <a:gdLst/>
              <a:ahLst/>
              <a:cxnLst/>
              <a:rect l="l" t="t" r="r" b="b"/>
              <a:pathLst>
                <a:path w="8808720" h="6858000">
                  <a:moveTo>
                    <a:pt x="8808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808720" y="685800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" y="0"/>
              <a:ext cx="161544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9566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792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247" y="6858000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01724" y="141731"/>
            <a:ext cx="6586728" cy="123444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91689" y="349961"/>
            <a:ext cx="560895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5" dirty="0"/>
              <a:t>Video</a:t>
            </a:r>
            <a:r>
              <a:rPr sz="6000" spc="-40" dirty="0"/>
              <a:t> </a:t>
            </a:r>
            <a:r>
              <a:rPr sz="6000" dirty="0"/>
              <a:t>File</a:t>
            </a:r>
            <a:r>
              <a:rPr sz="6000" spc="-60" dirty="0"/>
              <a:t> </a:t>
            </a:r>
            <a:r>
              <a:rPr sz="6000" dirty="0"/>
              <a:t>Format</a:t>
            </a:r>
            <a:endParaRPr sz="6000"/>
          </a:p>
        </p:txBody>
      </p:sp>
      <p:sp>
        <p:nvSpPr>
          <p:cNvPr id="16" name="object 16"/>
          <p:cNvSpPr txBox="1"/>
          <p:nvPr/>
        </p:nvSpPr>
        <p:spPr>
          <a:xfrm>
            <a:off x="1634108" y="1469491"/>
            <a:ext cx="5991225" cy="43732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66725" indent="-454659">
              <a:lnSpc>
                <a:spcPct val="100000"/>
              </a:lnSpc>
              <a:spcBef>
                <a:spcPts val="385"/>
              </a:spcBef>
              <a:buClr>
                <a:srgbClr val="3891A7"/>
              </a:buClr>
              <a:buSzPct val="78846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600" spc="-30" dirty="0">
                <a:latin typeface="Times New Roman"/>
                <a:cs typeface="Times New Roman"/>
              </a:rPr>
              <a:t>Video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File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Format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consist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two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ways: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90"/>
              </a:spcBef>
              <a:buClr>
                <a:srgbClr val="3891A7"/>
              </a:buClr>
              <a:buSzPct val="78846"/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Times New Roman"/>
                <a:cs typeface="Times New Roman"/>
              </a:rPr>
              <a:t>Analog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90"/>
              </a:spcBef>
              <a:buClr>
                <a:srgbClr val="3891A7"/>
              </a:buClr>
              <a:buSzPct val="78846"/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Times New Roman"/>
                <a:cs typeface="Times New Roman"/>
              </a:rPr>
              <a:t>Digital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90"/>
              </a:spcBef>
              <a:buClr>
                <a:srgbClr val="3891A7"/>
              </a:buClr>
              <a:buSzPct val="78846"/>
              <a:buFont typeface="Wingdings 2"/>
              <a:buChar char=""/>
              <a:tabLst>
                <a:tab pos="527685" algn="l"/>
                <a:tab pos="528320" algn="l"/>
              </a:tabLst>
            </a:pPr>
            <a:r>
              <a:rPr sz="2600" dirty="0">
                <a:latin typeface="Times New Roman"/>
                <a:cs typeface="Times New Roman"/>
              </a:rPr>
              <a:t>Examples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these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formats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is:</a:t>
            </a:r>
            <a:endParaRPr sz="2600">
              <a:latin typeface="Times New Roman"/>
              <a:cs typeface="Times New Roman"/>
            </a:endParaRPr>
          </a:p>
          <a:p>
            <a:pPr marL="1049020" lvl="1" indent="-515620">
              <a:lnSpc>
                <a:spcPct val="100000"/>
              </a:lnSpc>
              <a:spcBef>
                <a:spcPts val="310"/>
              </a:spcBef>
              <a:buClr>
                <a:srgbClr val="FDB809"/>
              </a:buClr>
              <a:buFont typeface="Wingdings 2"/>
              <a:buChar char=""/>
              <a:tabLst>
                <a:tab pos="1049020" algn="l"/>
                <a:tab pos="1049655" algn="l"/>
              </a:tabLst>
            </a:pPr>
            <a:r>
              <a:rPr sz="2600" spc="5" dirty="0">
                <a:latin typeface="Times New Roman"/>
                <a:cs typeface="Times New Roman"/>
              </a:rPr>
              <a:t>MPEG</a:t>
            </a:r>
            <a:endParaRPr sz="2600">
              <a:latin typeface="Times New Roman"/>
              <a:cs typeface="Times New Roman"/>
            </a:endParaRPr>
          </a:p>
          <a:p>
            <a:pPr marL="1049020" lvl="1" indent="-515620">
              <a:lnSpc>
                <a:spcPct val="100000"/>
              </a:lnSpc>
              <a:spcBef>
                <a:spcPts val="315"/>
              </a:spcBef>
              <a:buClr>
                <a:srgbClr val="FDB809"/>
              </a:buClr>
              <a:buFont typeface="Wingdings 2"/>
              <a:buChar char=""/>
              <a:tabLst>
                <a:tab pos="1049020" algn="l"/>
                <a:tab pos="1049655" algn="l"/>
              </a:tabLst>
            </a:pPr>
            <a:r>
              <a:rPr sz="2600" dirty="0">
                <a:latin typeface="Times New Roman"/>
                <a:cs typeface="Times New Roman"/>
              </a:rPr>
              <a:t>MOV</a:t>
            </a:r>
            <a:endParaRPr sz="2600">
              <a:latin typeface="Times New Roman"/>
              <a:cs typeface="Times New Roman"/>
            </a:endParaRPr>
          </a:p>
          <a:p>
            <a:pPr marL="1049020" lvl="1" indent="-515620">
              <a:lnSpc>
                <a:spcPct val="100000"/>
              </a:lnSpc>
              <a:spcBef>
                <a:spcPts val="310"/>
              </a:spcBef>
              <a:buClr>
                <a:srgbClr val="FDB809"/>
              </a:buClr>
              <a:buFont typeface="Wingdings 2"/>
              <a:buChar char=""/>
              <a:tabLst>
                <a:tab pos="1049020" algn="l"/>
                <a:tab pos="1049655" algn="l"/>
              </a:tabLst>
            </a:pPr>
            <a:r>
              <a:rPr sz="2600" spc="-110" dirty="0">
                <a:latin typeface="Times New Roman"/>
                <a:cs typeface="Times New Roman"/>
              </a:rPr>
              <a:t>AVI</a:t>
            </a:r>
            <a:endParaRPr sz="2600">
              <a:latin typeface="Times New Roman"/>
              <a:cs typeface="Times New Roman"/>
            </a:endParaRPr>
          </a:p>
          <a:p>
            <a:pPr marL="1049020" lvl="1" indent="-515620">
              <a:lnSpc>
                <a:spcPct val="100000"/>
              </a:lnSpc>
              <a:spcBef>
                <a:spcPts val="315"/>
              </a:spcBef>
              <a:buClr>
                <a:srgbClr val="FDB809"/>
              </a:buClr>
              <a:buFont typeface="Wingdings 2"/>
              <a:buChar char=""/>
              <a:tabLst>
                <a:tab pos="1049020" algn="l"/>
                <a:tab pos="1049655" algn="l"/>
              </a:tabLst>
            </a:pPr>
            <a:r>
              <a:rPr sz="2600" dirty="0">
                <a:latin typeface="Times New Roman"/>
                <a:cs typeface="Times New Roman"/>
              </a:rPr>
              <a:t>WMV</a:t>
            </a:r>
            <a:endParaRPr sz="2600">
              <a:latin typeface="Times New Roman"/>
              <a:cs typeface="Times New Roman"/>
            </a:endParaRPr>
          </a:p>
          <a:p>
            <a:pPr marL="1049020" lvl="1" indent="-515620">
              <a:lnSpc>
                <a:spcPct val="100000"/>
              </a:lnSpc>
              <a:spcBef>
                <a:spcPts val="310"/>
              </a:spcBef>
              <a:buClr>
                <a:srgbClr val="FDB809"/>
              </a:buClr>
              <a:buFont typeface="Wingdings 2"/>
              <a:buChar char=""/>
              <a:tabLst>
                <a:tab pos="1049020" algn="l"/>
                <a:tab pos="1049655" algn="l"/>
              </a:tabLst>
            </a:pPr>
            <a:r>
              <a:rPr sz="2600" dirty="0">
                <a:latin typeface="Times New Roman"/>
                <a:cs typeface="Times New Roman"/>
              </a:rPr>
              <a:t>Real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Video</a:t>
            </a:r>
            <a:endParaRPr sz="2600">
              <a:latin typeface="Times New Roman"/>
              <a:cs typeface="Times New Roman"/>
            </a:endParaRPr>
          </a:p>
          <a:p>
            <a:pPr marL="1049020" lvl="1" indent="-515620">
              <a:lnSpc>
                <a:spcPct val="100000"/>
              </a:lnSpc>
              <a:spcBef>
                <a:spcPts val="315"/>
              </a:spcBef>
              <a:buClr>
                <a:srgbClr val="FDB809"/>
              </a:buClr>
              <a:buFont typeface="Wingdings 2"/>
              <a:buChar char=""/>
              <a:tabLst>
                <a:tab pos="1049020" algn="l"/>
                <a:tab pos="1049655" algn="l"/>
              </a:tabLst>
            </a:pPr>
            <a:r>
              <a:rPr sz="2600" dirty="0">
                <a:latin typeface="Times New Roman"/>
                <a:cs typeface="Times New Roman"/>
              </a:rPr>
              <a:t>SWF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5" y="0"/>
            <a:ext cx="9909175" cy="6861175"/>
            <a:chOff x="-3045" y="0"/>
            <a:chExt cx="9909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881" y="818106"/>
                  </a:lnTo>
                  <a:lnTo>
                    <a:pt x="100519" y="814261"/>
                  </a:lnTo>
                  <a:lnTo>
                    <a:pt x="149345" y="807936"/>
                  </a:lnTo>
                  <a:lnTo>
                    <a:pt x="197283" y="799201"/>
                  </a:lnTo>
                  <a:lnTo>
                    <a:pt x="244260" y="788125"/>
                  </a:lnTo>
                  <a:lnTo>
                    <a:pt x="290199" y="774778"/>
                  </a:lnTo>
                  <a:lnTo>
                    <a:pt x="335027" y="759228"/>
                  </a:lnTo>
                  <a:lnTo>
                    <a:pt x="378668" y="741545"/>
                  </a:lnTo>
                  <a:lnTo>
                    <a:pt x="421047" y="721798"/>
                  </a:lnTo>
                  <a:lnTo>
                    <a:pt x="462089" y="700057"/>
                  </a:lnTo>
                  <a:lnTo>
                    <a:pt x="501719" y="676389"/>
                  </a:lnTo>
                  <a:lnTo>
                    <a:pt x="539863" y="650866"/>
                  </a:lnTo>
                  <a:lnTo>
                    <a:pt x="576445" y="623555"/>
                  </a:lnTo>
                  <a:lnTo>
                    <a:pt x="611391" y="594526"/>
                  </a:lnTo>
                  <a:lnTo>
                    <a:pt x="644625" y="563849"/>
                  </a:lnTo>
                  <a:lnTo>
                    <a:pt x="676073" y="531592"/>
                  </a:lnTo>
                  <a:lnTo>
                    <a:pt x="705659" y="497824"/>
                  </a:lnTo>
                  <a:lnTo>
                    <a:pt x="733309" y="462616"/>
                  </a:lnTo>
                  <a:lnTo>
                    <a:pt x="758948" y="426036"/>
                  </a:lnTo>
                  <a:lnTo>
                    <a:pt x="782501" y="388152"/>
                  </a:lnTo>
                  <a:lnTo>
                    <a:pt x="803893" y="349036"/>
                  </a:lnTo>
                  <a:lnTo>
                    <a:pt x="823049" y="308755"/>
                  </a:lnTo>
                  <a:lnTo>
                    <a:pt x="839893" y="267378"/>
                  </a:lnTo>
                  <a:lnTo>
                    <a:pt x="854352" y="224976"/>
                  </a:lnTo>
                  <a:lnTo>
                    <a:pt x="866350" y="181618"/>
                  </a:lnTo>
                  <a:lnTo>
                    <a:pt x="875813" y="137371"/>
                  </a:lnTo>
                  <a:lnTo>
                    <a:pt x="882664" y="92307"/>
                  </a:lnTo>
                  <a:lnTo>
                    <a:pt x="886830" y="46493"/>
                  </a:lnTo>
                  <a:lnTo>
                    <a:pt x="88823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886830" y="46493"/>
                  </a:lnTo>
                  <a:lnTo>
                    <a:pt x="882664" y="92307"/>
                  </a:lnTo>
                  <a:lnTo>
                    <a:pt x="875813" y="137371"/>
                  </a:lnTo>
                  <a:lnTo>
                    <a:pt x="866350" y="181618"/>
                  </a:lnTo>
                  <a:lnTo>
                    <a:pt x="854352" y="224976"/>
                  </a:lnTo>
                  <a:lnTo>
                    <a:pt x="839894" y="267378"/>
                  </a:lnTo>
                  <a:lnTo>
                    <a:pt x="823049" y="308755"/>
                  </a:lnTo>
                  <a:lnTo>
                    <a:pt x="803893" y="349036"/>
                  </a:lnTo>
                  <a:lnTo>
                    <a:pt x="782501" y="388152"/>
                  </a:lnTo>
                  <a:lnTo>
                    <a:pt x="758949" y="426036"/>
                  </a:lnTo>
                  <a:lnTo>
                    <a:pt x="733310" y="462616"/>
                  </a:lnTo>
                  <a:lnTo>
                    <a:pt x="705659" y="497824"/>
                  </a:lnTo>
                  <a:lnTo>
                    <a:pt x="676073" y="531592"/>
                  </a:lnTo>
                  <a:lnTo>
                    <a:pt x="644625" y="563849"/>
                  </a:lnTo>
                  <a:lnTo>
                    <a:pt x="611391" y="594526"/>
                  </a:lnTo>
                  <a:lnTo>
                    <a:pt x="576445" y="623555"/>
                  </a:lnTo>
                  <a:lnTo>
                    <a:pt x="539863" y="650866"/>
                  </a:lnTo>
                  <a:lnTo>
                    <a:pt x="501719" y="676389"/>
                  </a:lnTo>
                  <a:lnTo>
                    <a:pt x="462089" y="700057"/>
                  </a:lnTo>
                  <a:lnTo>
                    <a:pt x="421047" y="721798"/>
                  </a:lnTo>
                  <a:lnTo>
                    <a:pt x="378668" y="741545"/>
                  </a:lnTo>
                  <a:lnTo>
                    <a:pt x="335027" y="759228"/>
                  </a:lnTo>
                  <a:lnTo>
                    <a:pt x="290200" y="774778"/>
                  </a:lnTo>
                  <a:lnTo>
                    <a:pt x="244260" y="788125"/>
                  </a:lnTo>
                  <a:lnTo>
                    <a:pt x="197283" y="799201"/>
                  </a:lnTo>
                  <a:lnTo>
                    <a:pt x="149345" y="807936"/>
                  </a:lnTo>
                  <a:lnTo>
                    <a:pt x="100519" y="814261"/>
                  </a:lnTo>
                  <a:lnTo>
                    <a:pt x="50881" y="818106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88235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6095"/>
              <a:ext cx="1926336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879" y="21081"/>
              <a:ext cx="1844039" cy="1702435"/>
            </a:xfrm>
            <a:custGeom>
              <a:avLst/>
              <a:gdLst/>
              <a:ahLst/>
              <a:cxnLst/>
              <a:rect l="l" t="t" r="r" b="b"/>
              <a:pathLst>
                <a:path w="1844039" h="1702435">
                  <a:moveTo>
                    <a:pt x="0" y="851154"/>
                  </a:moveTo>
                  <a:lnTo>
                    <a:pt x="1364" y="804458"/>
                  </a:lnTo>
                  <a:lnTo>
                    <a:pt x="5410" y="758420"/>
                  </a:lnTo>
                  <a:lnTo>
                    <a:pt x="12067" y="713105"/>
                  </a:lnTo>
                  <a:lnTo>
                    <a:pt x="21266" y="668577"/>
                  </a:lnTo>
                  <a:lnTo>
                    <a:pt x="32936" y="624901"/>
                  </a:lnTo>
                  <a:lnTo>
                    <a:pt x="47006" y="582143"/>
                  </a:lnTo>
                  <a:lnTo>
                    <a:pt x="63406" y="540367"/>
                  </a:lnTo>
                  <a:lnTo>
                    <a:pt x="82066" y="499639"/>
                  </a:lnTo>
                  <a:lnTo>
                    <a:pt x="102916" y="460022"/>
                  </a:lnTo>
                  <a:lnTo>
                    <a:pt x="125885" y="421583"/>
                  </a:lnTo>
                  <a:lnTo>
                    <a:pt x="150903" y="384386"/>
                  </a:lnTo>
                  <a:lnTo>
                    <a:pt x="177899" y="348496"/>
                  </a:lnTo>
                  <a:lnTo>
                    <a:pt x="206804" y="313977"/>
                  </a:lnTo>
                  <a:lnTo>
                    <a:pt x="237547" y="280896"/>
                  </a:lnTo>
                  <a:lnTo>
                    <a:pt x="270057" y="249316"/>
                  </a:lnTo>
                  <a:lnTo>
                    <a:pt x="304265" y="219304"/>
                  </a:lnTo>
                  <a:lnTo>
                    <a:pt x="340100" y="190922"/>
                  </a:lnTo>
                  <a:lnTo>
                    <a:pt x="377491" y="164238"/>
                  </a:lnTo>
                  <a:lnTo>
                    <a:pt x="416369" y="139315"/>
                  </a:lnTo>
                  <a:lnTo>
                    <a:pt x="456663" y="116219"/>
                  </a:lnTo>
                  <a:lnTo>
                    <a:pt x="498303" y="95014"/>
                  </a:lnTo>
                  <a:lnTo>
                    <a:pt x="541218" y="75765"/>
                  </a:lnTo>
                  <a:lnTo>
                    <a:pt x="585339" y="58538"/>
                  </a:lnTo>
                  <a:lnTo>
                    <a:pt x="630594" y="43397"/>
                  </a:lnTo>
                  <a:lnTo>
                    <a:pt x="676914" y="30407"/>
                  </a:lnTo>
                  <a:lnTo>
                    <a:pt x="724228" y="19634"/>
                  </a:lnTo>
                  <a:lnTo>
                    <a:pt x="772466" y="11141"/>
                  </a:lnTo>
                  <a:lnTo>
                    <a:pt x="821557" y="4995"/>
                  </a:lnTo>
                  <a:lnTo>
                    <a:pt x="871432" y="1259"/>
                  </a:lnTo>
                  <a:lnTo>
                    <a:pt x="922019" y="0"/>
                  </a:lnTo>
                  <a:lnTo>
                    <a:pt x="972625" y="1259"/>
                  </a:lnTo>
                  <a:lnTo>
                    <a:pt x="1022503" y="4995"/>
                  </a:lnTo>
                  <a:lnTo>
                    <a:pt x="1071598" y="11141"/>
                  </a:lnTo>
                  <a:lnTo>
                    <a:pt x="1119838" y="19634"/>
                  </a:lnTo>
                  <a:lnTo>
                    <a:pt x="1167154" y="30407"/>
                  </a:lnTo>
                  <a:lnTo>
                    <a:pt x="1213476" y="43397"/>
                  </a:lnTo>
                  <a:lnTo>
                    <a:pt x="1258732" y="58538"/>
                  </a:lnTo>
                  <a:lnTo>
                    <a:pt x="1302853" y="75765"/>
                  </a:lnTo>
                  <a:lnTo>
                    <a:pt x="1345768" y="95014"/>
                  </a:lnTo>
                  <a:lnTo>
                    <a:pt x="1387408" y="116219"/>
                  </a:lnTo>
                  <a:lnTo>
                    <a:pt x="1427701" y="139315"/>
                  </a:lnTo>
                  <a:lnTo>
                    <a:pt x="1466578" y="164238"/>
                  </a:lnTo>
                  <a:lnTo>
                    <a:pt x="1503968" y="190922"/>
                  </a:lnTo>
                  <a:lnTo>
                    <a:pt x="1539801" y="219304"/>
                  </a:lnTo>
                  <a:lnTo>
                    <a:pt x="1574007" y="249316"/>
                  </a:lnTo>
                  <a:lnTo>
                    <a:pt x="1606516" y="280896"/>
                  </a:lnTo>
                  <a:lnTo>
                    <a:pt x="1637256" y="313977"/>
                  </a:lnTo>
                  <a:lnTo>
                    <a:pt x="1666159" y="348496"/>
                  </a:lnTo>
                  <a:lnTo>
                    <a:pt x="1693153" y="384386"/>
                  </a:lnTo>
                  <a:lnTo>
                    <a:pt x="1718169" y="421583"/>
                  </a:lnTo>
                  <a:lnTo>
                    <a:pt x="1741136" y="460022"/>
                  </a:lnTo>
                  <a:lnTo>
                    <a:pt x="1761983" y="499639"/>
                  </a:lnTo>
                  <a:lnTo>
                    <a:pt x="1780641" y="540367"/>
                  </a:lnTo>
                  <a:lnTo>
                    <a:pt x="1797039" y="582143"/>
                  </a:lnTo>
                  <a:lnTo>
                    <a:pt x="1811108" y="624901"/>
                  </a:lnTo>
                  <a:lnTo>
                    <a:pt x="1822776" y="668577"/>
                  </a:lnTo>
                  <a:lnTo>
                    <a:pt x="1831973" y="713105"/>
                  </a:lnTo>
                  <a:lnTo>
                    <a:pt x="1838630" y="758420"/>
                  </a:lnTo>
                  <a:lnTo>
                    <a:pt x="1842675" y="804458"/>
                  </a:lnTo>
                  <a:lnTo>
                    <a:pt x="1844039" y="851154"/>
                  </a:lnTo>
                  <a:lnTo>
                    <a:pt x="1842675" y="897849"/>
                  </a:lnTo>
                  <a:lnTo>
                    <a:pt x="1838630" y="943885"/>
                  </a:lnTo>
                  <a:lnTo>
                    <a:pt x="1831973" y="989199"/>
                  </a:lnTo>
                  <a:lnTo>
                    <a:pt x="1822776" y="1033724"/>
                  </a:lnTo>
                  <a:lnTo>
                    <a:pt x="1811108" y="1077396"/>
                  </a:lnTo>
                  <a:lnTo>
                    <a:pt x="1797039" y="1120151"/>
                  </a:lnTo>
                  <a:lnTo>
                    <a:pt x="1780641" y="1161922"/>
                  </a:lnTo>
                  <a:lnTo>
                    <a:pt x="1761983" y="1202646"/>
                  </a:lnTo>
                  <a:lnTo>
                    <a:pt x="1741136" y="1242257"/>
                  </a:lnTo>
                  <a:lnTo>
                    <a:pt x="1718169" y="1280691"/>
                  </a:lnTo>
                  <a:lnTo>
                    <a:pt x="1693153" y="1317882"/>
                  </a:lnTo>
                  <a:lnTo>
                    <a:pt x="1666159" y="1353767"/>
                  </a:lnTo>
                  <a:lnTo>
                    <a:pt x="1637256" y="1388279"/>
                  </a:lnTo>
                  <a:lnTo>
                    <a:pt x="1606516" y="1421354"/>
                  </a:lnTo>
                  <a:lnTo>
                    <a:pt x="1574007" y="1452927"/>
                  </a:lnTo>
                  <a:lnTo>
                    <a:pt x="1539801" y="1482934"/>
                  </a:lnTo>
                  <a:lnTo>
                    <a:pt x="1503968" y="1511308"/>
                  </a:lnTo>
                  <a:lnTo>
                    <a:pt x="1466578" y="1537987"/>
                  </a:lnTo>
                  <a:lnTo>
                    <a:pt x="1427701" y="1562904"/>
                  </a:lnTo>
                  <a:lnTo>
                    <a:pt x="1387408" y="1585994"/>
                  </a:lnTo>
                  <a:lnTo>
                    <a:pt x="1345768" y="1607194"/>
                  </a:lnTo>
                  <a:lnTo>
                    <a:pt x="1302853" y="1626437"/>
                  </a:lnTo>
                  <a:lnTo>
                    <a:pt x="1258732" y="1643660"/>
                  </a:lnTo>
                  <a:lnTo>
                    <a:pt x="1213476" y="1658796"/>
                  </a:lnTo>
                  <a:lnTo>
                    <a:pt x="1167154" y="1671782"/>
                  </a:lnTo>
                  <a:lnTo>
                    <a:pt x="1119838" y="1682553"/>
                  </a:lnTo>
                  <a:lnTo>
                    <a:pt x="1071598" y="1691042"/>
                  </a:lnTo>
                  <a:lnTo>
                    <a:pt x="1022503" y="1697187"/>
                  </a:lnTo>
                  <a:lnTo>
                    <a:pt x="972625" y="1700921"/>
                  </a:lnTo>
                  <a:lnTo>
                    <a:pt x="922032" y="1702181"/>
                  </a:lnTo>
                  <a:lnTo>
                    <a:pt x="871432" y="1700921"/>
                  </a:lnTo>
                  <a:lnTo>
                    <a:pt x="821557" y="1697187"/>
                  </a:lnTo>
                  <a:lnTo>
                    <a:pt x="772466" y="1691042"/>
                  </a:lnTo>
                  <a:lnTo>
                    <a:pt x="724228" y="1682553"/>
                  </a:lnTo>
                  <a:lnTo>
                    <a:pt x="676914" y="1671782"/>
                  </a:lnTo>
                  <a:lnTo>
                    <a:pt x="630594" y="1658796"/>
                  </a:lnTo>
                  <a:lnTo>
                    <a:pt x="585339" y="1643660"/>
                  </a:lnTo>
                  <a:lnTo>
                    <a:pt x="541219" y="1626437"/>
                  </a:lnTo>
                  <a:lnTo>
                    <a:pt x="498303" y="1607194"/>
                  </a:lnTo>
                  <a:lnTo>
                    <a:pt x="456664" y="1585994"/>
                  </a:lnTo>
                  <a:lnTo>
                    <a:pt x="416370" y="1562904"/>
                  </a:lnTo>
                  <a:lnTo>
                    <a:pt x="377492" y="1537987"/>
                  </a:lnTo>
                  <a:lnTo>
                    <a:pt x="340101" y="1511308"/>
                  </a:lnTo>
                  <a:lnTo>
                    <a:pt x="304266" y="1482934"/>
                  </a:lnTo>
                  <a:lnTo>
                    <a:pt x="270059" y="1452927"/>
                  </a:lnTo>
                  <a:lnTo>
                    <a:pt x="237549" y="1421354"/>
                  </a:lnTo>
                  <a:lnTo>
                    <a:pt x="206806" y="1388279"/>
                  </a:lnTo>
                  <a:lnTo>
                    <a:pt x="177902" y="1353767"/>
                  </a:lnTo>
                  <a:lnTo>
                    <a:pt x="150906" y="1317882"/>
                  </a:lnTo>
                  <a:lnTo>
                    <a:pt x="125888" y="1280691"/>
                  </a:lnTo>
                  <a:lnTo>
                    <a:pt x="102920" y="1242257"/>
                  </a:lnTo>
                  <a:lnTo>
                    <a:pt x="82071" y="1202646"/>
                  </a:lnTo>
                  <a:lnTo>
                    <a:pt x="63412" y="1161922"/>
                  </a:lnTo>
                  <a:lnTo>
                    <a:pt x="47012" y="1120151"/>
                  </a:lnTo>
                  <a:lnTo>
                    <a:pt x="32943" y="1077396"/>
                  </a:lnTo>
                  <a:lnTo>
                    <a:pt x="21274" y="1033724"/>
                  </a:lnTo>
                  <a:lnTo>
                    <a:pt x="12077" y="989199"/>
                  </a:lnTo>
                  <a:lnTo>
                    <a:pt x="5420" y="943885"/>
                  </a:lnTo>
                  <a:lnTo>
                    <a:pt x="1375" y="897849"/>
                  </a:lnTo>
                  <a:lnTo>
                    <a:pt x="12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1" y="1024128"/>
              <a:ext cx="1217676" cy="11932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4" y="1031703"/>
              <a:ext cx="1175464" cy="1149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144" y="1031703"/>
              <a:ext cx="1176020" cy="1149985"/>
            </a:xfrm>
            <a:custGeom>
              <a:avLst/>
              <a:gdLst/>
              <a:ahLst/>
              <a:cxnLst/>
              <a:rect l="l" t="t" r="r" b="b"/>
              <a:pathLst>
                <a:path w="1176020" h="1149985">
                  <a:moveTo>
                    <a:pt x="111160" y="194354"/>
                  </a:moveTo>
                  <a:lnTo>
                    <a:pt x="140947" y="160272"/>
                  </a:lnTo>
                  <a:lnTo>
                    <a:pt x="173183" y="129434"/>
                  </a:lnTo>
                  <a:lnTo>
                    <a:pt x="207658" y="101852"/>
                  </a:lnTo>
                  <a:lnTo>
                    <a:pt x="244161" y="77541"/>
                  </a:lnTo>
                  <a:lnTo>
                    <a:pt x="282480" y="56512"/>
                  </a:lnTo>
                  <a:lnTo>
                    <a:pt x="322405" y="38778"/>
                  </a:lnTo>
                  <a:lnTo>
                    <a:pt x="363724" y="24354"/>
                  </a:lnTo>
                  <a:lnTo>
                    <a:pt x="406226" y="13250"/>
                  </a:lnTo>
                  <a:lnTo>
                    <a:pt x="449699" y="5482"/>
                  </a:lnTo>
                  <a:lnTo>
                    <a:pt x="493933" y="1060"/>
                  </a:lnTo>
                  <a:lnTo>
                    <a:pt x="538717" y="0"/>
                  </a:lnTo>
                  <a:lnTo>
                    <a:pt x="583839" y="2312"/>
                  </a:lnTo>
                  <a:lnTo>
                    <a:pt x="629088" y="8011"/>
                  </a:lnTo>
                  <a:lnTo>
                    <a:pt x="674253" y="17109"/>
                  </a:lnTo>
                  <a:lnTo>
                    <a:pt x="719124" y="29619"/>
                  </a:lnTo>
                  <a:lnTo>
                    <a:pt x="763487" y="45555"/>
                  </a:lnTo>
                  <a:lnTo>
                    <a:pt x="807134" y="64929"/>
                  </a:lnTo>
                  <a:lnTo>
                    <a:pt x="849851" y="87754"/>
                  </a:lnTo>
                  <a:lnTo>
                    <a:pt x="891429" y="114042"/>
                  </a:lnTo>
                  <a:lnTo>
                    <a:pt x="931656" y="143808"/>
                  </a:lnTo>
                  <a:lnTo>
                    <a:pt x="969606" y="176431"/>
                  </a:lnTo>
                  <a:lnTo>
                    <a:pt x="1004463" y="211142"/>
                  </a:lnTo>
                  <a:lnTo>
                    <a:pt x="1036193" y="247733"/>
                  </a:lnTo>
                  <a:lnTo>
                    <a:pt x="1064763" y="285995"/>
                  </a:lnTo>
                  <a:lnTo>
                    <a:pt x="1090138" y="325720"/>
                  </a:lnTo>
                  <a:lnTo>
                    <a:pt x="1112285" y="366698"/>
                  </a:lnTo>
                  <a:lnTo>
                    <a:pt x="1131169" y="408721"/>
                  </a:lnTo>
                  <a:lnTo>
                    <a:pt x="1146756" y="451579"/>
                  </a:lnTo>
                  <a:lnTo>
                    <a:pt x="1159013" y="495065"/>
                  </a:lnTo>
                  <a:lnTo>
                    <a:pt x="1167906" y="538969"/>
                  </a:lnTo>
                  <a:lnTo>
                    <a:pt x="1173401" y="583082"/>
                  </a:lnTo>
                  <a:lnTo>
                    <a:pt x="1175464" y="627197"/>
                  </a:lnTo>
                  <a:lnTo>
                    <a:pt x="1174060" y="671103"/>
                  </a:lnTo>
                  <a:lnTo>
                    <a:pt x="1169156" y="714593"/>
                  </a:lnTo>
                  <a:lnTo>
                    <a:pt x="1160719" y="757456"/>
                  </a:lnTo>
                  <a:lnTo>
                    <a:pt x="1148713" y="799486"/>
                  </a:lnTo>
                  <a:lnTo>
                    <a:pt x="1133106" y="840472"/>
                  </a:lnTo>
                  <a:lnTo>
                    <a:pt x="1113863" y="880207"/>
                  </a:lnTo>
                  <a:lnTo>
                    <a:pt x="1090950" y="918480"/>
                  </a:lnTo>
                  <a:lnTo>
                    <a:pt x="1064333" y="955084"/>
                  </a:lnTo>
                  <a:lnTo>
                    <a:pt x="1034545" y="989166"/>
                  </a:lnTo>
                  <a:lnTo>
                    <a:pt x="1002307" y="1020005"/>
                  </a:lnTo>
                  <a:lnTo>
                    <a:pt x="967830" y="1047586"/>
                  </a:lnTo>
                  <a:lnTo>
                    <a:pt x="931326" y="1071898"/>
                  </a:lnTo>
                  <a:lnTo>
                    <a:pt x="893005" y="1092927"/>
                  </a:lnTo>
                  <a:lnTo>
                    <a:pt x="853080" y="1110660"/>
                  </a:lnTo>
                  <a:lnTo>
                    <a:pt x="811760" y="1125085"/>
                  </a:lnTo>
                  <a:lnTo>
                    <a:pt x="769258" y="1136188"/>
                  </a:lnTo>
                  <a:lnTo>
                    <a:pt x="725784" y="1143957"/>
                  </a:lnTo>
                  <a:lnTo>
                    <a:pt x="681549" y="1148378"/>
                  </a:lnTo>
                  <a:lnTo>
                    <a:pt x="636765" y="1149439"/>
                  </a:lnTo>
                  <a:lnTo>
                    <a:pt x="591642" y="1147127"/>
                  </a:lnTo>
                  <a:lnTo>
                    <a:pt x="546393" y="1141428"/>
                  </a:lnTo>
                  <a:lnTo>
                    <a:pt x="501227" y="1132330"/>
                  </a:lnTo>
                  <a:lnTo>
                    <a:pt x="456357" y="1119819"/>
                  </a:lnTo>
                  <a:lnTo>
                    <a:pt x="411993" y="1103884"/>
                  </a:lnTo>
                  <a:lnTo>
                    <a:pt x="368347" y="1084510"/>
                  </a:lnTo>
                  <a:lnTo>
                    <a:pt x="325629" y="1061685"/>
                  </a:lnTo>
                  <a:lnTo>
                    <a:pt x="284051" y="1035396"/>
                  </a:lnTo>
                  <a:lnTo>
                    <a:pt x="243824" y="1005630"/>
                  </a:lnTo>
                  <a:lnTo>
                    <a:pt x="205877" y="972990"/>
                  </a:lnTo>
                  <a:lnTo>
                    <a:pt x="171022" y="938262"/>
                  </a:lnTo>
                  <a:lnTo>
                    <a:pt x="139292" y="901657"/>
                  </a:lnTo>
                  <a:lnTo>
                    <a:pt x="110721" y="863382"/>
                  </a:lnTo>
                  <a:lnTo>
                    <a:pt x="85344" y="823647"/>
                  </a:lnTo>
                  <a:lnTo>
                    <a:pt x="63195" y="782661"/>
                  </a:lnTo>
                  <a:lnTo>
                    <a:pt x="44308" y="740631"/>
                  </a:lnTo>
                  <a:lnTo>
                    <a:pt x="28718" y="697768"/>
                  </a:lnTo>
                  <a:lnTo>
                    <a:pt x="16457" y="654280"/>
                  </a:lnTo>
                  <a:lnTo>
                    <a:pt x="7561" y="610375"/>
                  </a:lnTo>
                  <a:lnTo>
                    <a:pt x="2064" y="566262"/>
                  </a:lnTo>
                  <a:lnTo>
                    <a:pt x="0" y="522150"/>
                  </a:lnTo>
                  <a:lnTo>
                    <a:pt x="1402" y="478249"/>
                  </a:lnTo>
                  <a:lnTo>
                    <a:pt x="6305" y="434766"/>
                  </a:lnTo>
                  <a:lnTo>
                    <a:pt x="14744" y="391911"/>
                  </a:lnTo>
                  <a:lnTo>
                    <a:pt x="26752" y="349892"/>
                  </a:lnTo>
                  <a:lnTo>
                    <a:pt x="42363" y="308918"/>
                  </a:lnTo>
                  <a:lnTo>
                    <a:pt x="61612" y="269198"/>
                  </a:lnTo>
                  <a:lnTo>
                    <a:pt x="84533" y="230940"/>
                  </a:lnTo>
                  <a:lnTo>
                    <a:pt x="111160" y="194354"/>
                  </a:lnTo>
                  <a:close/>
                </a:path>
                <a:path w="1176020" h="1149985">
                  <a:moveTo>
                    <a:pt x="213141" y="275761"/>
                  </a:moveTo>
                  <a:lnTo>
                    <a:pt x="186733" y="313345"/>
                  </a:lnTo>
                  <a:lnTo>
                    <a:pt x="165461" y="353199"/>
                  </a:lnTo>
                  <a:lnTo>
                    <a:pt x="149258" y="394938"/>
                  </a:lnTo>
                  <a:lnTo>
                    <a:pt x="138054" y="438181"/>
                  </a:lnTo>
                  <a:lnTo>
                    <a:pt x="131782" y="482546"/>
                  </a:lnTo>
                  <a:lnTo>
                    <a:pt x="130372" y="527648"/>
                  </a:lnTo>
                  <a:lnTo>
                    <a:pt x="133756" y="573106"/>
                  </a:lnTo>
                  <a:lnTo>
                    <a:pt x="141867" y="618537"/>
                  </a:lnTo>
                  <a:lnTo>
                    <a:pt x="154635" y="663558"/>
                  </a:lnTo>
                  <a:lnTo>
                    <a:pt x="171992" y="707787"/>
                  </a:lnTo>
                  <a:lnTo>
                    <a:pt x="193870" y="750841"/>
                  </a:lnTo>
                  <a:lnTo>
                    <a:pt x="220200" y="792336"/>
                  </a:lnTo>
                  <a:lnTo>
                    <a:pt x="250914" y="831892"/>
                  </a:lnTo>
                  <a:lnTo>
                    <a:pt x="285943" y="869123"/>
                  </a:lnTo>
                  <a:lnTo>
                    <a:pt x="325219" y="903649"/>
                  </a:lnTo>
                  <a:lnTo>
                    <a:pt x="367575" y="934292"/>
                  </a:lnTo>
                  <a:lnTo>
                    <a:pt x="411633" y="960191"/>
                  </a:lnTo>
                  <a:lnTo>
                    <a:pt x="457004" y="981365"/>
                  </a:lnTo>
                  <a:lnTo>
                    <a:pt x="503298" y="997834"/>
                  </a:lnTo>
                  <a:lnTo>
                    <a:pt x="550128" y="1009614"/>
                  </a:lnTo>
                  <a:lnTo>
                    <a:pt x="597103" y="1016726"/>
                  </a:lnTo>
                  <a:lnTo>
                    <a:pt x="643837" y="1019187"/>
                  </a:lnTo>
                  <a:lnTo>
                    <a:pt x="689940" y="1017016"/>
                  </a:lnTo>
                  <a:lnTo>
                    <a:pt x="735022" y="1010232"/>
                  </a:lnTo>
                  <a:lnTo>
                    <a:pt x="778697" y="998852"/>
                  </a:lnTo>
                  <a:lnTo>
                    <a:pt x="820574" y="982896"/>
                  </a:lnTo>
                  <a:lnTo>
                    <a:pt x="860266" y="962382"/>
                  </a:lnTo>
                  <a:lnTo>
                    <a:pt x="897383" y="937329"/>
                  </a:lnTo>
                  <a:lnTo>
                    <a:pt x="931537" y="907754"/>
                  </a:lnTo>
                  <a:lnTo>
                    <a:pt x="962339" y="873677"/>
                  </a:lnTo>
                  <a:lnTo>
                    <a:pt x="988756" y="836092"/>
                  </a:lnTo>
                  <a:lnTo>
                    <a:pt x="1010032" y="796234"/>
                  </a:lnTo>
                  <a:lnTo>
                    <a:pt x="1026237" y="754488"/>
                  </a:lnTo>
                  <a:lnTo>
                    <a:pt x="1037440" y="711237"/>
                  </a:lnTo>
                  <a:lnTo>
                    <a:pt x="1043710" y="666865"/>
                  </a:lnTo>
                  <a:lnTo>
                    <a:pt x="1045116" y="621754"/>
                  </a:lnTo>
                  <a:lnTo>
                    <a:pt x="1041727" y="576288"/>
                  </a:lnTo>
                  <a:lnTo>
                    <a:pt x="1033611" y="530851"/>
                  </a:lnTo>
                  <a:lnTo>
                    <a:pt x="1020838" y="485825"/>
                  </a:lnTo>
                  <a:lnTo>
                    <a:pt x="1003477" y="441595"/>
                  </a:lnTo>
                  <a:lnTo>
                    <a:pt x="981597" y="398543"/>
                  </a:lnTo>
                  <a:lnTo>
                    <a:pt x="955266" y="357054"/>
                  </a:lnTo>
                  <a:lnTo>
                    <a:pt x="924554" y="317509"/>
                  </a:lnTo>
                  <a:lnTo>
                    <a:pt x="889530" y="280293"/>
                  </a:lnTo>
                  <a:lnTo>
                    <a:pt x="850262" y="245789"/>
                  </a:lnTo>
                  <a:lnTo>
                    <a:pt x="807905" y="215145"/>
                  </a:lnTo>
                  <a:lnTo>
                    <a:pt x="763847" y="189242"/>
                  </a:lnTo>
                  <a:lnTo>
                    <a:pt x="718477" y="168061"/>
                  </a:lnTo>
                  <a:lnTo>
                    <a:pt x="672182" y="151585"/>
                  </a:lnTo>
                  <a:lnTo>
                    <a:pt x="625353" y="139796"/>
                  </a:lnTo>
                  <a:lnTo>
                    <a:pt x="578377" y="132676"/>
                  </a:lnTo>
                  <a:lnTo>
                    <a:pt x="531644" y="130207"/>
                  </a:lnTo>
                  <a:lnTo>
                    <a:pt x="485541" y="132372"/>
                  </a:lnTo>
                  <a:lnTo>
                    <a:pt x="440458" y="139152"/>
                  </a:lnTo>
                  <a:lnTo>
                    <a:pt x="396784" y="150530"/>
                  </a:lnTo>
                  <a:lnTo>
                    <a:pt x="354906" y="166488"/>
                  </a:lnTo>
                  <a:lnTo>
                    <a:pt x="315214" y="187008"/>
                  </a:lnTo>
                  <a:lnTo>
                    <a:pt x="278097" y="212072"/>
                  </a:lnTo>
                  <a:lnTo>
                    <a:pt x="243943" y="241662"/>
                  </a:lnTo>
                  <a:lnTo>
                    <a:pt x="213141" y="27576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80" y="0"/>
              <a:ext cx="8808720" cy="6858000"/>
            </a:xfrm>
            <a:custGeom>
              <a:avLst/>
              <a:gdLst/>
              <a:ahLst/>
              <a:cxnLst/>
              <a:rect l="l" t="t" r="r" b="b"/>
              <a:pathLst>
                <a:path w="8808720" h="6858000">
                  <a:moveTo>
                    <a:pt x="8808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808720" y="685800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" y="0"/>
              <a:ext cx="161544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9566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792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247" y="6858000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130295" y="39623"/>
            <a:ext cx="4514215" cy="1353820"/>
            <a:chOff x="3130295" y="39623"/>
            <a:chExt cx="4514215" cy="135382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37659" y="39623"/>
              <a:ext cx="2627376" cy="8534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0295" y="539496"/>
              <a:ext cx="1680972" cy="8534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13275" y="539496"/>
              <a:ext cx="3531108" cy="853439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037590" marR="5080" indent="1007110">
              <a:lnSpc>
                <a:spcPts val="3940"/>
              </a:lnSpc>
              <a:spcBef>
                <a:spcPts val="1050"/>
              </a:spcBef>
            </a:pPr>
            <a:r>
              <a:rPr sz="4100" spc="-60" dirty="0"/>
              <a:t>Types</a:t>
            </a:r>
            <a:r>
              <a:rPr sz="4100" spc="-30" dirty="0"/>
              <a:t> </a:t>
            </a:r>
            <a:r>
              <a:rPr sz="4100" dirty="0"/>
              <a:t>of </a:t>
            </a:r>
            <a:r>
              <a:rPr sz="4100" spc="5" dirty="0"/>
              <a:t> </a:t>
            </a:r>
            <a:r>
              <a:rPr sz="4100" spc="-50" dirty="0"/>
              <a:t>Video</a:t>
            </a:r>
            <a:r>
              <a:rPr sz="4100" spc="-65" dirty="0"/>
              <a:t> </a:t>
            </a:r>
            <a:r>
              <a:rPr sz="4100" dirty="0"/>
              <a:t>File</a:t>
            </a:r>
            <a:r>
              <a:rPr sz="4100" spc="-30" dirty="0"/>
              <a:t> </a:t>
            </a:r>
            <a:r>
              <a:rPr sz="4100" dirty="0"/>
              <a:t>Format</a:t>
            </a:r>
            <a:endParaRPr sz="4100"/>
          </a:p>
        </p:txBody>
      </p:sp>
      <p:grpSp>
        <p:nvGrpSpPr>
          <p:cNvPr id="19" name="object 19"/>
          <p:cNvGrpSpPr/>
          <p:nvPr/>
        </p:nvGrpSpPr>
        <p:grpSpPr>
          <a:xfrm>
            <a:off x="2122932" y="1776983"/>
            <a:ext cx="6695440" cy="3185160"/>
            <a:chOff x="2122932" y="1776983"/>
            <a:chExt cx="6695440" cy="3185160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22932" y="1776983"/>
              <a:ext cx="952500" cy="131521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201291" y="1847214"/>
              <a:ext cx="795655" cy="1136650"/>
            </a:xfrm>
            <a:custGeom>
              <a:avLst/>
              <a:gdLst/>
              <a:ahLst/>
              <a:cxnLst/>
              <a:rect l="l" t="t" r="r" b="b"/>
              <a:pathLst>
                <a:path w="795655" h="1136650">
                  <a:moveTo>
                    <a:pt x="795527" y="0"/>
                  </a:moveTo>
                  <a:lnTo>
                    <a:pt x="397763" y="397637"/>
                  </a:lnTo>
                  <a:lnTo>
                    <a:pt x="0" y="0"/>
                  </a:lnTo>
                  <a:lnTo>
                    <a:pt x="0" y="738632"/>
                  </a:lnTo>
                  <a:lnTo>
                    <a:pt x="397763" y="1136396"/>
                  </a:lnTo>
                  <a:lnTo>
                    <a:pt x="795527" y="738632"/>
                  </a:lnTo>
                  <a:lnTo>
                    <a:pt x="795527" y="0"/>
                  </a:lnTo>
                  <a:close/>
                </a:path>
              </a:pathLst>
            </a:custGeom>
            <a:solidFill>
              <a:srgbClr val="1C4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01291" y="1847214"/>
              <a:ext cx="795655" cy="1136650"/>
            </a:xfrm>
            <a:custGeom>
              <a:avLst/>
              <a:gdLst/>
              <a:ahLst/>
              <a:cxnLst/>
              <a:rect l="l" t="t" r="r" b="b"/>
              <a:pathLst>
                <a:path w="795655" h="1136650">
                  <a:moveTo>
                    <a:pt x="795527" y="0"/>
                  </a:moveTo>
                  <a:lnTo>
                    <a:pt x="795527" y="738632"/>
                  </a:lnTo>
                  <a:lnTo>
                    <a:pt x="397763" y="1136396"/>
                  </a:lnTo>
                  <a:lnTo>
                    <a:pt x="0" y="738632"/>
                  </a:lnTo>
                  <a:lnTo>
                    <a:pt x="0" y="0"/>
                  </a:lnTo>
                  <a:lnTo>
                    <a:pt x="397763" y="397637"/>
                  </a:lnTo>
                  <a:lnTo>
                    <a:pt x="795527" y="0"/>
                  </a:lnTo>
                  <a:close/>
                </a:path>
              </a:pathLst>
            </a:custGeom>
            <a:ln w="25400">
              <a:solidFill>
                <a:srgbClr val="3891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96819" y="1846325"/>
              <a:ext cx="5808980" cy="739140"/>
            </a:xfrm>
            <a:custGeom>
              <a:avLst/>
              <a:gdLst/>
              <a:ahLst/>
              <a:cxnLst/>
              <a:rect l="l" t="t" r="r" b="b"/>
              <a:pathLst>
                <a:path w="5808980" h="739139">
                  <a:moveTo>
                    <a:pt x="5685408" y="0"/>
                  </a:moveTo>
                  <a:lnTo>
                    <a:pt x="0" y="0"/>
                  </a:lnTo>
                  <a:lnTo>
                    <a:pt x="0" y="738759"/>
                  </a:lnTo>
                  <a:lnTo>
                    <a:pt x="5685408" y="738759"/>
                  </a:lnTo>
                  <a:lnTo>
                    <a:pt x="5733301" y="729083"/>
                  </a:lnTo>
                  <a:lnTo>
                    <a:pt x="5772419" y="702690"/>
                  </a:lnTo>
                  <a:lnTo>
                    <a:pt x="5798798" y="663535"/>
                  </a:lnTo>
                  <a:lnTo>
                    <a:pt x="5808472" y="615569"/>
                  </a:lnTo>
                  <a:lnTo>
                    <a:pt x="5808472" y="123189"/>
                  </a:lnTo>
                  <a:lnTo>
                    <a:pt x="5798798" y="75223"/>
                  </a:lnTo>
                  <a:lnTo>
                    <a:pt x="5772419" y="36068"/>
                  </a:lnTo>
                  <a:lnTo>
                    <a:pt x="5733301" y="9675"/>
                  </a:lnTo>
                  <a:lnTo>
                    <a:pt x="568540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96819" y="1846325"/>
              <a:ext cx="5808980" cy="739140"/>
            </a:xfrm>
            <a:custGeom>
              <a:avLst/>
              <a:gdLst/>
              <a:ahLst/>
              <a:cxnLst/>
              <a:rect l="l" t="t" r="r" b="b"/>
              <a:pathLst>
                <a:path w="5808980" h="739139">
                  <a:moveTo>
                    <a:pt x="5808472" y="123189"/>
                  </a:moveTo>
                  <a:lnTo>
                    <a:pt x="5808472" y="615569"/>
                  </a:lnTo>
                  <a:lnTo>
                    <a:pt x="5798798" y="663535"/>
                  </a:lnTo>
                  <a:lnTo>
                    <a:pt x="5772419" y="702690"/>
                  </a:lnTo>
                  <a:lnTo>
                    <a:pt x="5733301" y="729083"/>
                  </a:lnTo>
                  <a:lnTo>
                    <a:pt x="5685408" y="738759"/>
                  </a:lnTo>
                  <a:lnTo>
                    <a:pt x="0" y="738759"/>
                  </a:lnTo>
                  <a:lnTo>
                    <a:pt x="0" y="0"/>
                  </a:lnTo>
                  <a:lnTo>
                    <a:pt x="5685408" y="0"/>
                  </a:lnTo>
                  <a:lnTo>
                    <a:pt x="5733301" y="9675"/>
                  </a:lnTo>
                  <a:lnTo>
                    <a:pt x="5772419" y="36068"/>
                  </a:lnTo>
                  <a:lnTo>
                    <a:pt x="5798798" y="75223"/>
                  </a:lnTo>
                  <a:lnTo>
                    <a:pt x="5808472" y="123189"/>
                  </a:lnTo>
                  <a:close/>
                </a:path>
              </a:pathLst>
            </a:custGeom>
            <a:ln w="25400">
              <a:solidFill>
                <a:srgbClr val="3891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22932" y="2677667"/>
              <a:ext cx="952500" cy="131521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201291" y="2747644"/>
              <a:ext cx="795655" cy="1136650"/>
            </a:xfrm>
            <a:custGeom>
              <a:avLst/>
              <a:gdLst/>
              <a:ahLst/>
              <a:cxnLst/>
              <a:rect l="l" t="t" r="r" b="b"/>
              <a:pathLst>
                <a:path w="795655" h="1136650">
                  <a:moveTo>
                    <a:pt x="795527" y="0"/>
                  </a:moveTo>
                  <a:lnTo>
                    <a:pt x="397763" y="397763"/>
                  </a:lnTo>
                  <a:lnTo>
                    <a:pt x="0" y="0"/>
                  </a:lnTo>
                  <a:lnTo>
                    <a:pt x="0" y="738758"/>
                  </a:lnTo>
                  <a:lnTo>
                    <a:pt x="397763" y="1136522"/>
                  </a:lnTo>
                  <a:lnTo>
                    <a:pt x="795527" y="738758"/>
                  </a:lnTo>
                  <a:lnTo>
                    <a:pt x="795527" y="0"/>
                  </a:lnTo>
                  <a:close/>
                </a:path>
              </a:pathLst>
            </a:custGeom>
            <a:solidFill>
              <a:srgbClr val="1C4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01291" y="2747644"/>
              <a:ext cx="795655" cy="1136650"/>
            </a:xfrm>
            <a:custGeom>
              <a:avLst/>
              <a:gdLst/>
              <a:ahLst/>
              <a:cxnLst/>
              <a:rect l="l" t="t" r="r" b="b"/>
              <a:pathLst>
                <a:path w="795655" h="1136650">
                  <a:moveTo>
                    <a:pt x="795527" y="0"/>
                  </a:moveTo>
                  <a:lnTo>
                    <a:pt x="795527" y="738758"/>
                  </a:lnTo>
                  <a:lnTo>
                    <a:pt x="397763" y="1136522"/>
                  </a:lnTo>
                  <a:lnTo>
                    <a:pt x="0" y="738758"/>
                  </a:lnTo>
                  <a:lnTo>
                    <a:pt x="0" y="0"/>
                  </a:lnTo>
                  <a:lnTo>
                    <a:pt x="397763" y="397763"/>
                  </a:lnTo>
                  <a:lnTo>
                    <a:pt x="795527" y="0"/>
                  </a:lnTo>
                  <a:close/>
                </a:path>
              </a:pathLst>
            </a:custGeom>
            <a:ln w="25400">
              <a:solidFill>
                <a:srgbClr val="3891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96819" y="2781680"/>
              <a:ext cx="5808980" cy="739140"/>
            </a:xfrm>
            <a:custGeom>
              <a:avLst/>
              <a:gdLst/>
              <a:ahLst/>
              <a:cxnLst/>
              <a:rect l="l" t="t" r="r" b="b"/>
              <a:pathLst>
                <a:path w="5808980" h="739139">
                  <a:moveTo>
                    <a:pt x="5685408" y="0"/>
                  </a:moveTo>
                  <a:lnTo>
                    <a:pt x="0" y="0"/>
                  </a:lnTo>
                  <a:lnTo>
                    <a:pt x="0" y="738632"/>
                  </a:lnTo>
                  <a:lnTo>
                    <a:pt x="5685408" y="738632"/>
                  </a:lnTo>
                  <a:lnTo>
                    <a:pt x="5733301" y="728958"/>
                  </a:lnTo>
                  <a:lnTo>
                    <a:pt x="5772419" y="702579"/>
                  </a:lnTo>
                  <a:lnTo>
                    <a:pt x="5798798" y="663461"/>
                  </a:lnTo>
                  <a:lnTo>
                    <a:pt x="5808472" y="615569"/>
                  </a:lnTo>
                  <a:lnTo>
                    <a:pt x="5808472" y="123063"/>
                  </a:lnTo>
                  <a:lnTo>
                    <a:pt x="5798798" y="75170"/>
                  </a:lnTo>
                  <a:lnTo>
                    <a:pt x="5772419" y="36052"/>
                  </a:lnTo>
                  <a:lnTo>
                    <a:pt x="5733301" y="9673"/>
                  </a:lnTo>
                  <a:lnTo>
                    <a:pt x="568540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96819" y="2781680"/>
              <a:ext cx="5808980" cy="739140"/>
            </a:xfrm>
            <a:custGeom>
              <a:avLst/>
              <a:gdLst/>
              <a:ahLst/>
              <a:cxnLst/>
              <a:rect l="l" t="t" r="r" b="b"/>
              <a:pathLst>
                <a:path w="5808980" h="739139">
                  <a:moveTo>
                    <a:pt x="5808472" y="123063"/>
                  </a:moveTo>
                  <a:lnTo>
                    <a:pt x="5808472" y="615569"/>
                  </a:lnTo>
                  <a:lnTo>
                    <a:pt x="5798798" y="663461"/>
                  </a:lnTo>
                  <a:lnTo>
                    <a:pt x="5772419" y="702579"/>
                  </a:lnTo>
                  <a:lnTo>
                    <a:pt x="5733301" y="728958"/>
                  </a:lnTo>
                  <a:lnTo>
                    <a:pt x="5685408" y="738632"/>
                  </a:lnTo>
                  <a:lnTo>
                    <a:pt x="0" y="738632"/>
                  </a:lnTo>
                  <a:lnTo>
                    <a:pt x="0" y="0"/>
                  </a:lnTo>
                  <a:lnTo>
                    <a:pt x="5685408" y="0"/>
                  </a:lnTo>
                  <a:lnTo>
                    <a:pt x="5733301" y="9673"/>
                  </a:lnTo>
                  <a:lnTo>
                    <a:pt x="5772419" y="36052"/>
                  </a:lnTo>
                  <a:lnTo>
                    <a:pt x="5798798" y="75170"/>
                  </a:lnTo>
                  <a:lnTo>
                    <a:pt x="5808472" y="123063"/>
                  </a:lnTo>
                  <a:close/>
                </a:path>
              </a:pathLst>
            </a:custGeom>
            <a:ln w="25400">
              <a:solidFill>
                <a:srgbClr val="3891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22932" y="3645407"/>
              <a:ext cx="952500" cy="131673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201291" y="3716908"/>
              <a:ext cx="795655" cy="1136650"/>
            </a:xfrm>
            <a:custGeom>
              <a:avLst/>
              <a:gdLst/>
              <a:ahLst/>
              <a:cxnLst/>
              <a:rect l="l" t="t" r="r" b="b"/>
              <a:pathLst>
                <a:path w="795655" h="1136650">
                  <a:moveTo>
                    <a:pt x="795527" y="0"/>
                  </a:moveTo>
                  <a:lnTo>
                    <a:pt x="397763" y="397764"/>
                  </a:lnTo>
                  <a:lnTo>
                    <a:pt x="0" y="0"/>
                  </a:lnTo>
                  <a:lnTo>
                    <a:pt x="0" y="738759"/>
                  </a:lnTo>
                  <a:lnTo>
                    <a:pt x="397763" y="1136396"/>
                  </a:lnTo>
                  <a:lnTo>
                    <a:pt x="795527" y="738759"/>
                  </a:lnTo>
                  <a:lnTo>
                    <a:pt x="795527" y="0"/>
                  </a:lnTo>
                  <a:close/>
                </a:path>
              </a:pathLst>
            </a:custGeom>
            <a:solidFill>
              <a:srgbClr val="1C4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01291" y="3716908"/>
              <a:ext cx="795655" cy="1136650"/>
            </a:xfrm>
            <a:custGeom>
              <a:avLst/>
              <a:gdLst/>
              <a:ahLst/>
              <a:cxnLst/>
              <a:rect l="l" t="t" r="r" b="b"/>
              <a:pathLst>
                <a:path w="795655" h="1136650">
                  <a:moveTo>
                    <a:pt x="795527" y="0"/>
                  </a:moveTo>
                  <a:lnTo>
                    <a:pt x="795527" y="738759"/>
                  </a:lnTo>
                  <a:lnTo>
                    <a:pt x="397763" y="1136396"/>
                  </a:lnTo>
                  <a:lnTo>
                    <a:pt x="0" y="738759"/>
                  </a:lnTo>
                  <a:lnTo>
                    <a:pt x="0" y="0"/>
                  </a:lnTo>
                  <a:lnTo>
                    <a:pt x="397763" y="397764"/>
                  </a:lnTo>
                  <a:lnTo>
                    <a:pt x="795527" y="0"/>
                  </a:lnTo>
                  <a:close/>
                </a:path>
              </a:pathLst>
            </a:custGeom>
            <a:ln w="25400">
              <a:solidFill>
                <a:srgbClr val="3891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96819" y="3715638"/>
              <a:ext cx="5808980" cy="739140"/>
            </a:xfrm>
            <a:custGeom>
              <a:avLst/>
              <a:gdLst/>
              <a:ahLst/>
              <a:cxnLst/>
              <a:rect l="l" t="t" r="r" b="b"/>
              <a:pathLst>
                <a:path w="5808980" h="739139">
                  <a:moveTo>
                    <a:pt x="5685408" y="0"/>
                  </a:moveTo>
                  <a:lnTo>
                    <a:pt x="0" y="0"/>
                  </a:lnTo>
                  <a:lnTo>
                    <a:pt x="0" y="738632"/>
                  </a:lnTo>
                  <a:lnTo>
                    <a:pt x="5685408" y="738632"/>
                  </a:lnTo>
                  <a:lnTo>
                    <a:pt x="5733301" y="728958"/>
                  </a:lnTo>
                  <a:lnTo>
                    <a:pt x="5772419" y="702579"/>
                  </a:lnTo>
                  <a:lnTo>
                    <a:pt x="5798798" y="663461"/>
                  </a:lnTo>
                  <a:lnTo>
                    <a:pt x="5808472" y="615569"/>
                  </a:lnTo>
                  <a:lnTo>
                    <a:pt x="5808472" y="123062"/>
                  </a:lnTo>
                  <a:lnTo>
                    <a:pt x="5798798" y="75170"/>
                  </a:lnTo>
                  <a:lnTo>
                    <a:pt x="5772419" y="36052"/>
                  </a:lnTo>
                  <a:lnTo>
                    <a:pt x="5733301" y="9673"/>
                  </a:lnTo>
                  <a:lnTo>
                    <a:pt x="568540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96819" y="3715638"/>
              <a:ext cx="5808980" cy="739140"/>
            </a:xfrm>
            <a:custGeom>
              <a:avLst/>
              <a:gdLst/>
              <a:ahLst/>
              <a:cxnLst/>
              <a:rect l="l" t="t" r="r" b="b"/>
              <a:pathLst>
                <a:path w="5808980" h="739139">
                  <a:moveTo>
                    <a:pt x="5808472" y="123062"/>
                  </a:moveTo>
                  <a:lnTo>
                    <a:pt x="5808472" y="615569"/>
                  </a:lnTo>
                  <a:lnTo>
                    <a:pt x="5798798" y="663461"/>
                  </a:lnTo>
                  <a:lnTo>
                    <a:pt x="5772419" y="702579"/>
                  </a:lnTo>
                  <a:lnTo>
                    <a:pt x="5733301" y="728958"/>
                  </a:lnTo>
                  <a:lnTo>
                    <a:pt x="5685408" y="738632"/>
                  </a:lnTo>
                  <a:lnTo>
                    <a:pt x="0" y="738632"/>
                  </a:lnTo>
                  <a:lnTo>
                    <a:pt x="0" y="0"/>
                  </a:lnTo>
                  <a:lnTo>
                    <a:pt x="5685408" y="0"/>
                  </a:lnTo>
                  <a:lnTo>
                    <a:pt x="5733301" y="9673"/>
                  </a:lnTo>
                  <a:lnTo>
                    <a:pt x="5772419" y="36052"/>
                  </a:lnTo>
                  <a:lnTo>
                    <a:pt x="5798798" y="75170"/>
                  </a:lnTo>
                  <a:lnTo>
                    <a:pt x="5808472" y="123062"/>
                  </a:lnTo>
                  <a:close/>
                </a:path>
              </a:pathLst>
            </a:custGeom>
            <a:ln w="25400">
              <a:solidFill>
                <a:srgbClr val="3891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141091" y="1839848"/>
            <a:ext cx="1903730" cy="2566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MPEG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MOV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07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100" dirty="0">
                <a:latin typeface="Times New Roman"/>
                <a:cs typeface="Times New Roman"/>
              </a:rPr>
              <a:t>AVI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WMV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06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REAL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VIDEO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SWF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5" y="0"/>
            <a:ext cx="9909175" cy="6861175"/>
            <a:chOff x="-3045" y="0"/>
            <a:chExt cx="9909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881" y="818106"/>
                  </a:lnTo>
                  <a:lnTo>
                    <a:pt x="100519" y="814261"/>
                  </a:lnTo>
                  <a:lnTo>
                    <a:pt x="149345" y="807936"/>
                  </a:lnTo>
                  <a:lnTo>
                    <a:pt x="197283" y="799201"/>
                  </a:lnTo>
                  <a:lnTo>
                    <a:pt x="244260" y="788125"/>
                  </a:lnTo>
                  <a:lnTo>
                    <a:pt x="290199" y="774778"/>
                  </a:lnTo>
                  <a:lnTo>
                    <a:pt x="335027" y="759228"/>
                  </a:lnTo>
                  <a:lnTo>
                    <a:pt x="378668" y="741545"/>
                  </a:lnTo>
                  <a:lnTo>
                    <a:pt x="421047" y="721798"/>
                  </a:lnTo>
                  <a:lnTo>
                    <a:pt x="462089" y="700057"/>
                  </a:lnTo>
                  <a:lnTo>
                    <a:pt x="501719" y="676389"/>
                  </a:lnTo>
                  <a:lnTo>
                    <a:pt x="539863" y="650866"/>
                  </a:lnTo>
                  <a:lnTo>
                    <a:pt x="576445" y="623555"/>
                  </a:lnTo>
                  <a:lnTo>
                    <a:pt x="611391" y="594526"/>
                  </a:lnTo>
                  <a:lnTo>
                    <a:pt x="644625" y="563849"/>
                  </a:lnTo>
                  <a:lnTo>
                    <a:pt x="676073" y="531592"/>
                  </a:lnTo>
                  <a:lnTo>
                    <a:pt x="705659" y="497824"/>
                  </a:lnTo>
                  <a:lnTo>
                    <a:pt x="733309" y="462616"/>
                  </a:lnTo>
                  <a:lnTo>
                    <a:pt x="758948" y="426036"/>
                  </a:lnTo>
                  <a:lnTo>
                    <a:pt x="782501" y="388152"/>
                  </a:lnTo>
                  <a:lnTo>
                    <a:pt x="803893" y="349036"/>
                  </a:lnTo>
                  <a:lnTo>
                    <a:pt x="823049" y="308755"/>
                  </a:lnTo>
                  <a:lnTo>
                    <a:pt x="839893" y="267378"/>
                  </a:lnTo>
                  <a:lnTo>
                    <a:pt x="854352" y="224976"/>
                  </a:lnTo>
                  <a:lnTo>
                    <a:pt x="866350" y="181618"/>
                  </a:lnTo>
                  <a:lnTo>
                    <a:pt x="875813" y="137371"/>
                  </a:lnTo>
                  <a:lnTo>
                    <a:pt x="882664" y="92307"/>
                  </a:lnTo>
                  <a:lnTo>
                    <a:pt x="886830" y="46493"/>
                  </a:lnTo>
                  <a:lnTo>
                    <a:pt x="88823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886830" y="46493"/>
                  </a:lnTo>
                  <a:lnTo>
                    <a:pt x="882664" y="92307"/>
                  </a:lnTo>
                  <a:lnTo>
                    <a:pt x="875813" y="137371"/>
                  </a:lnTo>
                  <a:lnTo>
                    <a:pt x="866350" y="181618"/>
                  </a:lnTo>
                  <a:lnTo>
                    <a:pt x="854352" y="224976"/>
                  </a:lnTo>
                  <a:lnTo>
                    <a:pt x="839894" y="267378"/>
                  </a:lnTo>
                  <a:lnTo>
                    <a:pt x="823049" y="308755"/>
                  </a:lnTo>
                  <a:lnTo>
                    <a:pt x="803893" y="349036"/>
                  </a:lnTo>
                  <a:lnTo>
                    <a:pt x="782501" y="388152"/>
                  </a:lnTo>
                  <a:lnTo>
                    <a:pt x="758949" y="426036"/>
                  </a:lnTo>
                  <a:lnTo>
                    <a:pt x="733310" y="462616"/>
                  </a:lnTo>
                  <a:lnTo>
                    <a:pt x="705659" y="497824"/>
                  </a:lnTo>
                  <a:lnTo>
                    <a:pt x="676073" y="531592"/>
                  </a:lnTo>
                  <a:lnTo>
                    <a:pt x="644625" y="563849"/>
                  </a:lnTo>
                  <a:lnTo>
                    <a:pt x="611391" y="594526"/>
                  </a:lnTo>
                  <a:lnTo>
                    <a:pt x="576445" y="623555"/>
                  </a:lnTo>
                  <a:lnTo>
                    <a:pt x="539863" y="650866"/>
                  </a:lnTo>
                  <a:lnTo>
                    <a:pt x="501719" y="676389"/>
                  </a:lnTo>
                  <a:lnTo>
                    <a:pt x="462089" y="700057"/>
                  </a:lnTo>
                  <a:lnTo>
                    <a:pt x="421047" y="721798"/>
                  </a:lnTo>
                  <a:lnTo>
                    <a:pt x="378668" y="741545"/>
                  </a:lnTo>
                  <a:lnTo>
                    <a:pt x="335027" y="759228"/>
                  </a:lnTo>
                  <a:lnTo>
                    <a:pt x="290200" y="774778"/>
                  </a:lnTo>
                  <a:lnTo>
                    <a:pt x="244260" y="788125"/>
                  </a:lnTo>
                  <a:lnTo>
                    <a:pt x="197283" y="799201"/>
                  </a:lnTo>
                  <a:lnTo>
                    <a:pt x="149345" y="807936"/>
                  </a:lnTo>
                  <a:lnTo>
                    <a:pt x="100519" y="814261"/>
                  </a:lnTo>
                  <a:lnTo>
                    <a:pt x="50881" y="818106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88235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6095"/>
              <a:ext cx="1926336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879" y="21081"/>
              <a:ext cx="1844039" cy="1702435"/>
            </a:xfrm>
            <a:custGeom>
              <a:avLst/>
              <a:gdLst/>
              <a:ahLst/>
              <a:cxnLst/>
              <a:rect l="l" t="t" r="r" b="b"/>
              <a:pathLst>
                <a:path w="1844039" h="1702435">
                  <a:moveTo>
                    <a:pt x="0" y="851154"/>
                  </a:moveTo>
                  <a:lnTo>
                    <a:pt x="1364" y="804458"/>
                  </a:lnTo>
                  <a:lnTo>
                    <a:pt x="5410" y="758420"/>
                  </a:lnTo>
                  <a:lnTo>
                    <a:pt x="12067" y="713105"/>
                  </a:lnTo>
                  <a:lnTo>
                    <a:pt x="21266" y="668577"/>
                  </a:lnTo>
                  <a:lnTo>
                    <a:pt x="32936" y="624901"/>
                  </a:lnTo>
                  <a:lnTo>
                    <a:pt x="47006" y="582143"/>
                  </a:lnTo>
                  <a:lnTo>
                    <a:pt x="63406" y="540367"/>
                  </a:lnTo>
                  <a:lnTo>
                    <a:pt x="82066" y="499639"/>
                  </a:lnTo>
                  <a:lnTo>
                    <a:pt x="102916" y="460022"/>
                  </a:lnTo>
                  <a:lnTo>
                    <a:pt x="125885" y="421583"/>
                  </a:lnTo>
                  <a:lnTo>
                    <a:pt x="150903" y="384386"/>
                  </a:lnTo>
                  <a:lnTo>
                    <a:pt x="177899" y="348496"/>
                  </a:lnTo>
                  <a:lnTo>
                    <a:pt x="206804" y="313977"/>
                  </a:lnTo>
                  <a:lnTo>
                    <a:pt x="237547" y="280896"/>
                  </a:lnTo>
                  <a:lnTo>
                    <a:pt x="270057" y="249316"/>
                  </a:lnTo>
                  <a:lnTo>
                    <a:pt x="304265" y="219304"/>
                  </a:lnTo>
                  <a:lnTo>
                    <a:pt x="340100" y="190922"/>
                  </a:lnTo>
                  <a:lnTo>
                    <a:pt x="377491" y="164238"/>
                  </a:lnTo>
                  <a:lnTo>
                    <a:pt x="416369" y="139315"/>
                  </a:lnTo>
                  <a:lnTo>
                    <a:pt x="456663" y="116219"/>
                  </a:lnTo>
                  <a:lnTo>
                    <a:pt x="498303" y="95014"/>
                  </a:lnTo>
                  <a:lnTo>
                    <a:pt x="541218" y="75765"/>
                  </a:lnTo>
                  <a:lnTo>
                    <a:pt x="585339" y="58538"/>
                  </a:lnTo>
                  <a:lnTo>
                    <a:pt x="630594" y="43397"/>
                  </a:lnTo>
                  <a:lnTo>
                    <a:pt x="676914" y="30407"/>
                  </a:lnTo>
                  <a:lnTo>
                    <a:pt x="724228" y="19634"/>
                  </a:lnTo>
                  <a:lnTo>
                    <a:pt x="772466" y="11141"/>
                  </a:lnTo>
                  <a:lnTo>
                    <a:pt x="821557" y="4995"/>
                  </a:lnTo>
                  <a:lnTo>
                    <a:pt x="871432" y="1259"/>
                  </a:lnTo>
                  <a:lnTo>
                    <a:pt x="922019" y="0"/>
                  </a:lnTo>
                  <a:lnTo>
                    <a:pt x="972625" y="1259"/>
                  </a:lnTo>
                  <a:lnTo>
                    <a:pt x="1022503" y="4995"/>
                  </a:lnTo>
                  <a:lnTo>
                    <a:pt x="1071598" y="11141"/>
                  </a:lnTo>
                  <a:lnTo>
                    <a:pt x="1119838" y="19634"/>
                  </a:lnTo>
                  <a:lnTo>
                    <a:pt x="1167154" y="30407"/>
                  </a:lnTo>
                  <a:lnTo>
                    <a:pt x="1213476" y="43397"/>
                  </a:lnTo>
                  <a:lnTo>
                    <a:pt x="1258732" y="58538"/>
                  </a:lnTo>
                  <a:lnTo>
                    <a:pt x="1302853" y="75765"/>
                  </a:lnTo>
                  <a:lnTo>
                    <a:pt x="1345768" y="95014"/>
                  </a:lnTo>
                  <a:lnTo>
                    <a:pt x="1387408" y="116219"/>
                  </a:lnTo>
                  <a:lnTo>
                    <a:pt x="1427701" y="139315"/>
                  </a:lnTo>
                  <a:lnTo>
                    <a:pt x="1466578" y="164238"/>
                  </a:lnTo>
                  <a:lnTo>
                    <a:pt x="1503968" y="190922"/>
                  </a:lnTo>
                  <a:lnTo>
                    <a:pt x="1539801" y="219304"/>
                  </a:lnTo>
                  <a:lnTo>
                    <a:pt x="1574007" y="249316"/>
                  </a:lnTo>
                  <a:lnTo>
                    <a:pt x="1606516" y="280896"/>
                  </a:lnTo>
                  <a:lnTo>
                    <a:pt x="1637256" y="313977"/>
                  </a:lnTo>
                  <a:lnTo>
                    <a:pt x="1666159" y="348496"/>
                  </a:lnTo>
                  <a:lnTo>
                    <a:pt x="1693153" y="384386"/>
                  </a:lnTo>
                  <a:lnTo>
                    <a:pt x="1718169" y="421583"/>
                  </a:lnTo>
                  <a:lnTo>
                    <a:pt x="1741136" y="460022"/>
                  </a:lnTo>
                  <a:lnTo>
                    <a:pt x="1761983" y="499639"/>
                  </a:lnTo>
                  <a:lnTo>
                    <a:pt x="1780641" y="540367"/>
                  </a:lnTo>
                  <a:lnTo>
                    <a:pt x="1797039" y="582143"/>
                  </a:lnTo>
                  <a:lnTo>
                    <a:pt x="1811108" y="624901"/>
                  </a:lnTo>
                  <a:lnTo>
                    <a:pt x="1822776" y="668577"/>
                  </a:lnTo>
                  <a:lnTo>
                    <a:pt x="1831973" y="713105"/>
                  </a:lnTo>
                  <a:lnTo>
                    <a:pt x="1838630" y="758420"/>
                  </a:lnTo>
                  <a:lnTo>
                    <a:pt x="1842675" y="804458"/>
                  </a:lnTo>
                  <a:lnTo>
                    <a:pt x="1844039" y="851154"/>
                  </a:lnTo>
                  <a:lnTo>
                    <a:pt x="1842675" y="897849"/>
                  </a:lnTo>
                  <a:lnTo>
                    <a:pt x="1838630" y="943885"/>
                  </a:lnTo>
                  <a:lnTo>
                    <a:pt x="1831973" y="989199"/>
                  </a:lnTo>
                  <a:lnTo>
                    <a:pt x="1822776" y="1033724"/>
                  </a:lnTo>
                  <a:lnTo>
                    <a:pt x="1811108" y="1077396"/>
                  </a:lnTo>
                  <a:lnTo>
                    <a:pt x="1797039" y="1120151"/>
                  </a:lnTo>
                  <a:lnTo>
                    <a:pt x="1780641" y="1161922"/>
                  </a:lnTo>
                  <a:lnTo>
                    <a:pt x="1761983" y="1202646"/>
                  </a:lnTo>
                  <a:lnTo>
                    <a:pt x="1741136" y="1242257"/>
                  </a:lnTo>
                  <a:lnTo>
                    <a:pt x="1718169" y="1280691"/>
                  </a:lnTo>
                  <a:lnTo>
                    <a:pt x="1693153" y="1317882"/>
                  </a:lnTo>
                  <a:lnTo>
                    <a:pt x="1666159" y="1353767"/>
                  </a:lnTo>
                  <a:lnTo>
                    <a:pt x="1637256" y="1388279"/>
                  </a:lnTo>
                  <a:lnTo>
                    <a:pt x="1606516" y="1421354"/>
                  </a:lnTo>
                  <a:lnTo>
                    <a:pt x="1574007" y="1452927"/>
                  </a:lnTo>
                  <a:lnTo>
                    <a:pt x="1539801" y="1482934"/>
                  </a:lnTo>
                  <a:lnTo>
                    <a:pt x="1503968" y="1511308"/>
                  </a:lnTo>
                  <a:lnTo>
                    <a:pt x="1466578" y="1537987"/>
                  </a:lnTo>
                  <a:lnTo>
                    <a:pt x="1427701" y="1562904"/>
                  </a:lnTo>
                  <a:lnTo>
                    <a:pt x="1387408" y="1585994"/>
                  </a:lnTo>
                  <a:lnTo>
                    <a:pt x="1345768" y="1607194"/>
                  </a:lnTo>
                  <a:lnTo>
                    <a:pt x="1302853" y="1626437"/>
                  </a:lnTo>
                  <a:lnTo>
                    <a:pt x="1258732" y="1643660"/>
                  </a:lnTo>
                  <a:lnTo>
                    <a:pt x="1213476" y="1658796"/>
                  </a:lnTo>
                  <a:lnTo>
                    <a:pt x="1167154" y="1671782"/>
                  </a:lnTo>
                  <a:lnTo>
                    <a:pt x="1119838" y="1682553"/>
                  </a:lnTo>
                  <a:lnTo>
                    <a:pt x="1071598" y="1691042"/>
                  </a:lnTo>
                  <a:lnTo>
                    <a:pt x="1022503" y="1697187"/>
                  </a:lnTo>
                  <a:lnTo>
                    <a:pt x="972625" y="1700921"/>
                  </a:lnTo>
                  <a:lnTo>
                    <a:pt x="922032" y="1702181"/>
                  </a:lnTo>
                  <a:lnTo>
                    <a:pt x="871432" y="1700921"/>
                  </a:lnTo>
                  <a:lnTo>
                    <a:pt x="821557" y="1697187"/>
                  </a:lnTo>
                  <a:lnTo>
                    <a:pt x="772466" y="1691042"/>
                  </a:lnTo>
                  <a:lnTo>
                    <a:pt x="724228" y="1682553"/>
                  </a:lnTo>
                  <a:lnTo>
                    <a:pt x="676914" y="1671782"/>
                  </a:lnTo>
                  <a:lnTo>
                    <a:pt x="630594" y="1658796"/>
                  </a:lnTo>
                  <a:lnTo>
                    <a:pt x="585339" y="1643660"/>
                  </a:lnTo>
                  <a:lnTo>
                    <a:pt x="541219" y="1626437"/>
                  </a:lnTo>
                  <a:lnTo>
                    <a:pt x="498303" y="1607194"/>
                  </a:lnTo>
                  <a:lnTo>
                    <a:pt x="456664" y="1585994"/>
                  </a:lnTo>
                  <a:lnTo>
                    <a:pt x="416370" y="1562904"/>
                  </a:lnTo>
                  <a:lnTo>
                    <a:pt x="377492" y="1537987"/>
                  </a:lnTo>
                  <a:lnTo>
                    <a:pt x="340101" y="1511308"/>
                  </a:lnTo>
                  <a:lnTo>
                    <a:pt x="304266" y="1482934"/>
                  </a:lnTo>
                  <a:lnTo>
                    <a:pt x="270059" y="1452927"/>
                  </a:lnTo>
                  <a:lnTo>
                    <a:pt x="237549" y="1421354"/>
                  </a:lnTo>
                  <a:lnTo>
                    <a:pt x="206806" y="1388279"/>
                  </a:lnTo>
                  <a:lnTo>
                    <a:pt x="177902" y="1353767"/>
                  </a:lnTo>
                  <a:lnTo>
                    <a:pt x="150906" y="1317882"/>
                  </a:lnTo>
                  <a:lnTo>
                    <a:pt x="125888" y="1280691"/>
                  </a:lnTo>
                  <a:lnTo>
                    <a:pt x="102920" y="1242257"/>
                  </a:lnTo>
                  <a:lnTo>
                    <a:pt x="82071" y="1202646"/>
                  </a:lnTo>
                  <a:lnTo>
                    <a:pt x="63412" y="1161922"/>
                  </a:lnTo>
                  <a:lnTo>
                    <a:pt x="47012" y="1120151"/>
                  </a:lnTo>
                  <a:lnTo>
                    <a:pt x="32943" y="1077396"/>
                  </a:lnTo>
                  <a:lnTo>
                    <a:pt x="21274" y="1033724"/>
                  </a:lnTo>
                  <a:lnTo>
                    <a:pt x="12077" y="989199"/>
                  </a:lnTo>
                  <a:lnTo>
                    <a:pt x="5420" y="943885"/>
                  </a:lnTo>
                  <a:lnTo>
                    <a:pt x="1375" y="897849"/>
                  </a:lnTo>
                  <a:lnTo>
                    <a:pt x="12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1" y="1024128"/>
              <a:ext cx="1217676" cy="11932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4" y="1031703"/>
              <a:ext cx="1175464" cy="1149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144" y="1031703"/>
              <a:ext cx="1176020" cy="1149985"/>
            </a:xfrm>
            <a:custGeom>
              <a:avLst/>
              <a:gdLst/>
              <a:ahLst/>
              <a:cxnLst/>
              <a:rect l="l" t="t" r="r" b="b"/>
              <a:pathLst>
                <a:path w="1176020" h="1149985">
                  <a:moveTo>
                    <a:pt x="111160" y="194354"/>
                  </a:moveTo>
                  <a:lnTo>
                    <a:pt x="140947" y="160272"/>
                  </a:lnTo>
                  <a:lnTo>
                    <a:pt x="173183" y="129434"/>
                  </a:lnTo>
                  <a:lnTo>
                    <a:pt x="207658" y="101852"/>
                  </a:lnTo>
                  <a:lnTo>
                    <a:pt x="244161" y="77541"/>
                  </a:lnTo>
                  <a:lnTo>
                    <a:pt x="282480" y="56512"/>
                  </a:lnTo>
                  <a:lnTo>
                    <a:pt x="322405" y="38778"/>
                  </a:lnTo>
                  <a:lnTo>
                    <a:pt x="363724" y="24354"/>
                  </a:lnTo>
                  <a:lnTo>
                    <a:pt x="406226" y="13250"/>
                  </a:lnTo>
                  <a:lnTo>
                    <a:pt x="449699" y="5482"/>
                  </a:lnTo>
                  <a:lnTo>
                    <a:pt x="493933" y="1060"/>
                  </a:lnTo>
                  <a:lnTo>
                    <a:pt x="538717" y="0"/>
                  </a:lnTo>
                  <a:lnTo>
                    <a:pt x="583839" y="2312"/>
                  </a:lnTo>
                  <a:lnTo>
                    <a:pt x="629088" y="8011"/>
                  </a:lnTo>
                  <a:lnTo>
                    <a:pt x="674253" y="17109"/>
                  </a:lnTo>
                  <a:lnTo>
                    <a:pt x="719124" y="29619"/>
                  </a:lnTo>
                  <a:lnTo>
                    <a:pt x="763487" y="45555"/>
                  </a:lnTo>
                  <a:lnTo>
                    <a:pt x="807134" y="64929"/>
                  </a:lnTo>
                  <a:lnTo>
                    <a:pt x="849851" y="87754"/>
                  </a:lnTo>
                  <a:lnTo>
                    <a:pt x="891429" y="114042"/>
                  </a:lnTo>
                  <a:lnTo>
                    <a:pt x="931656" y="143808"/>
                  </a:lnTo>
                  <a:lnTo>
                    <a:pt x="969606" y="176431"/>
                  </a:lnTo>
                  <a:lnTo>
                    <a:pt x="1004463" y="211142"/>
                  </a:lnTo>
                  <a:lnTo>
                    <a:pt x="1036193" y="247733"/>
                  </a:lnTo>
                  <a:lnTo>
                    <a:pt x="1064763" y="285995"/>
                  </a:lnTo>
                  <a:lnTo>
                    <a:pt x="1090138" y="325720"/>
                  </a:lnTo>
                  <a:lnTo>
                    <a:pt x="1112285" y="366698"/>
                  </a:lnTo>
                  <a:lnTo>
                    <a:pt x="1131169" y="408721"/>
                  </a:lnTo>
                  <a:lnTo>
                    <a:pt x="1146756" y="451579"/>
                  </a:lnTo>
                  <a:lnTo>
                    <a:pt x="1159013" y="495065"/>
                  </a:lnTo>
                  <a:lnTo>
                    <a:pt x="1167906" y="538969"/>
                  </a:lnTo>
                  <a:lnTo>
                    <a:pt x="1173401" y="583082"/>
                  </a:lnTo>
                  <a:lnTo>
                    <a:pt x="1175464" y="627197"/>
                  </a:lnTo>
                  <a:lnTo>
                    <a:pt x="1174060" y="671103"/>
                  </a:lnTo>
                  <a:lnTo>
                    <a:pt x="1169156" y="714593"/>
                  </a:lnTo>
                  <a:lnTo>
                    <a:pt x="1160719" y="757456"/>
                  </a:lnTo>
                  <a:lnTo>
                    <a:pt x="1148713" y="799486"/>
                  </a:lnTo>
                  <a:lnTo>
                    <a:pt x="1133106" y="840472"/>
                  </a:lnTo>
                  <a:lnTo>
                    <a:pt x="1113863" y="880207"/>
                  </a:lnTo>
                  <a:lnTo>
                    <a:pt x="1090950" y="918480"/>
                  </a:lnTo>
                  <a:lnTo>
                    <a:pt x="1064333" y="955084"/>
                  </a:lnTo>
                  <a:lnTo>
                    <a:pt x="1034545" y="989166"/>
                  </a:lnTo>
                  <a:lnTo>
                    <a:pt x="1002307" y="1020005"/>
                  </a:lnTo>
                  <a:lnTo>
                    <a:pt x="967830" y="1047586"/>
                  </a:lnTo>
                  <a:lnTo>
                    <a:pt x="931326" y="1071898"/>
                  </a:lnTo>
                  <a:lnTo>
                    <a:pt x="893005" y="1092927"/>
                  </a:lnTo>
                  <a:lnTo>
                    <a:pt x="853080" y="1110660"/>
                  </a:lnTo>
                  <a:lnTo>
                    <a:pt x="811760" y="1125085"/>
                  </a:lnTo>
                  <a:lnTo>
                    <a:pt x="769258" y="1136188"/>
                  </a:lnTo>
                  <a:lnTo>
                    <a:pt x="725784" y="1143957"/>
                  </a:lnTo>
                  <a:lnTo>
                    <a:pt x="681549" y="1148378"/>
                  </a:lnTo>
                  <a:lnTo>
                    <a:pt x="636765" y="1149439"/>
                  </a:lnTo>
                  <a:lnTo>
                    <a:pt x="591642" y="1147127"/>
                  </a:lnTo>
                  <a:lnTo>
                    <a:pt x="546393" y="1141428"/>
                  </a:lnTo>
                  <a:lnTo>
                    <a:pt x="501227" y="1132330"/>
                  </a:lnTo>
                  <a:lnTo>
                    <a:pt x="456357" y="1119819"/>
                  </a:lnTo>
                  <a:lnTo>
                    <a:pt x="411993" y="1103884"/>
                  </a:lnTo>
                  <a:lnTo>
                    <a:pt x="368347" y="1084510"/>
                  </a:lnTo>
                  <a:lnTo>
                    <a:pt x="325629" y="1061685"/>
                  </a:lnTo>
                  <a:lnTo>
                    <a:pt x="284051" y="1035396"/>
                  </a:lnTo>
                  <a:lnTo>
                    <a:pt x="243824" y="1005630"/>
                  </a:lnTo>
                  <a:lnTo>
                    <a:pt x="205877" y="972990"/>
                  </a:lnTo>
                  <a:lnTo>
                    <a:pt x="171022" y="938262"/>
                  </a:lnTo>
                  <a:lnTo>
                    <a:pt x="139292" y="901657"/>
                  </a:lnTo>
                  <a:lnTo>
                    <a:pt x="110721" y="863382"/>
                  </a:lnTo>
                  <a:lnTo>
                    <a:pt x="85344" y="823647"/>
                  </a:lnTo>
                  <a:lnTo>
                    <a:pt x="63195" y="782661"/>
                  </a:lnTo>
                  <a:lnTo>
                    <a:pt x="44308" y="740631"/>
                  </a:lnTo>
                  <a:lnTo>
                    <a:pt x="28718" y="697768"/>
                  </a:lnTo>
                  <a:lnTo>
                    <a:pt x="16457" y="654280"/>
                  </a:lnTo>
                  <a:lnTo>
                    <a:pt x="7561" y="610375"/>
                  </a:lnTo>
                  <a:lnTo>
                    <a:pt x="2064" y="566262"/>
                  </a:lnTo>
                  <a:lnTo>
                    <a:pt x="0" y="522150"/>
                  </a:lnTo>
                  <a:lnTo>
                    <a:pt x="1402" y="478249"/>
                  </a:lnTo>
                  <a:lnTo>
                    <a:pt x="6305" y="434766"/>
                  </a:lnTo>
                  <a:lnTo>
                    <a:pt x="14744" y="391911"/>
                  </a:lnTo>
                  <a:lnTo>
                    <a:pt x="26752" y="349892"/>
                  </a:lnTo>
                  <a:lnTo>
                    <a:pt x="42363" y="308918"/>
                  </a:lnTo>
                  <a:lnTo>
                    <a:pt x="61612" y="269198"/>
                  </a:lnTo>
                  <a:lnTo>
                    <a:pt x="84533" y="230940"/>
                  </a:lnTo>
                  <a:lnTo>
                    <a:pt x="111160" y="194354"/>
                  </a:lnTo>
                  <a:close/>
                </a:path>
                <a:path w="1176020" h="1149985">
                  <a:moveTo>
                    <a:pt x="213141" y="275761"/>
                  </a:moveTo>
                  <a:lnTo>
                    <a:pt x="186733" y="313345"/>
                  </a:lnTo>
                  <a:lnTo>
                    <a:pt x="165461" y="353199"/>
                  </a:lnTo>
                  <a:lnTo>
                    <a:pt x="149258" y="394938"/>
                  </a:lnTo>
                  <a:lnTo>
                    <a:pt x="138054" y="438181"/>
                  </a:lnTo>
                  <a:lnTo>
                    <a:pt x="131782" y="482546"/>
                  </a:lnTo>
                  <a:lnTo>
                    <a:pt x="130372" y="527648"/>
                  </a:lnTo>
                  <a:lnTo>
                    <a:pt x="133756" y="573106"/>
                  </a:lnTo>
                  <a:lnTo>
                    <a:pt x="141867" y="618537"/>
                  </a:lnTo>
                  <a:lnTo>
                    <a:pt x="154635" y="663558"/>
                  </a:lnTo>
                  <a:lnTo>
                    <a:pt x="171992" y="707787"/>
                  </a:lnTo>
                  <a:lnTo>
                    <a:pt x="193870" y="750841"/>
                  </a:lnTo>
                  <a:lnTo>
                    <a:pt x="220200" y="792336"/>
                  </a:lnTo>
                  <a:lnTo>
                    <a:pt x="250914" y="831892"/>
                  </a:lnTo>
                  <a:lnTo>
                    <a:pt x="285943" y="869123"/>
                  </a:lnTo>
                  <a:lnTo>
                    <a:pt x="325219" y="903649"/>
                  </a:lnTo>
                  <a:lnTo>
                    <a:pt x="367575" y="934292"/>
                  </a:lnTo>
                  <a:lnTo>
                    <a:pt x="411633" y="960191"/>
                  </a:lnTo>
                  <a:lnTo>
                    <a:pt x="457004" y="981365"/>
                  </a:lnTo>
                  <a:lnTo>
                    <a:pt x="503298" y="997834"/>
                  </a:lnTo>
                  <a:lnTo>
                    <a:pt x="550128" y="1009614"/>
                  </a:lnTo>
                  <a:lnTo>
                    <a:pt x="597103" y="1016726"/>
                  </a:lnTo>
                  <a:lnTo>
                    <a:pt x="643837" y="1019187"/>
                  </a:lnTo>
                  <a:lnTo>
                    <a:pt x="689940" y="1017016"/>
                  </a:lnTo>
                  <a:lnTo>
                    <a:pt x="735022" y="1010232"/>
                  </a:lnTo>
                  <a:lnTo>
                    <a:pt x="778697" y="998852"/>
                  </a:lnTo>
                  <a:lnTo>
                    <a:pt x="820574" y="982896"/>
                  </a:lnTo>
                  <a:lnTo>
                    <a:pt x="860266" y="962382"/>
                  </a:lnTo>
                  <a:lnTo>
                    <a:pt x="897383" y="937329"/>
                  </a:lnTo>
                  <a:lnTo>
                    <a:pt x="931537" y="907754"/>
                  </a:lnTo>
                  <a:lnTo>
                    <a:pt x="962339" y="873677"/>
                  </a:lnTo>
                  <a:lnTo>
                    <a:pt x="988756" y="836092"/>
                  </a:lnTo>
                  <a:lnTo>
                    <a:pt x="1010032" y="796234"/>
                  </a:lnTo>
                  <a:lnTo>
                    <a:pt x="1026237" y="754488"/>
                  </a:lnTo>
                  <a:lnTo>
                    <a:pt x="1037440" y="711237"/>
                  </a:lnTo>
                  <a:lnTo>
                    <a:pt x="1043710" y="666865"/>
                  </a:lnTo>
                  <a:lnTo>
                    <a:pt x="1045116" y="621754"/>
                  </a:lnTo>
                  <a:lnTo>
                    <a:pt x="1041727" y="576288"/>
                  </a:lnTo>
                  <a:lnTo>
                    <a:pt x="1033611" y="530851"/>
                  </a:lnTo>
                  <a:lnTo>
                    <a:pt x="1020838" y="485825"/>
                  </a:lnTo>
                  <a:lnTo>
                    <a:pt x="1003477" y="441595"/>
                  </a:lnTo>
                  <a:lnTo>
                    <a:pt x="981597" y="398543"/>
                  </a:lnTo>
                  <a:lnTo>
                    <a:pt x="955266" y="357054"/>
                  </a:lnTo>
                  <a:lnTo>
                    <a:pt x="924554" y="317509"/>
                  </a:lnTo>
                  <a:lnTo>
                    <a:pt x="889530" y="280293"/>
                  </a:lnTo>
                  <a:lnTo>
                    <a:pt x="850262" y="245789"/>
                  </a:lnTo>
                  <a:lnTo>
                    <a:pt x="807905" y="215145"/>
                  </a:lnTo>
                  <a:lnTo>
                    <a:pt x="763847" y="189242"/>
                  </a:lnTo>
                  <a:lnTo>
                    <a:pt x="718477" y="168061"/>
                  </a:lnTo>
                  <a:lnTo>
                    <a:pt x="672182" y="151585"/>
                  </a:lnTo>
                  <a:lnTo>
                    <a:pt x="625353" y="139796"/>
                  </a:lnTo>
                  <a:lnTo>
                    <a:pt x="578377" y="132676"/>
                  </a:lnTo>
                  <a:lnTo>
                    <a:pt x="531644" y="130207"/>
                  </a:lnTo>
                  <a:lnTo>
                    <a:pt x="485541" y="132372"/>
                  </a:lnTo>
                  <a:lnTo>
                    <a:pt x="440458" y="139152"/>
                  </a:lnTo>
                  <a:lnTo>
                    <a:pt x="396784" y="150530"/>
                  </a:lnTo>
                  <a:lnTo>
                    <a:pt x="354906" y="166488"/>
                  </a:lnTo>
                  <a:lnTo>
                    <a:pt x="315214" y="187008"/>
                  </a:lnTo>
                  <a:lnTo>
                    <a:pt x="278097" y="212072"/>
                  </a:lnTo>
                  <a:lnTo>
                    <a:pt x="243943" y="241662"/>
                  </a:lnTo>
                  <a:lnTo>
                    <a:pt x="213141" y="27576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80" y="0"/>
              <a:ext cx="8808720" cy="6858000"/>
            </a:xfrm>
            <a:custGeom>
              <a:avLst/>
              <a:gdLst/>
              <a:ahLst/>
              <a:cxnLst/>
              <a:rect l="l" t="t" r="r" b="b"/>
              <a:pathLst>
                <a:path w="8808720" h="6858000">
                  <a:moveTo>
                    <a:pt x="8808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808720" y="685800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" y="0"/>
              <a:ext cx="161544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9566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792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247" y="6858000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54935" y="280415"/>
            <a:ext cx="2505456" cy="99669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48889" y="445973"/>
            <a:ext cx="172021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MPEG</a:t>
            </a:r>
            <a:endParaRPr sz="4800"/>
          </a:p>
        </p:txBody>
      </p:sp>
      <p:sp>
        <p:nvSpPr>
          <p:cNvPr id="16" name="object 16"/>
          <p:cNvSpPr txBox="1"/>
          <p:nvPr/>
        </p:nvSpPr>
        <p:spPr>
          <a:xfrm>
            <a:off x="1634108" y="1349756"/>
            <a:ext cx="47180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9687"/>
              <a:buFont typeface="Wingdings 2"/>
              <a:buChar char=""/>
              <a:tabLst>
                <a:tab pos="469900" algn="l"/>
                <a:tab pos="470534" algn="l"/>
                <a:tab pos="1771650" algn="l"/>
                <a:tab pos="2461895" algn="l"/>
                <a:tab pos="3698240" algn="l"/>
              </a:tabLst>
            </a:pPr>
            <a:r>
              <a:rPr sz="3200" dirty="0">
                <a:latin typeface="Times New Roman"/>
                <a:cs typeface="Times New Roman"/>
              </a:rPr>
              <a:t>Stands	</a:t>
            </a:r>
            <a:r>
              <a:rPr sz="3200" spc="-10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or	</a:t>
            </a:r>
            <a:r>
              <a:rPr sz="2800" spc="-5" dirty="0">
                <a:latin typeface="Times New Roman"/>
                <a:cs typeface="Times New Roman"/>
              </a:rPr>
              <a:t>Motion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Pict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re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84466" y="1401572"/>
            <a:ext cx="1111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Experts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>
              <a:lnSpc>
                <a:spcPts val="3325"/>
              </a:lnSpc>
              <a:spcBef>
                <a:spcPts val="95"/>
              </a:spcBef>
            </a:pPr>
            <a:r>
              <a:rPr spc="-5" dirty="0"/>
              <a:t>Group</a:t>
            </a:r>
          </a:p>
          <a:p>
            <a:pPr marL="469900" marR="5080" indent="-457834">
              <a:lnSpc>
                <a:spcPts val="2690"/>
              </a:lnSpc>
              <a:spcBef>
                <a:spcPts val="610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9900" algn="l"/>
                <a:tab pos="470534" algn="l"/>
              </a:tabLst>
            </a:pPr>
            <a:r>
              <a:rPr spc="-5" dirty="0"/>
              <a:t>MPEG</a:t>
            </a:r>
            <a:r>
              <a:rPr spc="310" dirty="0"/>
              <a:t> </a:t>
            </a:r>
            <a:r>
              <a:rPr dirty="0"/>
              <a:t>files</a:t>
            </a:r>
            <a:r>
              <a:rPr spc="320" dirty="0"/>
              <a:t> </a:t>
            </a:r>
            <a:r>
              <a:rPr spc="-5" dirty="0"/>
              <a:t>are</a:t>
            </a:r>
            <a:r>
              <a:rPr spc="305" dirty="0"/>
              <a:t> </a:t>
            </a:r>
            <a:r>
              <a:rPr spc="-5" dirty="0"/>
              <a:t>also</a:t>
            </a:r>
            <a:r>
              <a:rPr spc="325" dirty="0"/>
              <a:t> </a:t>
            </a:r>
            <a:r>
              <a:rPr spc="-5" dirty="0"/>
              <a:t>a</a:t>
            </a:r>
            <a:r>
              <a:rPr spc="310" dirty="0"/>
              <a:t> </a:t>
            </a:r>
            <a:r>
              <a:rPr spc="-5" dirty="0"/>
              <a:t>common</a:t>
            </a:r>
            <a:r>
              <a:rPr spc="330" dirty="0"/>
              <a:t> </a:t>
            </a:r>
            <a:r>
              <a:rPr spc="-5" dirty="0"/>
              <a:t>format</a:t>
            </a:r>
            <a:r>
              <a:rPr spc="320" dirty="0"/>
              <a:t> </a:t>
            </a:r>
            <a:r>
              <a:rPr dirty="0"/>
              <a:t>for </a:t>
            </a:r>
            <a:r>
              <a:rPr spc="-685" dirty="0"/>
              <a:t> </a:t>
            </a:r>
            <a:r>
              <a:rPr dirty="0"/>
              <a:t>digital</a:t>
            </a:r>
            <a:r>
              <a:rPr spc="-40" dirty="0"/>
              <a:t> </a:t>
            </a:r>
            <a:r>
              <a:rPr spc="-5" dirty="0"/>
              <a:t>videos</a:t>
            </a:r>
            <a:r>
              <a:rPr dirty="0"/>
              <a:t> </a:t>
            </a:r>
            <a:r>
              <a:rPr spc="-5" dirty="0"/>
              <a:t>and movies</a:t>
            </a:r>
          </a:p>
          <a:p>
            <a:pPr marL="469900" indent="-457834">
              <a:lnSpc>
                <a:spcPts val="2975"/>
              </a:lnSpc>
              <a:buClr>
                <a:srgbClr val="3891A7"/>
              </a:buClr>
              <a:buSzPct val="80357"/>
              <a:buFont typeface="Wingdings 2"/>
              <a:buChar char=""/>
              <a:tabLst>
                <a:tab pos="469900" algn="l"/>
                <a:tab pos="470534" algn="l"/>
              </a:tabLst>
            </a:pPr>
            <a:r>
              <a:rPr spc="-5" dirty="0"/>
              <a:t>It use the</a:t>
            </a:r>
            <a:r>
              <a:rPr spc="-20" dirty="0"/>
              <a:t> </a:t>
            </a:r>
            <a:r>
              <a:rPr spc="-5" dirty="0"/>
              <a:t>filename extensions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10" dirty="0"/>
              <a:t>.mpg</a:t>
            </a:r>
            <a:r>
              <a:rPr spc="10" dirty="0"/>
              <a:t> </a:t>
            </a:r>
            <a:r>
              <a:rPr spc="-5" dirty="0"/>
              <a:t>or</a:t>
            </a:r>
          </a:p>
          <a:p>
            <a:pPr marL="469900">
              <a:lnSpc>
                <a:spcPts val="2990"/>
              </a:lnSpc>
            </a:pPr>
            <a:r>
              <a:rPr spc="-10" dirty="0"/>
              <a:t>.mpeg</a:t>
            </a:r>
          </a:p>
          <a:p>
            <a:pPr marL="469900" indent="-457834">
              <a:lnSpc>
                <a:spcPts val="2990"/>
              </a:lnSpc>
              <a:buClr>
                <a:srgbClr val="3891A7"/>
              </a:buClr>
              <a:buSzPct val="80357"/>
              <a:buFont typeface="Wingdings 2"/>
              <a:buChar char=""/>
              <a:tabLst>
                <a:tab pos="469900" algn="l"/>
                <a:tab pos="470534" algn="l"/>
              </a:tabLst>
            </a:pPr>
            <a:r>
              <a:rPr spc="-5" dirty="0"/>
              <a:t>The</a:t>
            </a:r>
            <a:r>
              <a:rPr spc="20" dirty="0"/>
              <a:t> </a:t>
            </a:r>
            <a:r>
              <a:rPr spc="-5" dirty="0"/>
              <a:t>latest</a:t>
            </a:r>
            <a:r>
              <a:rPr spc="25" dirty="0"/>
              <a:t> </a:t>
            </a:r>
            <a:r>
              <a:rPr spc="-5" dirty="0"/>
              <a:t>MPEG</a:t>
            </a:r>
            <a:r>
              <a:rPr spc="35" dirty="0"/>
              <a:t> </a:t>
            </a:r>
            <a:r>
              <a:rPr spc="-5" dirty="0"/>
              <a:t>version,</a:t>
            </a:r>
            <a:r>
              <a:rPr spc="35" dirty="0"/>
              <a:t> </a:t>
            </a:r>
            <a:r>
              <a:rPr spc="-5" dirty="0"/>
              <a:t>MPEG4,</a:t>
            </a:r>
            <a:r>
              <a:rPr spc="20" dirty="0"/>
              <a:t> </a:t>
            </a:r>
            <a:r>
              <a:rPr spc="-5" dirty="0"/>
              <a:t>uses</a:t>
            </a:r>
            <a:r>
              <a:rPr spc="25" dirty="0"/>
              <a:t> </a:t>
            </a:r>
            <a:r>
              <a:rPr dirty="0"/>
              <a:t>the</a:t>
            </a:r>
          </a:p>
          <a:p>
            <a:pPr marL="469900">
              <a:lnSpc>
                <a:spcPts val="3025"/>
              </a:lnSpc>
            </a:pPr>
            <a:r>
              <a:rPr spc="-10" dirty="0"/>
              <a:t>.mp4</a:t>
            </a:r>
            <a:r>
              <a:rPr spc="-15" dirty="0"/>
              <a:t> </a:t>
            </a:r>
            <a:r>
              <a:rPr spc="-5" dirty="0"/>
              <a:t>filename</a:t>
            </a:r>
            <a:r>
              <a:rPr spc="-10" dirty="0"/>
              <a:t> </a:t>
            </a:r>
            <a:r>
              <a:rPr spc="-5" dirty="0"/>
              <a:t>extension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5" y="0"/>
            <a:ext cx="9909175" cy="6861175"/>
            <a:chOff x="-3045" y="0"/>
            <a:chExt cx="9909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881" y="818106"/>
                  </a:lnTo>
                  <a:lnTo>
                    <a:pt x="100519" y="814261"/>
                  </a:lnTo>
                  <a:lnTo>
                    <a:pt x="149345" y="807936"/>
                  </a:lnTo>
                  <a:lnTo>
                    <a:pt x="197283" y="799201"/>
                  </a:lnTo>
                  <a:lnTo>
                    <a:pt x="244260" y="788125"/>
                  </a:lnTo>
                  <a:lnTo>
                    <a:pt x="290199" y="774778"/>
                  </a:lnTo>
                  <a:lnTo>
                    <a:pt x="335027" y="759228"/>
                  </a:lnTo>
                  <a:lnTo>
                    <a:pt x="378668" y="741545"/>
                  </a:lnTo>
                  <a:lnTo>
                    <a:pt x="421047" y="721798"/>
                  </a:lnTo>
                  <a:lnTo>
                    <a:pt x="462089" y="700057"/>
                  </a:lnTo>
                  <a:lnTo>
                    <a:pt x="501719" y="676389"/>
                  </a:lnTo>
                  <a:lnTo>
                    <a:pt x="539863" y="650866"/>
                  </a:lnTo>
                  <a:lnTo>
                    <a:pt x="576445" y="623555"/>
                  </a:lnTo>
                  <a:lnTo>
                    <a:pt x="611391" y="594526"/>
                  </a:lnTo>
                  <a:lnTo>
                    <a:pt x="644625" y="563849"/>
                  </a:lnTo>
                  <a:lnTo>
                    <a:pt x="676073" y="531592"/>
                  </a:lnTo>
                  <a:lnTo>
                    <a:pt x="705659" y="497824"/>
                  </a:lnTo>
                  <a:lnTo>
                    <a:pt x="733309" y="462616"/>
                  </a:lnTo>
                  <a:lnTo>
                    <a:pt x="758948" y="426036"/>
                  </a:lnTo>
                  <a:lnTo>
                    <a:pt x="782501" y="388152"/>
                  </a:lnTo>
                  <a:lnTo>
                    <a:pt x="803893" y="349036"/>
                  </a:lnTo>
                  <a:lnTo>
                    <a:pt x="823049" y="308755"/>
                  </a:lnTo>
                  <a:lnTo>
                    <a:pt x="839893" y="267378"/>
                  </a:lnTo>
                  <a:lnTo>
                    <a:pt x="854352" y="224976"/>
                  </a:lnTo>
                  <a:lnTo>
                    <a:pt x="866350" y="181618"/>
                  </a:lnTo>
                  <a:lnTo>
                    <a:pt x="875813" y="137371"/>
                  </a:lnTo>
                  <a:lnTo>
                    <a:pt x="882664" y="92307"/>
                  </a:lnTo>
                  <a:lnTo>
                    <a:pt x="886830" y="46493"/>
                  </a:lnTo>
                  <a:lnTo>
                    <a:pt x="88823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886830" y="46493"/>
                  </a:lnTo>
                  <a:lnTo>
                    <a:pt x="882664" y="92307"/>
                  </a:lnTo>
                  <a:lnTo>
                    <a:pt x="875813" y="137371"/>
                  </a:lnTo>
                  <a:lnTo>
                    <a:pt x="866350" y="181618"/>
                  </a:lnTo>
                  <a:lnTo>
                    <a:pt x="854352" y="224976"/>
                  </a:lnTo>
                  <a:lnTo>
                    <a:pt x="839894" y="267378"/>
                  </a:lnTo>
                  <a:lnTo>
                    <a:pt x="823049" y="308755"/>
                  </a:lnTo>
                  <a:lnTo>
                    <a:pt x="803893" y="349036"/>
                  </a:lnTo>
                  <a:lnTo>
                    <a:pt x="782501" y="388152"/>
                  </a:lnTo>
                  <a:lnTo>
                    <a:pt x="758949" y="426036"/>
                  </a:lnTo>
                  <a:lnTo>
                    <a:pt x="733310" y="462616"/>
                  </a:lnTo>
                  <a:lnTo>
                    <a:pt x="705659" y="497824"/>
                  </a:lnTo>
                  <a:lnTo>
                    <a:pt x="676073" y="531592"/>
                  </a:lnTo>
                  <a:lnTo>
                    <a:pt x="644625" y="563849"/>
                  </a:lnTo>
                  <a:lnTo>
                    <a:pt x="611391" y="594526"/>
                  </a:lnTo>
                  <a:lnTo>
                    <a:pt x="576445" y="623555"/>
                  </a:lnTo>
                  <a:lnTo>
                    <a:pt x="539863" y="650866"/>
                  </a:lnTo>
                  <a:lnTo>
                    <a:pt x="501719" y="676389"/>
                  </a:lnTo>
                  <a:lnTo>
                    <a:pt x="462089" y="700057"/>
                  </a:lnTo>
                  <a:lnTo>
                    <a:pt x="421047" y="721798"/>
                  </a:lnTo>
                  <a:lnTo>
                    <a:pt x="378668" y="741545"/>
                  </a:lnTo>
                  <a:lnTo>
                    <a:pt x="335027" y="759228"/>
                  </a:lnTo>
                  <a:lnTo>
                    <a:pt x="290200" y="774778"/>
                  </a:lnTo>
                  <a:lnTo>
                    <a:pt x="244260" y="788125"/>
                  </a:lnTo>
                  <a:lnTo>
                    <a:pt x="197283" y="799201"/>
                  </a:lnTo>
                  <a:lnTo>
                    <a:pt x="149345" y="807936"/>
                  </a:lnTo>
                  <a:lnTo>
                    <a:pt x="100519" y="814261"/>
                  </a:lnTo>
                  <a:lnTo>
                    <a:pt x="50881" y="818106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88235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6095"/>
              <a:ext cx="1926336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879" y="21081"/>
              <a:ext cx="1844039" cy="1702435"/>
            </a:xfrm>
            <a:custGeom>
              <a:avLst/>
              <a:gdLst/>
              <a:ahLst/>
              <a:cxnLst/>
              <a:rect l="l" t="t" r="r" b="b"/>
              <a:pathLst>
                <a:path w="1844039" h="1702435">
                  <a:moveTo>
                    <a:pt x="0" y="851154"/>
                  </a:moveTo>
                  <a:lnTo>
                    <a:pt x="1364" y="804458"/>
                  </a:lnTo>
                  <a:lnTo>
                    <a:pt x="5410" y="758420"/>
                  </a:lnTo>
                  <a:lnTo>
                    <a:pt x="12067" y="713105"/>
                  </a:lnTo>
                  <a:lnTo>
                    <a:pt x="21266" y="668577"/>
                  </a:lnTo>
                  <a:lnTo>
                    <a:pt x="32936" y="624901"/>
                  </a:lnTo>
                  <a:lnTo>
                    <a:pt x="47006" y="582143"/>
                  </a:lnTo>
                  <a:lnTo>
                    <a:pt x="63406" y="540367"/>
                  </a:lnTo>
                  <a:lnTo>
                    <a:pt x="82066" y="499639"/>
                  </a:lnTo>
                  <a:lnTo>
                    <a:pt x="102916" y="460022"/>
                  </a:lnTo>
                  <a:lnTo>
                    <a:pt x="125885" y="421583"/>
                  </a:lnTo>
                  <a:lnTo>
                    <a:pt x="150903" y="384386"/>
                  </a:lnTo>
                  <a:lnTo>
                    <a:pt x="177899" y="348496"/>
                  </a:lnTo>
                  <a:lnTo>
                    <a:pt x="206804" y="313977"/>
                  </a:lnTo>
                  <a:lnTo>
                    <a:pt x="237547" y="280896"/>
                  </a:lnTo>
                  <a:lnTo>
                    <a:pt x="270057" y="249316"/>
                  </a:lnTo>
                  <a:lnTo>
                    <a:pt x="304265" y="219304"/>
                  </a:lnTo>
                  <a:lnTo>
                    <a:pt x="340100" y="190922"/>
                  </a:lnTo>
                  <a:lnTo>
                    <a:pt x="377491" y="164238"/>
                  </a:lnTo>
                  <a:lnTo>
                    <a:pt x="416369" y="139315"/>
                  </a:lnTo>
                  <a:lnTo>
                    <a:pt x="456663" y="116219"/>
                  </a:lnTo>
                  <a:lnTo>
                    <a:pt x="498303" y="95014"/>
                  </a:lnTo>
                  <a:lnTo>
                    <a:pt x="541218" y="75765"/>
                  </a:lnTo>
                  <a:lnTo>
                    <a:pt x="585339" y="58538"/>
                  </a:lnTo>
                  <a:lnTo>
                    <a:pt x="630594" y="43397"/>
                  </a:lnTo>
                  <a:lnTo>
                    <a:pt x="676914" y="30407"/>
                  </a:lnTo>
                  <a:lnTo>
                    <a:pt x="724228" y="19634"/>
                  </a:lnTo>
                  <a:lnTo>
                    <a:pt x="772466" y="11141"/>
                  </a:lnTo>
                  <a:lnTo>
                    <a:pt x="821557" y="4995"/>
                  </a:lnTo>
                  <a:lnTo>
                    <a:pt x="871432" y="1259"/>
                  </a:lnTo>
                  <a:lnTo>
                    <a:pt x="922019" y="0"/>
                  </a:lnTo>
                  <a:lnTo>
                    <a:pt x="972625" y="1259"/>
                  </a:lnTo>
                  <a:lnTo>
                    <a:pt x="1022503" y="4995"/>
                  </a:lnTo>
                  <a:lnTo>
                    <a:pt x="1071598" y="11141"/>
                  </a:lnTo>
                  <a:lnTo>
                    <a:pt x="1119838" y="19634"/>
                  </a:lnTo>
                  <a:lnTo>
                    <a:pt x="1167154" y="30407"/>
                  </a:lnTo>
                  <a:lnTo>
                    <a:pt x="1213476" y="43397"/>
                  </a:lnTo>
                  <a:lnTo>
                    <a:pt x="1258732" y="58538"/>
                  </a:lnTo>
                  <a:lnTo>
                    <a:pt x="1302853" y="75765"/>
                  </a:lnTo>
                  <a:lnTo>
                    <a:pt x="1345768" y="95014"/>
                  </a:lnTo>
                  <a:lnTo>
                    <a:pt x="1387408" y="116219"/>
                  </a:lnTo>
                  <a:lnTo>
                    <a:pt x="1427701" y="139315"/>
                  </a:lnTo>
                  <a:lnTo>
                    <a:pt x="1466578" y="164238"/>
                  </a:lnTo>
                  <a:lnTo>
                    <a:pt x="1503968" y="190922"/>
                  </a:lnTo>
                  <a:lnTo>
                    <a:pt x="1539801" y="219304"/>
                  </a:lnTo>
                  <a:lnTo>
                    <a:pt x="1574007" y="249316"/>
                  </a:lnTo>
                  <a:lnTo>
                    <a:pt x="1606516" y="280896"/>
                  </a:lnTo>
                  <a:lnTo>
                    <a:pt x="1637256" y="313977"/>
                  </a:lnTo>
                  <a:lnTo>
                    <a:pt x="1666159" y="348496"/>
                  </a:lnTo>
                  <a:lnTo>
                    <a:pt x="1693153" y="384386"/>
                  </a:lnTo>
                  <a:lnTo>
                    <a:pt x="1718169" y="421583"/>
                  </a:lnTo>
                  <a:lnTo>
                    <a:pt x="1741136" y="460022"/>
                  </a:lnTo>
                  <a:lnTo>
                    <a:pt x="1761983" y="499639"/>
                  </a:lnTo>
                  <a:lnTo>
                    <a:pt x="1780641" y="540367"/>
                  </a:lnTo>
                  <a:lnTo>
                    <a:pt x="1797039" y="582143"/>
                  </a:lnTo>
                  <a:lnTo>
                    <a:pt x="1811108" y="624901"/>
                  </a:lnTo>
                  <a:lnTo>
                    <a:pt x="1822776" y="668577"/>
                  </a:lnTo>
                  <a:lnTo>
                    <a:pt x="1831973" y="713105"/>
                  </a:lnTo>
                  <a:lnTo>
                    <a:pt x="1838630" y="758420"/>
                  </a:lnTo>
                  <a:lnTo>
                    <a:pt x="1842675" y="804458"/>
                  </a:lnTo>
                  <a:lnTo>
                    <a:pt x="1844039" y="851154"/>
                  </a:lnTo>
                  <a:lnTo>
                    <a:pt x="1842675" y="897849"/>
                  </a:lnTo>
                  <a:lnTo>
                    <a:pt x="1838630" y="943885"/>
                  </a:lnTo>
                  <a:lnTo>
                    <a:pt x="1831973" y="989199"/>
                  </a:lnTo>
                  <a:lnTo>
                    <a:pt x="1822776" y="1033724"/>
                  </a:lnTo>
                  <a:lnTo>
                    <a:pt x="1811108" y="1077396"/>
                  </a:lnTo>
                  <a:lnTo>
                    <a:pt x="1797039" y="1120151"/>
                  </a:lnTo>
                  <a:lnTo>
                    <a:pt x="1780641" y="1161922"/>
                  </a:lnTo>
                  <a:lnTo>
                    <a:pt x="1761983" y="1202646"/>
                  </a:lnTo>
                  <a:lnTo>
                    <a:pt x="1741136" y="1242257"/>
                  </a:lnTo>
                  <a:lnTo>
                    <a:pt x="1718169" y="1280691"/>
                  </a:lnTo>
                  <a:lnTo>
                    <a:pt x="1693153" y="1317882"/>
                  </a:lnTo>
                  <a:lnTo>
                    <a:pt x="1666159" y="1353767"/>
                  </a:lnTo>
                  <a:lnTo>
                    <a:pt x="1637256" y="1388279"/>
                  </a:lnTo>
                  <a:lnTo>
                    <a:pt x="1606516" y="1421354"/>
                  </a:lnTo>
                  <a:lnTo>
                    <a:pt x="1574007" y="1452927"/>
                  </a:lnTo>
                  <a:lnTo>
                    <a:pt x="1539801" y="1482934"/>
                  </a:lnTo>
                  <a:lnTo>
                    <a:pt x="1503968" y="1511308"/>
                  </a:lnTo>
                  <a:lnTo>
                    <a:pt x="1466578" y="1537987"/>
                  </a:lnTo>
                  <a:lnTo>
                    <a:pt x="1427701" y="1562904"/>
                  </a:lnTo>
                  <a:lnTo>
                    <a:pt x="1387408" y="1585994"/>
                  </a:lnTo>
                  <a:lnTo>
                    <a:pt x="1345768" y="1607194"/>
                  </a:lnTo>
                  <a:lnTo>
                    <a:pt x="1302853" y="1626437"/>
                  </a:lnTo>
                  <a:lnTo>
                    <a:pt x="1258732" y="1643660"/>
                  </a:lnTo>
                  <a:lnTo>
                    <a:pt x="1213476" y="1658796"/>
                  </a:lnTo>
                  <a:lnTo>
                    <a:pt x="1167154" y="1671782"/>
                  </a:lnTo>
                  <a:lnTo>
                    <a:pt x="1119838" y="1682553"/>
                  </a:lnTo>
                  <a:lnTo>
                    <a:pt x="1071598" y="1691042"/>
                  </a:lnTo>
                  <a:lnTo>
                    <a:pt x="1022503" y="1697187"/>
                  </a:lnTo>
                  <a:lnTo>
                    <a:pt x="972625" y="1700921"/>
                  </a:lnTo>
                  <a:lnTo>
                    <a:pt x="922032" y="1702181"/>
                  </a:lnTo>
                  <a:lnTo>
                    <a:pt x="871432" y="1700921"/>
                  </a:lnTo>
                  <a:lnTo>
                    <a:pt x="821557" y="1697187"/>
                  </a:lnTo>
                  <a:lnTo>
                    <a:pt x="772466" y="1691042"/>
                  </a:lnTo>
                  <a:lnTo>
                    <a:pt x="724228" y="1682553"/>
                  </a:lnTo>
                  <a:lnTo>
                    <a:pt x="676914" y="1671782"/>
                  </a:lnTo>
                  <a:lnTo>
                    <a:pt x="630594" y="1658796"/>
                  </a:lnTo>
                  <a:lnTo>
                    <a:pt x="585339" y="1643660"/>
                  </a:lnTo>
                  <a:lnTo>
                    <a:pt x="541219" y="1626437"/>
                  </a:lnTo>
                  <a:lnTo>
                    <a:pt x="498303" y="1607194"/>
                  </a:lnTo>
                  <a:lnTo>
                    <a:pt x="456664" y="1585994"/>
                  </a:lnTo>
                  <a:lnTo>
                    <a:pt x="416370" y="1562904"/>
                  </a:lnTo>
                  <a:lnTo>
                    <a:pt x="377492" y="1537987"/>
                  </a:lnTo>
                  <a:lnTo>
                    <a:pt x="340101" y="1511308"/>
                  </a:lnTo>
                  <a:lnTo>
                    <a:pt x="304266" y="1482934"/>
                  </a:lnTo>
                  <a:lnTo>
                    <a:pt x="270059" y="1452927"/>
                  </a:lnTo>
                  <a:lnTo>
                    <a:pt x="237549" y="1421354"/>
                  </a:lnTo>
                  <a:lnTo>
                    <a:pt x="206806" y="1388279"/>
                  </a:lnTo>
                  <a:lnTo>
                    <a:pt x="177902" y="1353767"/>
                  </a:lnTo>
                  <a:lnTo>
                    <a:pt x="150906" y="1317882"/>
                  </a:lnTo>
                  <a:lnTo>
                    <a:pt x="125888" y="1280691"/>
                  </a:lnTo>
                  <a:lnTo>
                    <a:pt x="102920" y="1242257"/>
                  </a:lnTo>
                  <a:lnTo>
                    <a:pt x="82071" y="1202646"/>
                  </a:lnTo>
                  <a:lnTo>
                    <a:pt x="63412" y="1161922"/>
                  </a:lnTo>
                  <a:lnTo>
                    <a:pt x="47012" y="1120151"/>
                  </a:lnTo>
                  <a:lnTo>
                    <a:pt x="32943" y="1077396"/>
                  </a:lnTo>
                  <a:lnTo>
                    <a:pt x="21274" y="1033724"/>
                  </a:lnTo>
                  <a:lnTo>
                    <a:pt x="12077" y="989199"/>
                  </a:lnTo>
                  <a:lnTo>
                    <a:pt x="5420" y="943885"/>
                  </a:lnTo>
                  <a:lnTo>
                    <a:pt x="1375" y="897849"/>
                  </a:lnTo>
                  <a:lnTo>
                    <a:pt x="12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1" y="1024128"/>
              <a:ext cx="1217676" cy="11932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4" y="1031703"/>
              <a:ext cx="1175464" cy="1149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144" y="1031703"/>
              <a:ext cx="1176020" cy="1149985"/>
            </a:xfrm>
            <a:custGeom>
              <a:avLst/>
              <a:gdLst/>
              <a:ahLst/>
              <a:cxnLst/>
              <a:rect l="l" t="t" r="r" b="b"/>
              <a:pathLst>
                <a:path w="1176020" h="1149985">
                  <a:moveTo>
                    <a:pt x="111160" y="194354"/>
                  </a:moveTo>
                  <a:lnTo>
                    <a:pt x="140947" y="160272"/>
                  </a:lnTo>
                  <a:lnTo>
                    <a:pt x="173183" y="129434"/>
                  </a:lnTo>
                  <a:lnTo>
                    <a:pt x="207658" y="101852"/>
                  </a:lnTo>
                  <a:lnTo>
                    <a:pt x="244161" y="77541"/>
                  </a:lnTo>
                  <a:lnTo>
                    <a:pt x="282480" y="56512"/>
                  </a:lnTo>
                  <a:lnTo>
                    <a:pt x="322405" y="38778"/>
                  </a:lnTo>
                  <a:lnTo>
                    <a:pt x="363724" y="24354"/>
                  </a:lnTo>
                  <a:lnTo>
                    <a:pt x="406226" y="13250"/>
                  </a:lnTo>
                  <a:lnTo>
                    <a:pt x="449699" y="5482"/>
                  </a:lnTo>
                  <a:lnTo>
                    <a:pt x="493933" y="1060"/>
                  </a:lnTo>
                  <a:lnTo>
                    <a:pt x="538717" y="0"/>
                  </a:lnTo>
                  <a:lnTo>
                    <a:pt x="583839" y="2312"/>
                  </a:lnTo>
                  <a:lnTo>
                    <a:pt x="629088" y="8011"/>
                  </a:lnTo>
                  <a:lnTo>
                    <a:pt x="674253" y="17109"/>
                  </a:lnTo>
                  <a:lnTo>
                    <a:pt x="719124" y="29619"/>
                  </a:lnTo>
                  <a:lnTo>
                    <a:pt x="763487" y="45555"/>
                  </a:lnTo>
                  <a:lnTo>
                    <a:pt x="807134" y="64929"/>
                  </a:lnTo>
                  <a:lnTo>
                    <a:pt x="849851" y="87754"/>
                  </a:lnTo>
                  <a:lnTo>
                    <a:pt x="891429" y="114042"/>
                  </a:lnTo>
                  <a:lnTo>
                    <a:pt x="931656" y="143808"/>
                  </a:lnTo>
                  <a:lnTo>
                    <a:pt x="969606" y="176431"/>
                  </a:lnTo>
                  <a:lnTo>
                    <a:pt x="1004463" y="211142"/>
                  </a:lnTo>
                  <a:lnTo>
                    <a:pt x="1036193" y="247733"/>
                  </a:lnTo>
                  <a:lnTo>
                    <a:pt x="1064763" y="285995"/>
                  </a:lnTo>
                  <a:lnTo>
                    <a:pt x="1090138" y="325720"/>
                  </a:lnTo>
                  <a:lnTo>
                    <a:pt x="1112285" y="366698"/>
                  </a:lnTo>
                  <a:lnTo>
                    <a:pt x="1131169" y="408721"/>
                  </a:lnTo>
                  <a:lnTo>
                    <a:pt x="1146756" y="451579"/>
                  </a:lnTo>
                  <a:lnTo>
                    <a:pt x="1159013" y="495065"/>
                  </a:lnTo>
                  <a:lnTo>
                    <a:pt x="1167906" y="538969"/>
                  </a:lnTo>
                  <a:lnTo>
                    <a:pt x="1173401" y="583082"/>
                  </a:lnTo>
                  <a:lnTo>
                    <a:pt x="1175464" y="627197"/>
                  </a:lnTo>
                  <a:lnTo>
                    <a:pt x="1174060" y="671103"/>
                  </a:lnTo>
                  <a:lnTo>
                    <a:pt x="1169156" y="714593"/>
                  </a:lnTo>
                  <a:lnTo>
                    <a:pt x="1160719" y="757456"/>
                  </a:lnTo>
                  <a:lnTo>
                    <a:pt x="1148713" y="799486"/>
                  </a:lnTo>
                  <a:lnTo>
                    <a:pt x="1133106" y="840472"/>
                  </a:lnTo>
                  <a:lnTo>
                    <a:pt x="1113863" y="880207"/>
                  </a:lnTo>
                  <a:lnTo>
                    <a:pt x="1090950" y="918480"/>
                  </a:lnTo>
                  <a:lnTo>
                    <a:pt x="1064333" y="955084"/>
                  </a:lnTo>
                  <a:lnTo>
                    <a:pt x="1034545" y="989166"/>
                  </a:lnTo>
                  <a:lnTo>
                    <a:pt x="1002307" y="1020005"/>
                  </a:lnTo>
                  <a:lnTo>
                    <a:pt x="967830" y="1047586"/>
                  </a:lnTo>
                  <a:lnTo>
                    <a:pt x="931326" y="1071898"/>
                  </a:lnTo>
                  <a:lnTo>
                    <a:pt x="893005" y="1092927"/>
                  </a:lnTo>
                  <a:lnTo>
                    <a:pt x="853080" y="1110660"/>
                  </a:lnTo>
                  <a:lnTo>
                    <a:pt x="811760" y="1125085"/>
                  </a:lnTo>
                  <a:lnTo>
                    <a:pt x="769258" y="1136188"/>
                  </a:lnTo>
                  <a:lnTo>
                    <a:pt x="725784" y="1143957"/>
                  </a:lnTo>
                  <a:lnTo>
                    <a:pt x="681549" y="1148378"/>
                  </a:lnTo>
                  <a:lnTo>
                    <a:pt x="636765" y="1149439"/>
                  </a:lnTo>
                  <a:lnTo>
                    <a:pt x="591642" y="1147127"/>
                  </a:lnTo>
                  <a:lnTo>
                    <a:pt x="546393" y="1141428"/>
                  </a:lnTo>
                  <a:lnTo>
                    <a:pt x="501227" y="1132330"/>
                  </a:lnTo>
                  <a:lnTo>
                    <a:pt x="456357" y="1119819"/>
                  </a:lnTo>
                  <a:lnTo>
                    <a:pt x="411993" y="1103884"/>
                  </a:lnTo>
                  <a:lnTo>
                    <a:pt x="368347" y="1084510"/>
                  </a:lnTo>
                  <a:lnTo>
                    <a:pt x="325629" y="1061685"/>
                  </a:lnTo>
                  <a:lnTo>
                    <a:pt x="284051" y="1035396"/>
                  </a:lnTo>
                  <a:lnTo>
                    <a:pt x="243824" y="1005630"/>
                  </a:lnTo>
                  <a:lnTo>
                    <a:pt x="205877" y="972990"/>
                  </a:lnTo>
                  <a:lnTo>
                    <a:pt x="171022" y="938262"/>
                  </a:lnTo>
                  <a:lnTo>
                    <a:pt x="139292" y="901657"/>
                  </a:lnTo>
                  <a:lnTo>
                    <a:pt x="110721" y="863382"/>
                  </a:lnTo>
                  <a:lnTo>
                    <a:pt x="85344" y="823647"/>
                  </a:lnTo>
                  <a:lnTo>
                    <a:pt x="63195" y="782661"/>
                  </a:lnTo>
                  <a:lnTo>
                    <a:pt x="44308" y="740631"/>
                  </a:lnTo>
                  <a:lnTo>
                    <a:pt x="28718" y="697768"/>
                  </a:lnTo>
                  <a:lnTo>
                    <a:pt x="16457" y="654280"/>
                  </a:lnTo>
                  <a:lnTo>
                    <a:pt x="7561" y="610375"/>
                  </a:lnTo>
                  <a:lnTo>
                    <a:pt x="2064" y="566262"/>
                  </a:lnTo>
                  <a:lnTo>
                    <a:pt x="0" y="522150"/>
                  </a:lnTo>
                  <a:lnTo>
                    <a:pt x="1402" y="478249"/>
                  </a:lnTo>
                  <a:lnTo>
                    <a:pt x="6305" y="434766"/>
                  </a:lnTo>
                  <a:lnTo>
                    <a:pt x="14744" y="391911"/>
                  </a:lnTo>
                  <a:lnTo>
                    <a:pt x="26752" y="349892"/>
                  </a:lnTo>
                  <a:lnTo>
                    <a:pt x="42363" y="308918"/>
                  </a:lnTo>
                  <a:lnTo>
                    <a:pt x="61612" y="269198"/>
                  </a:lnTo>
                  <a:lnTo>
                    <a:pt x="84533" y="230940"/>
                  </a:lnTo>
                  <a:lnTo>
                    <a:pt x="111160" y="194354"/>
                  </a:lnTo>
                  <a:close/>
                </a:path>
                <a:path w="1176020" h="1149985">
                  <a:moveTo>
                    <a:pt x="213141" y="275761"/>
                  </a:moveTo>
                  <a:lnTo>
                    <a:pt x="186733" y="313345"/>
                  </a:lnTo>
                  <a:lnTo>
                    <a:pt x="165461" y="353199"/>
                  </a:lnTo>
                  <a:lnTo>
                    <a:pt x="149258" y="394938"/>
                  </a:lnTo>
                  <a:lnTo>
                    <a:pt x="138054" y="438181"/>
                  </a:lnTo>
                  <a:lnTo>
                    <a:pt x="131782" y="482546"/>
                  </a:lnTo>
                  <a:lnTo>
                    <a:pt x="130372" y="527648"/>
                  </a:lnTo>
                  <a:lnTo>
                    <a:pt x="133756" y="573106"/>
                  </a:lnTo>
                  <a:lnTo>
                    <a:pt x="141867" y="618537"/>
                  </a:lnTo>
                  <a:lnTo>
                    <a:pt x="154635" y="663558"/>
                  </a:lnTo>
                  <a:lnTo>
                    <a:pt x="171992" y="707787"/>
                  </a:lnTo>
                  <a:lnTo>
                    <a:pt x="193870" y="750841"/>
                  </a:lnTo>
                  <a:lnTo>
                    <a:pt x="220200" y="792336"/>
                  </a:lnTo>
                  <a:lnTo>
                    <a:pt x="250914" y="831892"/>
                  </a:lnTo>
                  <a:lnTo>
                    <a:pt x="285943" y="869123"/>
                  </a:lnTo>
                  <a:lnTo>
                    <a:pt x="325219" y="903649"/>
                  </a:lnTo>
                  <a:lnTo>
                    <a:pt x="367575" y="934292"/>
                  </a:lnTo>
                  <a:lnTo>
                    <a:pt x="411633" y="960191"/>
                  </a:lnTo>
                  <a:lnTo>
                    <a:pt x="457004" y="981365"/>
                  </a:lnTo>
                  <a:lnTo>
                    <a:pt x="503298" y="997834"/>
                  </a:lnTo>
                  <a:lnTo>
                    <a:pt x="550128" y="1009614"/>
                  </a:lnTo>
                  <a:lnTo>
                    <a:pt x="597103" y="1016726"/>
                  </a:lnTo>
                  <a:lnTo>
                    <a:pt x="643837" y="1019187"/>
                  </a:lnTo>
                  <a:lnTo>
                    <a:pt x="689940" y="1017016"/>
                  </a:lnTo>
                  <a:lnTo>
                    <a:pt x="735022" y="1010232"/>
                  </a:lnTo>
                  <a:lnTo>
                    <a:pt x="778697" y="998852"/>
                  </a:lnTo>
                  <a:lnTo>
                    <a:pt x="820574" y="982896"/>
                  </a:lnTo>
                  <a:lnTo>
                    <a:pt x="860266" y="962382"/>
                  </a:lnTo>
                  <a:lnTo>
                    <a:pt x="897383" y="937329"/>
                  </a:lnTo>
                  <a:lnTo>
                    <a:pt x="931537" y="907754"/>
                  </a:lnTo>
                  <a:lnTo>
                    <a:pt x="962339" y="873677"/>
                  </a:lnTo>
                  <a:lnTo>
                    <a:pt x="988756" y="836092"/>
                  </a:lnTo>
                  <a:lnTo>
                    <a:pt x="1010032" y="796234"/>
                  </a:lnTo>
                  <a:lnTo>
                    <a:pt x="1026237" y="754488"/>
                  </a:lnTo>
                  <a:lnTo>
                    <a:pt x="1037440" y="711237"/>
                  </a:lnTo>
                  <a:lnTo>
                    <a:pt x="1043710" y="666865"/>
                  </a:lnTo>
                  <a:lnTo>
                    <a:pt x="1045116" y="621754"/>
                  </a:lnTo>
                  <a:lnTo>
                    <a:pt x="1041727" y="576288"/>
                  </a:lnTo>
                  <a:lnTo>
                    <a:pt x="1033611" y="530851"/>
                  </a:lnTo>
                  <a:lnTo>
                    <a:pt x="1020838" y="485825"/>
                  </a:lnTo>
                  <a:lnTo>
                    <a:pt x="1003477" y="441595"/>
                  </a:lnTo>
                  <a:lnTo>
                    <a:pt x="981597" y="398543"/>
                  </a:lnTo>
                  <a:lnTo>
                    <a:pt x="955266" y="357054"/>
                  </a:lnTo>
                  <a:lnTo>
                    <a:pt x="924554" y="317509"/>
                  </a:lnTo>
                  <a:lnTo>
                    <a:pt x="889530" y="280293"/>
                  </a:lnTo>
                  <a:lnTo>
                    <a:pt x="850262" y="245789"/>
                  </a:lnTo>
                  <a:lnTo>
                    <a:pt x="807905" y="215145"/>
                  </a:lnTo>
                  <a:lnTo>
                    <a:pt x="763847" y="189242"/>
                  </a:lnTo>
                  <a:lnTo>
                    <a:pt x="718477" y="168061"/>
                  </a:lnTo>
                  <a:lnTo>
                    <a:pt x="672182" y="151585"/>
                  </a:lnTo>
                  <a:lnTo>
                    <a:pt x="625353" y="139796"/>
                  </a:lnTo>
                  <a:lnTo>
                    <a:pt x="578377" y="132676"/>
                  </a:lnTo>
                  <a:lnTo>
                    <a:pt x="531644" y="130207"/>
                  </a:lnTo>
                  <a:lnTo>
                    <a:pt x="485541" y="132372"/>
                  </a:lnTo>
                  <a:lnTo>
                    <a:pt x="440458" y="139152"/>
                  </a:lnTo>
                  <a:lnTo>
                    <a:pt x="396784" y="150530"/>
                  </a:lnTo>
                  <a:lnTo>
                    <a:pt x="354906" y="166488"/>
                  </a:lnTo>
                  <a:lnTo>
                    <a:pt x="315214" y="187008"/>
                  </a:lnTo>
                  <a:lnTo>
                    <a:pt x="278097" y="212072"/>
                  </a:lnTo>
                  <a:lnTo>
                    <a:pt x="243943" y="241662"/>
                  </a:lnTo>
                  <a:lnTo>
                    <a:pt x="213141" y="27576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80" y="0"/>
              <a:ext cx="8808720" cy="6858000"/>
            </a:xfrm>
            <a:custGeom>
              <a:avLst/>
              <a:gdLst/>
              <a:ahLst/>
              <a:cxnLst/>
              <a:rect l="l" t="t" r="r" b="b"/>
              <a:pathLst>
                <a:path w="8808720" h="6858000">
                  <a:moveTo>
                    <a:pt x="8808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808720" y="685800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" y="0"/>
              <a:ext cx="161544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9566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792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247" y="6858000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58923" y="141731"/>
            <a:ext cx="4579620" cy="123444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48889" y="349961"/>
            <a:ext cx="360108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File</a:t>
            </a:r>
            <a:r>
              <a:rPr sz="6000" spc="-114" dirty="0"/>
              <a:t> </a:t>
            </a:r>
            <a:r>
              <a:rPr sz="6000" dirty="0"/>
              <a:t>Format</a:t>
            </a:r>
            <a:endParaRPr sz="6000"/>
          </a:p>
        </p:txBody>
      </p:sp>
      <p:sp>
        <p:nvSpPr>
          <p:cNvPr id="16" name="object 16"/>
          <p:cNvSpPr txBox="1"/>
          <p:nvPr/>
        </p:nvSpPr>
        <p:spPr>
          <a:xfrm>
            <a:off x="993444" y="1557654"/>
            <a:ext cx="8654415" cy="4186554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69265" marR="5080" indent="-457200">
              <a:lnSpc>
                <a:spcPts val="2590"/>
              </a:lnSpc>
              <a:spcBef>
                <a:spcPts val="725"/>
              </a:spcBef>
              <a:buClr>
                <a:srgbClr val="3891A7"/>
              </a:buClr>
              <a:buSzPct val="79629"/>
              <a:buFont typeface="Wingdings 2"/>
              <a:buChar char=""/>
              <a:tabLst>
                <a:tab pos="469265" algn="l"/>
                <a:tab pos="469900" algn="l"/>
              </a:tabLst>
            </a:pPr>
            <a:r>
              <a:rPr sz="2700" spc="-5" dirty="0">
                <a:latin typeface="Times New Roman"/>
                <a:cs typeface="Times New Roman"/>
              </a:rPr>
              <a:t>A</a:t>
            </a:r>
            <a:r>
              <a:rPr sz="2700" spc="-16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fi</a:t>
            </a:r>
            <a:r>
              <a:rPr sz="2700" b="1" spc="5" dirty="0">
                <a:latin typeface="Times New Roman"/>
                <a:cs typeface="Times New Roman"/>
              </a:rPr>
              <a:t>l</a:t>
            </a:r>
            <a:r>
              <a:rPr sz="2700" b="1" dirty="0">
                <a:latin typeface="Times New Roman"/>
                <a:cs typeface="Times New Roman"/>
              </a:rPr>
              <a:t>e format </a:t>
            </a:r>
            <a:r>
              <a:rPr sz="2700" spc="-5" dirty="0">
                <a:latin typeface="Times New Roman"/>
                <a:cs typeface="Times New Roman"/>
              </a:rPr>
              <a:t>is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-5" dirty="0">
                <a:latin typeface="Times New Roman"/>
                <a:cs typeface="Times New Roman"/>
              </a:rPr>
              <a:t> s</a:t>
            </a:r>
            <a:r>
              <a:rPr sz="2700" dirty="0">
                <a:latin typeface="Times New Roman"/>
                <a:cs typeface="Times New Roman"/>
              </a:rPr>
              <a:t>tan</a:t>
            </a:r>
            <a:r>
              <a:rPr sz="2700" spc="10" dirty="0">
                <a:latin typeface="Times New Roman"/>
                <a:cs typeface="Times New Roman"/>
              </a:rPr>
              <a:t>d</a:t>
            </a:r>
            <a:r>
              <a:rPr sz="2700" dirty="0">
                <a:latin typeface="Times New Roman"/>
                <a:cs typeface="Times New Roman"/>
              </a:rPr>
              <a:t>ard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way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</a:t>
            </a:r>
            <a:r>
              <a:rPr sz="2700" spc="5" dirty="0">
                <a:latin typeface="Times New Roman"/>
                <a:cs typeface="Times New Roman"/>
              </a:rPr>
              <a:t>h</a:t>
            </a:r>
            <a:r>
              <a:rPr sz="2700" dirty="0">
                <a:latin typeface="Times New Roman"/>
                <a:cs typeface="Times New Roman"/>
              </a:rPr>
              <a:t>at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</a:t>
            </a:r>
            <a:r>
              <a:rPr sz="2700" spc="5" dirty="0">
                <a:latin typeface="Times New Roman"/>
                <a:cs typeface="Times New Roman"/>
              </a:rPr>
              <a:t>n</a:t>
            </a:r>
            <a:r>
              <a:rPr sz="2700" spc="-15" dirty="0">
                <a:latin typeface="Times New Roman"/>
                <a:cs typeface="Times New Roman"/>
              </a:rPr>
              <a:t>f</a:t>
            </a:r>
            <a:r>
              <a:rPr sz="2700" dirty="0">
                <a:latin typeface="Times New Roman"/>
                <a:cs typeface="Times New Roman"/>
              </a:rPr>
              <a:t>ormati</a:t>
            </a:r>
            <a:r>
              <a:rPr sz="2700" spc="10" dirty="0">
                <a:latin typeface="Times New Roman"/>
                <a:cs typeface="Times New Roman"/>
              </a:rPr>
              <a:t>o</a:t>
            </a:r>
            <a:r>
              <a:rPr sz="2700" dirty="0">
                <a:latin typeface="Times New Roman"/>
                <a:cs typeface="Times New Roman"/>
              </a:rPr>
              <a:t>n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enc</a:t>
            </a:r>
            <a:r>
              <a:rPr sz="2700" spc="5" dirty="0">
                <a:latin typeface="Times New Roman"/>
                <a:cs typeface="Times New Roman"/>
              </a:rPr>
              <a:t>o</a:t>
            </a:r>
            <a:r>
              <a:rPr sz="2700" dirty="0">
                <a:latin typeface="Times New Roman"/>
                <a:cs typeface="Times New Roman"/>
              </a:rPr>
              <a:t>ded  </a:t>
            </a:r>
            <a:r>
              <a:rPr sz="2700" spc="-5" dirty="0">
                <a:latin typeface="Times New Roman"/>
                <a:cs typeface="Times New Roman"/>
              </a:rPr>
              <a:t>for </a:t>
            </a:r>
            <a:r>
              <a:rPr sz="2700" dirty="0">
                <a:latin typeface="Times New Roman"/>
                <a:cs typeface="Times New Roman"/>
              </a:rPr>
              <a:t>storage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computer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file.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891A7"/>
              </a:buClr>
              <a:buFont typeface="Wingdings 2"/>
              <a:buChar char=""/>
            </a:pPr>
            <a:endParaRPr sz="3300">
              <a:latin typeface="Times New Roman"/>
              <a:cs typeface="Times New Roman"/>
            </a:endParaRPr>
          </a:p>
          <a:p>
            <a:pPr marL="466725" marR="1235075" indent="-454659">
              <a:lnSpc>
                <a:spcPts val="2590"/>
              </a:lnSpc>
              <a:buClr>
                <a:srgbClr val="3891A7"/>
              </a:buClr>
              <a:buSzPct val="79629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700" spc="-5" dirty="0">
                <a:latin typeface="Times New Roman"/>
                <a:cs typeface="Times New Roman"/>
              </a:rPr>
              <a:t>A</a:t>
            </a:r>
            <a:r>
              <a:rPr sz="2700" spc="-16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f</a:t>
            </a:r>
            <a:r>
              <a:rPr sz="2700" dirty="0">
                <a:latin typeface="Times New Roman"/>
                <a:cs typeface="Times New Roman"/>
              </a:rPr>
              <a:t>i</a:t>
            </a:r>
            <a:r>
              <a:rPr sz="2700" spc="5" dirty="0">
                <a:latin typeface="Times New Roman"/>
                <a:cs typeface="Times New Roman"/>
              </a:rPr>
              <a:t>l</a:t>
            </a:r>
            <a:r>
              <a:rPr sz="2700" dirty="0">
                <a:latin typeface="Times New Roman"/>
                <a:cs typeface="Times New Roman"/>
              </a:rPr>
              <a:t>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f</a:t>
            </a:r>
            <a:r>
              <a:rPr sz="2700" dirty="0">
                <a:latin typeface="Times New Roman"/>
                <a:cs typeface="Times New Roman"/>
              </a:rPr>
              <a:t>ormat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</a:t>
            </a:r>
            <a:r>
              <a:rPr sz="2700" dirty="0">
                <a:latin typeface="Times New Roman"/>
                <a:cs typeface="Times New Roman"/>
              </a:rPr>
              <a:t>p</a:t>
            </a:r>
            <a:r>
              <a:rPr sz="2700" spc="-5" dirty="0">
                <a:latin typeface="Times New Roman"/>
                <a:cs typeface="Times New Roman"/>
              </a:rPr>
              <a:t>ecifies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h</a:t>
            </a:r>
            <a:r>
              <a:rPr sz="2700" dirty="0">
                <a:latin typeface="Times New Roman"/>
                <a:cs typeface="Times New Roman"/>
              </a:rPr>
              <a:t>o</a:t>
            </a:r>
            <a:r>
              <a:rPr sz="2700" spc="-5" dirty="0">
                <a:latin typeface="Times New Roman"/>
                <a:cs typeface="Times New Roman"/>
              </a:rPr>
              <a:t>w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bit</a:t>
            </a:r>
            <a:r>
              <a:rPr sz="2700" spc="-5" dirty="0">
                <a:latin typeface="Times New Roman"/>
                <a:cs typeface="Times New Roman"/>
              </a:rPr>
              <a:t>s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are </a:t>
            </a:r>
            <a:r>
              <a:rPr sz="2700" spc="-5" dirty="0">
                <a:latin typeface="Times New Roman"/>
                <a:cs typeface="Times New Roman"/>
              </a:rPr>
              <a:t>u</a:t>
            </a:r>
            <a:r>
              <a:rPr sz="2700" dirty="0">
                <a:latin typeface="Times New Roman"/>
                <a:cs typeface="Times New Roman"/>
              </a:rPr>
              <a:t>sed to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en</a:t>
            </a:r>
            <a:r>
              <a:rPr sz="2700" spc="5" dirty="0">
                <a:latin typeface="Times New Roman"/>
                <a:cs typeface="Times New Roman"/>
              </a:rPr>
              <a:t>c</a:t>
            </a:r>
            <a:r>
              <a:rPr sz="2700" dirty="0">
                <a:latin typeface="Times New Roman"/>
                <a:cs typeface="Times New Roman"/>
              </a:rPr>
              <a:t>o</a:t>
            </a:r>
            <a:r>
              <a:rPr sz="2700" spc="5" dirty="0">
                <a:latin typeface="Times New Roman"/>
                <a:cs typeface="Times New Roman"/>
              </a:rPr>
              <a:t>d</a:t>
            </a:r>
            <a:r>
              <a:rPr sz="2700" dirty="0">
                <a:latin typeface="Times New Roman"/>
                <a:cs typeface="Times New Roman"/>
              </a:rPr>
              <a:t>e  information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digital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storage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medium.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3891A7"/>
              </a:buClr>
              <a:buFont typeface="Wingdings 2"/>
              <a:buChar char=""/>
            </a:pPr>
            <a:endParaRPr sz="3300">
              <a:latin typeface="Times New Roman"/>
              <a:cs typeface="Times New Roman"/>
            </a:endParaRPr>
          </a:p>
          <a:p>
            <a:pPr marL="469265" marR="290195" indent="-457200">
              <a:lnSpc>
                <a:spcPts val="2590"/>
              </a:lnSpc>
              <a:buClr>
                <a:srgbClr val="3891A7"/>
              </a:buClr>
              <a:buSzPct val="79629"/>
              <a:buFont typeface="Wingdings 2"/>
              <a:buChar char=""/>
              <a:tabLst>
                <a:tab pos="469265" algn="l"/>
                <a:tab pos="469900" algn="l"/>
              </a:tabLst>
            </a:pPr>
            <a:r>
              <a:rPr sz="2700" dirty="0">
                <a:latin typeface="Times New Roman"/>
                <a:cs typeface="Times New Roman"/>
              </a:rPr>
              <a:t>File </a:t>
            </a:r>
            <a:r>
              <a:rPr sz="2700" spc="-5" dirty="0">
                <a:latin typeface="Times New Roman"/>
                <a:cs typeface="Times New Roman"/>
              </a:rPr>
              <a:t>formats may </a:t>
            </a:r>
            <a:r>
              <a:rPr sz="2700" dirty="0">
                <a:latin typeface="Times New Roman"/>
                <a:cs typeface="Times New Roman"/>
              </a:rPr>
              <a:t>be either proprietary or </a:t>
            </a:r>
            <a:r>
              <a:rPr sz="2700" spc="-5" dirty="0">
                <a:latin typeface="Times New Roman"/>
                <a:cs typeface="Times New Roman"/>
              </a:rPr>
              <a:t>free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-5" dirty="0">
                <a:latin typeface="Times New Roman"/>
                <a:cs typeface="Times New Roman"/>
              </a:rPr>
              <a:t>may </a:t>
            </a:r>
            <a:r>
              <a:rPr sz="2700" dirty="0">
                <a:latin typeface="Times New Roman"/>
                <a:cs typeface="Times New Roman"/>
              </a:rPr>
              <a:t>be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either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unpublished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or open.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891A7"/>
              </a:buClr>
              <a:buFont typeface="Wingdings 2"/>
              <a:buChar char=""/>
            </a:pPr>
            <a:endParaRPr sz="3300">
              <a:latin typeface="Times New Roman"/>
              <a:cs typeface="Times New Roman"/>
            </a:endParaRPr>
          </a:p>
          <a:p>
            <a:pPr marL="466725" marR="229235" indent="-454659">
              <a:lnSpc>
                <a:spcPct val="80000"/>
              </a:lnSpc>
              <a:buClr>
                <a:srgbClr val="3891A7"/>
              </a:buClr>
              <a:buSzPct val="79629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700" spc="-5" dirty="0">
                <a:latin typeface="Times New Roman"/>
                <a:cs typeface="Times New Roman"/>
              </a:rPr>
              <a:t>For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example</a:t>
            </a:r>
            <a:r>
              <a:rPr sz="2700" dirty="0">
                <a:latin typeface="Times New Roman"/>
                <a:cs typeface="Times New Roman"/>
              </a:rPr>
              <a:t> :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image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file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format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, audio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file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format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, video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file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format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-50" dirty="0">
                <a:latin typeface="Times New Roman"/>
                <a:cs typeface="Times New Roman"/>
              </a:rPr>
              <a:t>Text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Formats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etc.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5" y="0"/>
            <a:ext cx="9909175" cy="6861175"/>
            <a:chOff x="-3045" y="0"/>
            <a:chExt cx="9909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881" y="818106"/>
                  </a:lnTo>
                  <a:lnTo>
                    <a:pt x="100519" y="814261"/>
                  </a:lnTo>
                  <a:lnTo>
                    <a:pt x="149345" y="807936"/>
                  </a:lnTo>
                  <a:lnTo>
                    <a:pt x="197283" y="799201"/>
                  </a:lnTo>
                  <a:lnTo>
                    <a:pt x="244260" y="788125"/>
                  </a:lnTo>
                  <a:lnTo>
                    <a:pt x="290199" y="774778"/>
                  </a:lnTo>
                  <a:lnTo>
                    <a:pt x="335027" y="759228"/>
                  </a:lnTo>
                  <a:lnTo>
                    <a:pt x="378668" y="741545"/>
                  </a:lnTo>
                  <a:lnTo>
                    <a:pt x="421047" y="721798"/>
                  </a:lnTo>
                  <a:lnTo>
                    <a:pt x="462089" y="700057"/>
                  </a:lnTo>
                  <a:lnTo>
                    <a:pt x="501719" y="676389"/>
                  </a:lnTo>
                  <a:lnTo>
                    <a:pt x="539863" y="650866"/>
                  </a:lnTo>
                  <a:lnTo>
                    <a:pt x="576445" y="623555"/>
                  </a:lnTo>
                  <a:lnTo>
                    <a:pt x="611391" y="594526"/>
                  </a:lnTo>
                  <a:lnTo>
                    <a:pt x="644625" y="563849"/>
                  </a:lnTo>
                  <a:lnTo>
                    <a:pt x="676073" y="531592"/>
                  </a:lnTo>
                  <a:lnTo>
                    <a:pt x="705659" y="497824"/>
                  </a:lnTo>
                  <a:lnTo>
                    <a:pt x="733309" y="462616"/>
                  </a:lnTo>
                  <a:lnTo>
                    <a:pt x="758948" y="426036"/>
                  </a:lnTo>
                  <a:lnTo>
                    <a:pt x="782501" y="388152"/>
                  </a:lnTo>
                  <a:lnTo>
                    <a:pt x="803893" y="349036"/>
                  </a:lnTo>
                  <a:lnTo>
                    <a:pt x="823049" y="308755"/>
                  </a:lnTo>
                  <a:lnTo>
                    <a:pt x="839893" y="267378"/>
                  </a:lnTo>
                  <a:lnTo>
                    <a:pt x="854352" y="224976"/>
                  </a:lnTo>
                  <a:lnTo>
                    <a:pt x="866350" y="181618"/>
                  </a:lnTo>
                  <a:lnTo>
                    <a:pt x="875813" y="137371"/>
                  </a:lnTo>
                  <a:lnTo>
                    <a:pt x="882664" y="92307"/>
                  </a:lnTo>
                  <a:lnTo>
                    <a:pt x="886830" y="46493"/>
                  </a:lnTo>
                  <a:lnTo>
                    <a:pt x="88823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886830" y="46493"/>
                  </a:lnTo>
                  <a:lnTo>
                    <a:pt x="882664" y="92307"/>
                  </a:lnTo>
                  <a:lnTo>
                    <a:pt x="875813" y="137371"/>
                  </a:lnTo>
                  <a:lnTo>
                    <a:pt x="866350" y="181618"/>
                  </a:lnTo>
                  <a:lnTo>
                    <a:pt x="854352" y="224976"/>
                  </a:lnTo>
                  <a:lnTo>
                    <a:pt x="839894" y="267378"/>
                  </a:lnTo>
                  <a:lnTo>
                    <a:pt x="823049" y="308755"/>
                  </a:lnTo>
                  <a:lnTo>
                    <a:pt x="803893" y="349036"/>
                  </a:lnTo>
                  <a:lnTo>
                    <a:pt x="782501" y="388152"/>
                  </a:lnTo>
                  <a:lnTo>
                    <a:pt x="758949" y="426036"/>
                  </a:lnTo>
                  <a:lnTo>
                    <a:pt x="733310" y="462616"/>
                  </a:lnTo>
                  <a:lnTo>
                    <a:pt x="705659" y="497824"/>
                  </a:lnTo>
                  <a:lnTo>
                    <a:pt x="676073" y="531592"/>
                  </a:lnTo>
                  <a:lnTo>
                    <a:pt x="644625" y="563849"/>
                  </a:lnTo>
                  <a:lnTo>
                    <a:pt x="611391" y="594526"/>
                  </a:lnTo>
                  <a:lnTo>
                    <a:pt x="576445" y="623555"/>
                  </a:lnTo>
                  <a:lnTo>
                    <a:pt x="539863" y="650866"/>
                  </a:lnTo>
                  <a:lnTo>
                    <a:pt x="501719" y="676389"/>
                  </a:lnTo>
                  <a:lnTo>
                    <a:pt x="462089" y="700057"/>
                  </a:lnTo>
                  <a:lnTo>
                    <a:pt x="421047" y="721798"/>
                  </a:lnTo>
                  <a:lnTo>
                    <a:pt x="378668" y="741545"/>
                  </a:lnTo>
                  <a:lnTo>
                    <a:pt x="335027" y="759228"/>
                  </a:lnTo>
                  <a:lnTo>
                    <a:pt x="290200" y="774778"/>
                  </a:lnTo>
                  <a:lnTo>
                    <a:pt x="244260" y="788125"/>
                  </a:lnTo>
                  <a:lnTo>
                    <a:pt x="197283" y="799201"/>
                  </a:lnTo>
                  <a:lnTo>
                    <a:pt x="149345" y="807936"/>
                  </a:lnTo>
                  <a:lnTo>
                    <a:pt x="100519" y="814261"/>
                  </a:lnTo>
                  <a:lnTo>
                    <a:pt x="50881" y="818106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88235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6095"/>
              <a:ext cx="1926336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879" y="21081"/>
              <a:ext cx="1844039" cy="1702435"/>
            </a:xfrm>
            <a:custGeom>
              <a:avLst/>
              <a:gdLst/>
              <a:ahLst/>
              <a:cxnLst/>
              <a:rect l="l" t="t" r="r" b="b"/>
              <a:pathLst>
                <a:path w="1844039" h="1702435">
                  <a:moveTo>
                    <a:pt x="0" y="851154"/>
                  </a:moveTo>
                  <a:lnTo>
                    <a:pt x="1364" y="804458"/>
                  </a:lnTo>
                  <a:lnTo>
                    <a:pt x="5410" y="758420"/>
                  </a:lnTo>
                  <a:lnTo>
                    <a:pt x="12067" y="713105"/>
                  </a:lnTo>
                  <a:lnTo>
                    <a:pt x="21266" y="668577"/>
                  </a:lnTo>
                  <a:lnTo>
                    <a:pt x="32936" y="624901"/>
                  </a:lnTo>
                  <a:lnTo>
                    <a:pt x="47006" y="582143"/>
                  </a:lnTo>
                  <a:lnTo>
                    <a:pt x="63406" y="540367"/>
                  </a:lnTo>
                  <a:lnTo>
                    <a:pt x="82066" y="499639"/>
                  </a:lnTo>
                  <a:lnTo>
                    <a:pt x="102916" y="460022"/>
                  </a:lnTo>
                  <a:lnTo>
                    <a:pt x="125885" y="421583"/>
                  </a:lnTo>
                  <a:lnTo>
                    <a:pt x="150903" y="384386"/>
                  </a:lnTo>
                  <a:lnTo>
                    <a:pt x="177899" y="348496"/>
                  </a:lnTo>
                  <a:lnTo>
                    <a:pt x="206804" y="313977"/>
                  </a:lnTo>
                  <a:lnTo>
                    <a:pt x="237547" y="280896"/>
                  </a:lnTo>
                  <a:lnTo>
                    <a:pt x="270057" y="249316"/>
                  </a:lnTo>
                  <a:lnTo>
                    <a:pt x="304265" y="219304"/>
                  </a:lnTo>
                  <a:lnTo>
                    <a:pt x="340100" y="190922"/>
                  </a:lnTo>
                  <a:lnTo>
                    <a:pt x="377491" y="164238"/>
                  </a:lnTo>
                  <a:lnTo>
                    <a:pt x="416369" y="139315"/>
                  </a:lnTo>
                  <a:lnTo>
                    <a:pt x="456663" y="116219"/>
                  </a:lnTo>
                  <a:lnTo>
                    <a:pt x="498303" y="95014"/>
                  </a:lnTo>
                  <a:lnTo>
                    <a:pt x="541218" y="75765"/>
                  </a:lnTo>
                  <a:lnTo>
                    <a:pt x="585339" y="58538"/>
                  </a:lnTo>
                  <a:lnTo>
                    <a:pt x="630594" y="43397"/>
                  </a:lnTo>
                  <a:lnTo>
                    <a:pt x="676914" y="30407"/>
                  </a:lnTo>
                  <a:lnTo>
                    <a:pt x="724228" y="19634"/>
                  </a:lnTo>
                  <a:lnTo>
                    <a:pt x="772466" y="11141"/>
                  </a:lnTo>
                  <a:lnTo>
                    <a:pt x="821557" y="4995"/>
                  </a:lnTo>
                  <a:lnTo>
                    <a:pt x="871432" y="1259"/>
                  </a:lnTo>
                  <a:lnTo>
                    <a:pt x="922019" y="0"/>
                  </a:lnTo>
                  <a:lnTo>
                    <a:pt x="972625" y="1259"/>
                  </a:lnTo>
                  <a:lnTo>
                    <a:pt x="1022503" y="4995"/>
                  </a:lnTo>
                  <a:lnTo>
                    <a:pt x="1071598" y="11141"/>
                  </a:lnTo>
                  <a:lnTo>
                    <a:pt x="1119838" y="19634"/>
                  </a:lnTo>
                  <a:lnTo>
                    <a:pt x="1167154" y="30407"/>
                  </a:lnTo>
                  <a:lnTo>
                    <a:pt x="1213476" y="43397"/>
                  </a:lnTo>
                  <a:lnTo>
                    <a:pt x="1258732" y="58538"/>
                  </a:lnTo>
                  <a:lnTo>
                    <a:pt x="1302853" y="75765"/>
                  </a:lnTo>
                  <a:lnTo>
                    <a:pt x="1345768" y="95014"/>
                  </a:lnTo>
                  <a:lnTo>
                    <a:pt x="1387408" y="116219"/>
                  </a:lnTo>
                  <a:lnTo>
                    <a:pt x="1427701" y="139315"/>
                  </a:lnTo>
                  <a:lnTo>
                    <a:pt x="1466578" y="164238"/>
                  </a:lnTo>
                  <a:lnTo>
                    <a:pt x="1503968" y="190922"/>
                  </a:lnTo>
                  <a:lnTo>
                    <a:pt x="1539801" y="219304"/>
                  </a:lnTo>
                  <a:lnTo>
                    <a:pt x="1574007" y="249316"/>
                  </a:lnTo>
                  <a:lnTo>
                    <a:pt x="1606516" y="280896"/>
                  </a:lnTo>
                  <a:lnTo>
                    <a:pt x="1637256" y="313977"/>
                  </a:lnTo>
                  <a:lnTo>
                    <a:pt x="1666159" y="348496"/>
                  </a:lnTo>
                  <a:lnTo>
                    <a:pt x="1693153" y="384386"/>
                  </a:lnTo>
                  <a:lnTo>
                    <a:pt x="1718169" y="421583"/>
                  </a:lnTo>
                  <a:lnTo>
                    <a:pt x="1741136" y="460022"/>
                  </a:lnTo>
                  <a:lnTo>
                    <a:pt x="1761983" y="499639"/>
                  </a:lnTo>
                  <a:lnTo>
                    <a:pt x="1780641" y="540367"/>
                  </a:lnTo>
                  <a:lnTo>
                    <a:pt x="1797039" y="582143"/>
                  </a:lnTo>
                  <a:lnTo>
                    <a:pt x="1811108" y="624901"/>
                  </a:lnTo>
                  <a:lnTo>
                    <a:pt x="1822776" y="668577"/>
                  </a:lnTo>
                  <a:lnTo>
                    <a:pt x="1831973" y="713105"/>
                  </a:lnTo>
                  <a:lnTo>
                    <a:pt x="1838630" y="758420"/>
                  </a:lnTo>
                  <a:lnTo>
                    <a:pt x="1842675" y="804458"/>
                  </a:lnTo>
                  <a:lnTo>
                    <a:pt x="1844039" y="851154"/>
                  </a:lnTo>
                  <a:lnTo>
                    <a:pt x="1842675" y="897849"/>
                  </a:lnTo>
                  <a:lnTo>
                    <a:pt x="1838630" y="943885"/>
                  </a:lnTo>
                  <a:lnTo>
                    <a:pt x="1831973" y="989199"/>
                  </a:lnTo>
                  <a:lnTo>
                    <a:pt x="1822776" y="1033724"/>
                  </a:lnTo>
                  <a:lnTo>
                    <a:pt x="1811108" y="1077396"/>
                  </a:lnTo>
                  <a:lnTo>
                    <a:pt x="1797039" y="1120151"/>
                  </a:lnTo>
                  <a:lnTo>
                    <a:pt x="1780641" y="1161922"/>
                  </a:lnTo>
                  <a:lnTo>
                    <a:pt x="1761983" y="1202646"/>
                  </a:lnTo>
                  <a:lnTo>
                    <a:pt x="1741136" y="1242257"/>
                  </a:lnTo>
                  <a:lnTo>
                    <a:pt x="1718169" y="1280691"/>
                  </a:lnTo>
                  <a:lnTo>
                    <a:pt x="1693153" y="1317882"/>
                  </a:lnTo>
                  <a:lnTo>
                    <a:pt x="1666159" y="1353767"/>
                  </a:lnTo>
                  <a:lnTo>
                    <a:pt x="1637256" y="1388279"/>
                  </a:lnTo>
                  <a:lnTo>
                    <a:pt x="1606516" y="1421354"/>
                  </a:lnTo>
                  <a:lnTo>
                    <a:pt x="1574007" y="1452927"/>
                  </a:lnTo>
                  <a:lnTo>
                    <a:pt x="1539801" y="1482934"/>
                  </a:lnTo>
                  <a:lnTo>
                    <a:pt x="1503968" y="1511308"/>
                  </a:lnTo>
                  <a:lnTo>
                    <a:pt x="1466578" y="1537987"/>
                  </a:lnTo>
                  <a:lnTo>
                    <a:pt x="1427701" y="1562904"/>
                  </a:lnTo>
                  <a:lnTo>
                    <a:pt x="1387408" y="1585994"/>
                  </a:lnTo>
                  <a:lnTo>
                    <a:pt x="1345768" y="1607194"/>
                  </a:lnTo>
                  <a:lnTo>
                    <a:pt x="1302853" y="1626437"/>
                  </a:lnTo>
                  <a:lnTo>
                    <a:pt x="1258732" y="1643660"/>
                  </a:lnTo>
                  <a:lnTo>
                    <a:pt x="1213476" y="1658796"/>
                  </a:lnTo>
                  <a:lnTo>
                    <a:pt x="1167154" y="1671782"/>
                  </a:lnTo>
                  <a:lnTo>
                    <a:pt x="1119838" y="1682553"/>
                  </a:lnTo>
                  <a:lnTo>
                    <a:pt x="1071598" y="1691042"/>
                  </a:lnTo>
                  <a:lnTo>
                    <a:pt x="1022503" y="1697187"/>
                  </a:lnTo>
                  <a:lnTo>
                    <a:pt x="972625" y="1700921"/>
                  </a:lnTo>
                  <a:lnTo>
                    <a:pt x="922032" y="1702181"/>
                  </a:lnTo>
                  <a:lnTo>
                    <a:pt x="871432" y="1700921"/>
                  </a:lnTo>
                  <a:lnTo>
                    <a:pt x="821557" y="1697187"/>
                  </a:lnTo>
                  <a:lnTo>
                    <a:pt x="772466" y="1691042"/>
                  </a:lnTo>
                  <a:lnTo>
                    <a:pt x="724228" y="1682553"/>
                  </a:lnTo>
                  <a:lnTo>
                    <a:pt x="676914" y="1671782"/>
                  </a:lnTo>
                  <a:lnTo>
                    <a:pt x="630594" y="1658796"/>
                  </a:lnTo>
                  <a:lnTo>
                    <a:pt x="585339" y="1643660"/>
                  </a:lnTo>
                  <a:lnTo>
                    <a:pt x="541219" y="1626437"/>
                  </a:lnTo>
                  <a:lnTo>
                    <a:pt x="498303" y="1607194"/>
                  </a:lnTo>
                  <a:lnTo>
                    <a:pt x="456664" y="1585994"/>
                  </a:lnTo>
                  <a:lnTo>
                    <a:pt x="416370" y="1562904"/>
                  </a:lnTo>
                  <a:lnTo>
                    <a:pt x="377492" y="1537987"/>
                  </a:lnTo>
                  <a:lnTo>
                    <a:pt x="340101" y="1511308"/>
                  </a:lnTo>
                  <a:lnTo>
                    <a:pt x="304266" y="1482934"/>
                  </a:lnTo>
                  <a:lnTo>
                    <a:pt x="270059" y="1452927"/>
                  </a:lnTo>
                  <a:lnTo>
                    <a:pt x="237549" y="1421354"/>
                  </a:lnTo>
                  <a:lnTo>
                    <a:pt x="206806" y="1388279"/>
                  </a:lnTo>
                  <a:lnTo>
                    <a:pt x="177902" y="1353767"/>
                  </a:lnTo>
                  <a:lnTo>
                    <a:pt x="150906" y="1317882"/>
                  </a:lnTo>
                  <a:lnTo>
                    <a:pt x="125888" y="1280691"/>
                  </a:lnTo>
                  <a:lnTo>
                    <a:pt x="102920" y="1242257"/>
                  </a:lnTo>
                  <a:lnTo>
                    <a:pt x="82071" y="1202646"/>
                  </a:lnTo>
                  <a:lnTo>
                    <a:pt x="63412" y="1161922"/>
                  </a:lnTo>
                  <a:lnTo>
                    <a:pt x="47012" y="1120151"/>
                  </a:lnTo>
                  <a:lnTo>
                    <a:pt x="32943" y="1077396"/>
                  </a:lnTo>
                  <a:lnTo>
                    <a:pt x="21274" y="1033724"/>
                  </a:lnTo>
                  <a:lnTo>
                    <a:pt x="12077" y="989199"/>
                  </a:lnTo>
                  <a:lnTo>
                    <a:pt x="5420" y="943885"/>
                  </a:lnTo>
                  <a:lnTo>
                    <a:pt x="1375" y="897849"/>
                  </a:lnTo>
                  <a:lnTo>
                    <a:pt x="12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1" y="1024128"/>
              <a:ext cx="1217676" cy="11932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4" y="1031703"/>
              <a:ext cx="1175464" cy="1149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144" y="1031703"/>
              <a:ext cx="1176020" cy="1149985"/>
            </a:xfrm>
            <a:custGeom>
              <a:avLst/>
              <a:gdLst/>
              <a:ahLst/>
              <a:cxnLst/>
              <a:rect l="l" t="t" r="r" b="b"/>
              <a:pathLst>
                <a:path w="1176020" h="1149985">
                  <a:moveTo>
                    <a:pt x="111160" y="194354"/>
                  </a:moveTo>
                  <a:lnTo>
                    <a:pt x="140947" y="160272"/>
                  </a:lnTo>
                  <a:lnTo>
                    <a:pt x="173183" y="129434"/>
                  </a:lnTo>
                  <a:lnTo>
                    <a:pt x="207658" y="101852"/>
                  </a:lnTo>
                  <a:lnTo>
                    <a:pt x="244161" y="77541"/>
                  </a:lnTo>
                  <a:lnTo>
                    <a:pt x="282480" y="56512"/>
                  </a:lnTo>
                  <a:lnTo>
                    <a:pt x="322405" y="38778"/>
                  </a:lnTo>
                  <a:lnTo>
                    <a:pt x="363724" y="24354"/>
                  </a:lnTo>
                  <a:lnTo>
                    <a:pt x="406226" y="13250"/>
                  </a:lnTo>
                  <a:lnTo>
                    <a:pt x="449699" y="5482"/>
                  </a:lnTo>
                  <a:lnTo>
                    <a:pt x="493933" y="1060"/>
                  </a:lnTo>
                  <a:lnTo>
                    <a:pt x="538717" y="0"/>
                  </a:lnTo>
                  <a:lnTo>
                    <a:pt x="583839" y="2312"/>
                  </a:lnTo>
                  <a:lnTo>
                    <a:pt x="629088" y="8011"/>
                  </a:lnTo>
                  <a:lnTo>
                    <a:pt x="674253" y="17109"/>
                  </a:lnTo>
                  <a:lnTo>
                    <a:pt x="719124" y="29619"/>
                  </a:lnTo>
                  <a:lnTo>
                    <a:pt x="763487" y="45555"/>
                  </a:lnTo>
                  <a:lnTo>
                    <a:pt x="807134" y="64929"/>
                  </a:lnTo>
                  <a:lnTo>
                    <a:pt x="849851" y="87754"/>
                  </a:lnTo>
                  <a:lnTo>
                    <a:pt x="891429" y="114042"/>
                  </a:lnTo>
                  <a:lnTo>
                    <a:pt x="931656" y="143808"/>
                  </a:lnTo>
                  <a:lnTo>
                    <a:pt x="969606" y="176431"/>
                  </a:lnTo>
                  <a:lnTo>
                    <a:pt x="1004463" y="211142"/>
                  </a:lnTo>
                  <a:lnTo>
                    <a:pt x="1036193" y="247733"/>
                  </a:lnTo>
                  <a:lnTo>
                    <a:pt x="1064763" y="285995"/>
                  </a:lnTo>
                  <a:lnTo>
                    <a:pt x="1090138" y="325720"/>
                  </a:lnTo>
                  <a:lnTo>
                    <a:pt x="1112285" y="366698"/>
                  </a:lnTo>
                  <a:lnTo>
                    <a:pt x="1131169" y="408721"/>
                  </a:lnTo>
                  <a:lnTo>
                    <a:pt x="1146756" y="451579"/>
                  </a:lnTo>
                  <a:lnTo>
                    <a:pt x="1159013" y="495065"/>
                  </a:lnTo>
                  <a:lnTo>
                    <a:pt x="1167906" y="538969"/>
                  </a:lnTo>
                  <a:lnTo>
                    <a:pt x="1173401" y="583082"/>
                  </a:lnTo>
                  <a:lnTo>
                    <a:pt x="1175464" y="627197"/>
                  </a:lnTo>
                  <a:lnTo>
                    <a:pt x="1174060" y="671103"/>
                  </a:lnTo>
                  <a:lnTo>
                    <a:pt x="1169156" y="714593"/>
                  </a:lnTo>
                  <a:lnTo>
                    <a:pt x="1160719" y="757456"/>
                  </a:lnTo>
                  <a:lnTo>
                    <a:pt x="1148713" y="799486"/>
                  </a:lnTo>
                  <a:lnTo>
                    <a:pt x="1133106" y="840472"/>
                  </a:lnTo>
                  <a:lnTo>
                    <a:pt x="1113863" y="880207"/>
                  </a:lnTo>
                  <a:lnTo>
                    <a:pt x="1090950" y="918480"/>
                  </a:lnTo>
                  <a:lnTo>
                    <a:pt x="1064333" y="955084"/>
                  </a:lnTo>
                  <a:lnTo>
                    <a:pt x="1034545" y="989166"/>
                  </a:lnTo>
                  <a:lnTo>
                    <a:pt x="1002307" y="1020005"/>
                  </a:lnTo>
                  <a:lnTo>
                    <a:pt x="967830" y="1047586"/>
                  </a:lnTo>
                  <a:lnTo>
                    <a:pt x="931326" y="1071898"/>
                  </a:lnTo>
                  <a:lnTo>
                    <a:pt x="893005" y="1092927"/>
                  </a:lnTo>
                  <a:lnTo>
                    <a:pt x="853080" y="1110660"/>
                  </a:lnTo>
                  <a:lnTo>
                    <a:pt x="811760" y="1125085"/>
                  </a:lnTo>
                  <a:lnTo>
                    <a:pt x="769258" y="1136188"/>
                  </a:lnTo>
                  <a:lnTo>
                    <a:pt x="725784" y="1143957"/>
                  </a:lnTo>
                  <a:lnTo>
                    <a:pt x="681549" y="1148378"/>
                  </a:lnTo>
                  <a:lnTo>
                    <a:pt x="636765" y="1149439"/>
                  </a:lnTo>
                  <a:lnTo>
                    <a:pt x="591642" y="1147127"/>
                  </a:lnTo>
                  <a:lnTo>
                    <a:pt x="546393" y="1141428"/>
                  </a:lnTo>
                  <a:lnTo>
                    <a:pt x="501227" y="1132330"/>
                  </a:lnTo>
                  <a:lnTo>
                    <a:pt x="456357" y="1119819"/>
                  </a:lnTo>
                  <a:lnTo>
                    <a:pt x="411993" y="1103884"/>
                  </a:lnTo>
                  <a:lnTo>
                    <a:pt x="368347" y="1084510"/>
                  </a:lnTo>
                  <a:lnTo>
                    <a:pt x="325629" y="1061685"/>
                  </a:lnTo>
                  <a:lnTo>
                    <a:pt x="284051" y="1035396"/>
                  </a:lnTo>
                  <a:lnTo>
                    <a:pt x="243824" y="1005630"/>
                  </a:lnTo>
                  <a:lnTo>
                    <a:pt x="205877" y="972990"/>
                  </a:lnTo>
                  <a:lnTo>
                    <a:pt x="171022" y="938262"/>
                  </a:lnTo>
                  <a:lnTo>
                    <a:pt x="139292" y="901657"/>
                  </a:lnTo>
                  <a:lnTo>
                    <a:pt x="110721" y="863382"/>
                  </a:lnTo>
                  <a:lnTo>
                    <a:pt x="85344" y="823647"/>
                  </a:lnTo>
                  <a:lnTo>
                    <a:pt x="63195" y="782661"/>
                  </a:lnTo>
                  <a:lnTo>
                    <a:pt x="44308" y="740631"/>
                  </a:lnTo>
                  <a:lnTo>
                    <a:pt x="28718" y="697768"/>
                  </a:lnTo>
                  <a:lnTo>
                    <a:pt x="16457" y="654280"/>
                  </a:lnTo>
                  <a:lnTo>
                    <a:pt x="7561" y="610375"/>
                  </a:lnTo>
                  <a:lnTo>
                    <a:pt x="2064" y="566262"/>
                  </a:lnTo>
                  <a:lnTo>
                    <a:pt x="0" y="522150"/>
                  </a:lnTo>
                  <a:lnTo>
                    <a:pt x="1402" y="478249"/>
                  </a:lnTo>
                  <a:lnTo>
                    <a:pt x="6305" y="434766"/>
                  </a:lnTo>
                  <a:lnTo>
                    <a:pt x="14744" y="391911"/>
                  </a:lnTo>
                  <a:lnTo>
                    <a:pt x="26752" y="349892"/>
                  </a:lnTo>
                  <a:lnTo>
                    <a:pt x="42363" y="308918"/>
                  </a:lnTo>
                  <a:lnTo>
                    <a:pt x="61612" y="269198"/>
                  </a:lnTo>
                  <a:lnTo>
                    <a:pt x="84533" y="230940"/>
                  </a:lnTo>
                  <a:lnTo>
                    <a:pt x="111160" y="194354"/>
                  </a:lnTo>
                  <a:close/>
                </a:path>
                <a:path w="1176020" h="1149985">
                  <a:moveTo>
                    <a:pt x="213141" y="275761"/>
                  </a:moveTo>
                  <a:lnTo>
                    <a:pt x="186733" y="313345"/>
                  </a:lnTo>
                  <a:lnTo>
                    <a:pt x="165461" y="353199"/>
                  </a:lnTo>
                  <a:lnTo>
                    <a:pt x="149258" y="394938"/>
                  </a:lnTo>
                  <a:lnTo>
                    <a:pt x="138054" y="438181"/>
                  </a:lnTo>
                  <a:lnTo>
                    <a:pt x="131782" y="482546"/>
                  </a:lnTo>
                  <a:lnTo>
                    <a:pt x="130372" y="527648"/>
                  </a:lnTo>
                  <a:lnTo>
                    <a:pt x="133756" y="573106"/>
                  </a:lnTo>
                  <a:lnTo>
                    <a:pt x="141867" y="618537"/>
                  </a:lnTo>
                  <a:lnTo>
                    <a:pt x="154635" y="663558"/>
                  </a:lnTo>
                  <a:lnTo>
                    <a:pt x="171992" y="707787"/>
                  </a:lnTo>
                  <a:lnTo>
                    <a:pt x="193870" y="750841"/>
                  </a:lnTo>
                  <a:lnTo>
                    <a:pt x="220200" y="792336"/>
                  </a:lnTo>
                  <a:lnTo>
                    <a:pt x="250914" y="831892"/>
                  </a:lnTo>
                  <a:lnTo>
                    <a:pt x="285943" y="869123"/>
                  </a:lnTo>
                  <a:lnTo>
                    <a:pt x="325219" y="903649"/>
                  </a:lnTo>
                  <a:lnTo>
                    <a:pt x="367575" y="934292"/>
                  </a:lnTo>
                  <a:lnTo>
                    <a:pt x="411633" y="960191"/>
                  </a:lnTo>
                  <a:lnTo>
                    <a:pt x="457004" y="981365"/>
                  </a:lnTo>
                  <a:lnTo>
                    <a:pt x="503298" y="997834"/>
                  </a:lnTo>
                  <a:lnTo>
                    <a:pt x="550128" y="1009614"/>
                  </a:lnTo>
                  <a:lnTo>
                    <a:pt x="597103" y="1016726"/>
                  </a:lnTo>
                  <a:lnTo>
                    <a:pt x="643837" y="1019187"/>
                  </a:lnTo>
                  <a:lnTo>
                    <a:pt x="689940" y="1017016"/>
                  </a:lnTo>
                  <a:lnTo>
                    <a:pt x="735022" y="1010232"/>
                  </a:lnTo>
                  <a:lnTo>
                    <a:pt x="778697" y="998852"/>
                  </a:lnTo>
                  <a:lnTo>
                    <a:pt x="820574" y="982896"/>
                  </a:lnTo>
                  <a:lnTo>
                    <a:pt x="860266" y="962382"/>
                  </a:lnTo>
                  <a:lnTo>
                    <a:pt x="897383" y="937329"/>
                  </a:lnTo>
                  <a:lnTo>
                    <a:pt x="931537" y="907754"/>
                  </a:lnTo>
                  <a:lnTo>
                    <a:pt x="962339" y="873677"/>
                  </a:lnTo>
                  <a:lnTo>
                    <a:pt x="988756" y="836092"/>
                  </a:lnTo>
                  <a:lnTo>
                    <a:pt x="1010032" y="796234"/>
                  </a:lnTo>
                  <a:lnTo>
                    <a:pt x="1026237" y="754488"/>
                  </a:lnTo>
                  <a:lnTo>
                    <a:pt x="1037440" y="711237"/>
                  </a:lnTo>
                  <a:lnTo>
                    <a:pt x="1043710" y="666865"/>
                  </a:lnTo>
                  <a:lnTo>
                    <a:pt x="1045116" y="621754"/>
                  </a:lnTo>
                  <a:lnTo>
                    <a:pt x="1041727" y="576288"/>
                  </a:lnTo>
                  <a:lnTo>
                    <a:pt x="1033611" y="530851"/>
                  </a:lnTo>
                  <a:lnTo>
                    <a:pt x="1020838" y="485825"/>
                  </a:lnTo>
                  <a:lnTo>
                    <a:pt x="1003477" y="441595"/>
                  </a:lnTo>
                  <a:lnTo>
                    <a:pt x="981597" y="398543"/>
                  </a:lnTo>
                  <a:lnTo>
                    <a:pt x="955266" y="357054"/>
                  </a:lnTo>
                  <a:lnTo>
                    <a:pt x="924554" y="317509"/>
                  </a:lnTo>
                  <a:lnTo>
                    <a:pt x="889530" y="280293"/>
                  </a:lnTo>
                  <a:lnTo>
                    <a:pt x="850262" y="245789"/>
                  </a:lnTo>
                  <a:lnTo>
                    <a:pt x="807905" y="215145"/>
                  </a:lnTo>
                  <a:lnTo>
                    <a:pt x="763847" y="189242"/>
                  </a:lnTo>
                  <a:lnTo>
                    <a:pt x="718477" y="168061"/>
                  </a:lnTo>
                  <a:lnTo>
                    <a:pt x="672182" y="151585"/>
                  </a:lnTo>
                  <a:lnTo>
                    <a:pt x="625353" y="139796"/>
                  </a:lnTo>
                  <a:lnTo>
                    <a:pt x="578377" y="132676"/>
                  </a:lnTo>
                  <a:lnTo>
                    <a:pt x="531644" y="130207"/>
                  </a:lnTo>
                  <a:lnTo>
                    <a:pt x="485541" y="132372"/>
                  </a:lnTo>
                  <a:lnTo>
                    <a:pt x="440458" y="139152"/>
                  </a:lnTo>
                  <a:lnTo>
                    <a:pt x="396784" y="150530"/>
                  </a:lnTo>
                  <a:lnTo>
                    <a:pt x="354906" y="166488"/>
                  </a:lnTo>
                  <a:lnTo>
                    <a:pt x="315214" y="187008"/>
                  </a:lnTo>
                  <a:lnTo>
                    <a:pt x="278097" y="212072"/>
                  </a:lnTo>
                  <a:lnTo>
                    <a:pt x="243943" y="241662"/>
                  </a:lnTo>
                  <a:lnTo>
                    <a:pt x="213141" y="27576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80" y="0"/>
              <a:ext cx="8808720" cy="6858000"/>
            </a:xfrm>
            <a:custGeom>
              <a:avLst/>
              <a:gdLst/>
              <a:ahLst/>
              <a:cxnLst/>
              <a:rect l="l" t="t" r="r" b="b"/>
              <a:pathLst>
                <a:path w="8808720" h="6858000">
                  <a:moveTo>
                    <a:pt x="8808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808720" y="685800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" y="0"/>
              <a:ext cx="161544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9566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792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247" y="6858000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54935" y="280415"/>
            <a:ext cx="2235708" cy="99669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48889" y="445973"/>
            <a:ext cx="14484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MOV</a:t>
            </a:r>
            <a:endParaRPr sz="4800"/>
          </a:p>
        </p:txBody>
      </p:sp>
      <p:sp>
        <p:nvSpPr>
          <p:cNvPr id="16" name="object 16"/>
          <p:cNvSpPr txBox="1"/>
          <p:nvPr/>
        </p:nvSpPr>
        <p:spPr>
          <a:xfrm>
            <a:off x="1634108" y="1416177"/>
            <a:ext cx="7783195" cy="280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ts val="3325"/>
              </a:lnSpc>
              <a:spcBef>
                <a:spcPts val="95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9900" algn="l"/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Stands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15" dirty="0">
                <a:latin typeface="Times New Roman"/>
                <a:cs typeface="Times New Roman"/>
              </a:rPr>
              <a:t> QuickTime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Movie</a:t>
            </a:r>
            <a:endParaRPr sz="2800">
              <a:latin typeface="Times New Roman"/>
              <a:cs typeface="Times New Roman"/>
            </a:endParaRPr>
          </a:p>
          <a:p>
            <a:pPr marL="469900" marR="365125" indent="-457834">
              <a:lnSpc>
                <a:spcPts val="2690"/>
              </a:lnSpc>
              <a:spcBef>
                <a:spcPts val="610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9900" algn="l"/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QuickTime </a:t>
            </a:r>
            <a:r>
              <a:rPr sz="2800" dirty="0">
                <a:latin typeface="Times New Roman"/>
                <a:cs typeface="Times New Roman"/>
              </a:rPr>
              <a:t>video </a:t>
            </a:r>
            <a:r>
              <a:rPr sz="2800" spc="-5" dirty="0">
                <a:latin typeface="Times New Roman"/>
                <a:cs typeface="Times New Roman"/>
              </a:rPr>
              <a:t>and movie file format was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originally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developed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5" dirty="0">
                <a:latin typeface="Times New Roman"/>
                <a:cs typeface="Times New Roman"/>
              </a:rPr>
              <a:t> the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Apple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Macintosh</a:t>
            </a:r>
            <a:endParaRPr sz="2800">
              <a:latin typeface="Times New Roman"/>
              <a:cs typeface="Times New Roman"/>
            </a:endParaRPr>
          </a:p>
          <a:p>
            <a:pPr marL="469900" marR="1026160" indent="-457834">
              <a:lnSpc>
                <a:spcPct val="80000"/>
              </a:lnSpc>
              <a:spcBef>
                <a:spcPts val="625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9900" algn="l"/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But MOV is now recognized by all personal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computers</a:t>
            </a:r>
            <a:endParaRPr sz="2800">
              <a:latin typeface="Times New Roman"/>
              <a:cs typeface="Times New Roman"/>
            </a:endParaRPr>
          </a:p>
          <a:p>
            <a:pPr marL="378460" indent="-366395">
              <a:lnSpc>
                <a:spcPts val="3254"/>
              </a:lnSpc>
              <a:buClr>
                <a:srgbClr val="3891A7"/>
              </a:buClr>
              <a:buSzPct val="80357"/>
              <a:buFont typeface="Wingdings 2"/>
              <a:buChar char=""/>
              <a:tabLst>
                <a:tab pos="378460" algn="l"/>
                <a:tab pos="379095" algn="l"/>
              </a:tabLst>
            </a:pPr>
            <a:r>
              <a:rPr sz="2800" spc="-15" dirty="0">
                <a:latin typeface="Times New Roman"/>
                <a:cs typeface="Times New Roman"/>
              </a:rPr>
              <a:t>QuickTime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movies use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.mov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filename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extension</a:t>
            </a:r>
            <a:endParaRPr sz="2800">
              <a:latin typeface="Times New Roman"/>
              <a:cs typeface="Times New Roman"/>
            </a:endParaRPr>
          </a:p>
          <a:p>
            <a:pPr marL="378460" indent="-366395">
              <a:lnSpc>
                <a:spcPts val="3325"/>
              </a:lnSpc>
              <a:buClr>
                <a:srgbClr val="3891A7"/>
              </a:buClr>
              <a:buSzPct val="80357"/>
              <a:buFont typeface="Wingdings 2"/>
              <a:buChar char=""/>
              <a:tabLst>
                <a:tab pos="378460" algn="l"/>
                <a:tab pos="379095" algn="l"/>
              </a:tabLst>
            </a:pPr>
            <a:r>
              <a:rPr sz="2800" spc="-5" dirty="0">
                <a:latin typeface="Times New Roman"/>
                <a:cs typeface="Times New Roman"/>
              </a:rPr>
              <a:t>.qt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filename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extension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alternative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5" y="0"/>
            <a:ext cx="9909175" cy="6861175"/>
            <a:chOff x="-3045" y="0"/>
            <a:chExt cx="9909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881" y="818106"/>
                  </a:lnTo>
                  <a:lnTo>
                    <a:pt x="100519" y="814261"/>
                  </a:lnTo>
                  <a:lnTo>
                    <a:pt x="149345" y="807936"/>
                  </a:lnTo>
                  <a:lnTo>
                    <a:pt x="197283" y="799201"/>
                  </a:lnTo>
                  <a:lnTo>
                    <a:pt x="244260" y="788125"/>
                  </a:lnTo>
                  <a:lnTo>
                    <a:pt x="290199" y="774778"/>
                  </a:lnTo>
                  <a:lnTo>
                    <a:pt x="335027" y="759228"/>
                  </a:lnTo>
                  <a:lnTo>
                    <a:pt x="378668" y="741545"/>
                  </a:lnTo>
                  <a:lnTo>
                    <a:pt x="421047" y="721798"/>
                  </a:lnTo>
                  <a:lnTo>
                    <a:pt x="462089" y="700057"/>
                  </a:lnTo>
                  <a:lnTo>
                    <a:pt x="501719" y="676389"/>
                  </a:lnTo>
                  <a:lnTo>
                    <a:pt x="539863" y="650866"/>
                  </a:lnTo>
                  <a:lnTo>
                    <a:pt x="576445" y="623555"/>
                  </a:lnTo>
                  <a:lnTo>
                    <a:pt x="611391" y="594526"/>
                  </a:lnTo>
                  <a:lnTo>
                    <a:pt x="644625" y="563849"/>
                  </a:lnTo>
                  <a:lnTo>
                    <a:pt x="676073" y="531592"/>
                  </a:lnTo>
                  <a:lnTo>
                    <a:pt x="705659" y="497824"/>
                  </a:lnTo>
                  <a:lnTo>
                    <a:pt x="733309" y="462616"/>
                  </a:lnTo>
                  <a:lnTo>
                    <a:pt x="758948" y="426036"/>
                  </a:lnTo>
                  <a:lnTo>
                    <a:pt x="782501" y="388152"/>
                  </a:lnTo>
                  <a:lnTo>
                    <a:pt x="803893" y="349036"/>
                  </a:lnTo>
                  <a:lnTo>
                    <a:pt x="823049" y="308755"/>
                  </a:lnTo>
                  <a:lnTo>
                    <a:pt x="839893" y="267378"/>
                  </a:lnTo>
                  <a:lnTo>
                    <a:pt x="854352" y="224976"/>
                  </a:lnTo>
                  <a:lnTo>
                    <a:pt x="866350" y="181618"/>
                  </a:lnTo>
                  <a:lnTo>
                    <a:pt x="875813" y="137371"/>
                  </a:lnTo>
                  <a:lnTo>
                    <a:pt x="882664" y="92307"/>
                  </a:lnTo>
                  <a:lnTo>
                    <a:pt x="886830" y="46493"/>
                  </a:lnTo>
                  <a:lnTo>
                    <a:pt x="88823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886830" y="46493"/>
                  </a:lnTo>
                  <a:lnTo>
                    <a:pt x="882664" y="92307"/>
                  </a:lnTo>
                  <a:lnTo>
                    <a:pt x="875813" y="137371"/>
                  </a:lnTo>
                  <a:lnTo>
                    <a:pt x="866350" y="181618"/>
                  </a:lnTo>
                  <a:lnTo>
                    <a:pt x="854352" y="224976"/>
                  </a:lnTo>
                  <a:lnTo>
                    <a:pt x="839894" y="267378"/>
                  </a:lnTo>
                  <a:lnTo>
                    <a:pt x="823049" y="308755"/>
                  </a:lnTo>
                  <a:lnTo>
                    <a:pt x="803893" y="349036"/>
                  </a:lnTo>
                  <a:lnTo>
                    <a:pt x="782501" y="388152"/>
                  </a:lnTo>
                  <a:lnTo>
                    <a:pt x="758949" y="426036"/>
                  </a:lnTo>
                  <a:lnTo>
                    <a:pt x="733310" y="462616"/>
                  </a:lnTo>
                  <a:lnTo>
                    <a:pt x="705659" y="497824"/>
                  </a:lnTo>
                  <a:lnTo>
                    <a:pt x="676073" y="531592"/>
                  </a:lnTo>
                  <a:lnTo>
                    <a:pt x="644625" y="563849"/>
                  </a:lnTo>
                  <a:lnTo>
                    <a:pt x="611391" y="594526"/>
                  </a:lnTo>
                  <a:lnTo>
                    <a:pt x="576445" y="623555"/>
                  </a:lnTo>
                  <a:lnTo>
                    <a:pt x="539863" y="650866"/>
                  </a:lnTo>
                  <a:lnTo>
                    <a:pt x="501719" y="676389"/>
                  </a:lnTo>
                  <a:lnTo>
                    <a:pt x="462089" y="700057"/>
                  </a:lnTo>
                  <a:lnTo>
                    <a:pt x="421047" y="721798"/>
                  </a:lnTo>
                  <a:lnTo>
                    <a:pt x="378668" y="741545"/>
                  </a:lnTo>
                  <a:lnTo>
                    <a:pt x="335027" y="759228"/>
                  </a:lnTo>
                  <a:lnTo>
                    <a:pt x="290200" y="774778"/>
                  </a:lnTo>
                  <a:lnTo>
                    <a:pt x="244260" y="788125"/>
                  </a:lnTo>
                  <a:lnTo>
                    <a:pt x="197283" y="799201"/>
                  </a:lnTo>
                  <a:lnTo>
                    <a:pt x="149345" y="807936"/>
                  </a:lnTo>
                  <a:lnTo>
                    <a:pt x="100519" y="814261"/>
                  </a:lnTo>
                  <a:lnTo>
                    <a:pt x="50881" y="818106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88235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6095"/>
              <a:ext cx="1926336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879" y="21081"/>
              <a:ext cx="1844039" cy="1702435"/>
            </a:xfrm>
            <a:custGeom>
              <a:avLst/>
              <a:gdLst/>
              <a:ahLst/>
              <a:cxnLst/>
              <a:rect l="l" t="t" r="r" b="b"/>
              <a:pathLst>
                <a:path w="1844039" h="1702435">
                  <a:moveTo>
                    <a:pt x="0" y="851154"/>
                  </a:moveTo>
                  <a:lnTo>
                    <a:pt x="1364" y="804458"/>
                  </a:lnTo>
                  <a:lnTo>
                    <a:pt x="5410" y="758420"/>
                  </a:lnTo>
                  <a:lnTo>
                    <a:pt x="12067" y="713105"/>
                  </a:lnTo>
                  <a:lnTo>
                    <a:pt x="21266" y="668577"/>
                  </a:lnTo>
                  <a:lnTo>
                    <a:pt x="32936" y="624901"/>
                  </a:lnTo>
                  <a:lnTo>
                    <a:pt x="47006" y="582143"/>
                  </a:lnTo>
                  <a:lnTo>
                    <a:pt x="63406" y="540367"/>
                  </a:lnTo>
                  <a:lnTo>
                    <a:pt x="82066" y="499639"/>
                  </a:lnTo>
                  <a:lnTo>
                    <a:pt x="102916" y="460022"/>
                  </a:lnTo>
                  <a:lnTo>
                    <a:pt x="125885" y="421583"/>
                  </a:lnTo>
                  <a:lnTo>
                    <a:pt x="150903" y="384386"/>
                  </a:lnTo>
                  <a:lnTo>
                    <a:pt x="177899" y="348496"/>
                  </a:lnTo>
                  <a:lnTo>
                    <a:pt x="206804" y="313977"/>
                  </a:lnTo>
                  <a:lnTo>
                    <a:pt x="237547" y="280896"/>
                  </a:lnTo>
                  <a:lnTo>
                    <a:pt x="270057" y="249316"/>
                  </a:lnTo>
                  <a:lnTo>
                    <a:pt x="304265" y="219304"/>
                  </a:lnTo>
                  <a:lnTo>
                    <a:pt x="340100" y="190922"/>
                  </a:lnTo>
                  <a:lnTo>
                    <a:pt x="377491" y="164238"/>
                  </a:lnTo>
                  <a:lnTo>
                    <a:pt x="416369" y="139315"/>
                  </a:lnTo>
                  <a:lnTo>
                    <a:pt x="456663" y="116219"/>
                  </a:lnTo>
                  <a:lnTo>
                    <a:pt x="498303" y="95014"/>
                  </a:lnTo>
                  <a:lnTo>
                    <a:pt x="541218" y="75765"/>
                  </a:lnTo>
                  <a:lnTo>
                    <a:pt x="585339" y="58538"/>
                  </a:lnTo>
                  <a:lnTo>
                    <a:pt x="630594" y="43397"/>
                  </a:lnTo>
                  <a:lnTo>
                    <a:pt x="676914" y="30407"/>
                  </a:lnTo>
                  <a:lnTo>
                    <a:pt x="724228" y="19634"/>
                  </a:lnTo>
                  <a:lnTo>
                    <a:pt x="772466" y="11141"/>
                  </a:lnTo>
                  <a:lnTo>
                    <a:pt x="821557" y="4995"/>
                  </a:lnTo>
                  <a:lnTo>
                    <a:pt x="871432" y="1259"/>
                  </a:lnTo>
                  <a:lnTo>
                    <a:pt x="922019" y="0"/>
                  </a:lnTo>
                  <a:lnTo>
                    <a:pt x="972625" y="1259"/>
                  </a:lnTo>
                  <a:lnTo>
                    <a:pt x="1022503" y="4995"/>
                  </a:lnTo>
                  <a:lnTo>
                    <a:pt x="1071598" y="11141"/>
                  </a:lnTo>
                  <a:lnTo>
                    <a:pt x="1119838" y="19634"/>
                  </a:lnTo>
                  <a:lnTo>
                    <a:pt x="1167154" y="30407"/>
                  </a:lnTo>
                  <a:lnTo>
                    <a:pt x="1213476" y="43397"/>
                  </a:lnTo>
                  <a:lnTo>
                    <a:pt x="1258732" y="58538"/>
                  </a:lnTo>
                  <a:lnTo>
                    <a:pt x="1302853" y="75765"/>
                  </a:lnTo>
                  <a:lnTo>
                    <a:pt x="1345768" y="95014"/>
                  </a:lnTo>
                  <a:lnTo>
                    <a:pt x="1387408" y="116219"/>
                  </a:lnTo>
                  <a:lnTo>
                    <a:pt x="1427701" y="139315"/>
                  </a:lnTo>
                  <a:lnTo>
                    <a:pt x="1466578" y="164238"/>
                  </a:lnTo>
                  <a:lnTo>
                    <a:pt x="1503968" y="190922"/>
                  </a:lnTo>
                  <a:lnTo>
                    <a:pt x="1539801" y="219304"/>
                  </a:lnTo>
                  <a:lnTo>
                    <a:pt x="1574007" y="249316"/>
                  </a:lnTo>
                  <a:lnTo>
                    <a:pt x="1606516" y="280896"/>
                  </a:lnTo>
                  <a:lnTo>
                    <a:pt x="1637256" y="313977"/>
                  </a:lnTo>
                  <a:lnTo>
                    <a:pt x="1666159" y="348496"/>
                  </a:lnTo>
                  <a:lnTo>
                    <a:pt x="1693153" y="384386"/>
                  </a:lnTo>
                  <a:lnTo>
                    <a:pt x="1718169" y="421583"/>
                  </a:lnTo>
                  <a:lnTo>
                    <a:pt x="1741136" y="460022"/>
                  </a:lnTo>
                  <a:lnTo>
                    <a:pt x="1761983" y="499639"/>
                  </a:lnTo>
                  <a:lnTo>
                    <a:pt x="1780641" y="540367"/>
                  </a:lnTo>
                  <a:lnTo>
                    <a:pt x="1797039" y="582143"/>
                  </a:lnTo>
                  <a:lnTo>
                    <a:pt x="1811108" y="624901"/>
                  </a:lnTo>
                  <a:lnTo>
                    <a:pt x="1822776" y="668577"/>
                  </a:lnTo>
                  <a:lnTo>
                    <a:pt x="1831973" y="713105"/>
                  </a:lnTo>
                  <a:lnTo>
                    <a:pt x="1838630" y="758420"/>
                  </a:lnTo>
                  <a:lnTo>
                    <a:pt x="1842675" y="804458"/>
                  </a:lnTo>
                  <a:lnTo>
                    <a:pt x="1844039" y="851154"/>
                  </a:lnTo>
                  <a:lnTo>
                    <a:pt x="1842675" y="897849"/>
                  </a:lnTo>
                  <a:lnTo>
                    <a:pt x="1838630" y="943885"/>
                  </a:lnTo>
                  <a:lnTo>
                    <a:pt x="1831973" y="989199"/>
                  </a:lnTo>
                  <a:lnTo>
                    <a:pt x="1822776" y="1033724"/>
                  </a:lnTo>
                  <a:lnTo>
                    <a:pt x="1811108" y="1077396"/>
                  </a:lnTo>
                  <a:lnTo>
                    <a:pt x="1797039" y="1120151"/>
                  </a:lnTo>
                  <a:lnTo>
                    <a:pt x="1780641" y="1161922"/>
                  </a:lnTo>
                  <a:lnTo>
                    <a:pt x="1761983" y="1202646"/>
                  </a:lnTo>
                  <a:lnTo>
                    <a:pt x="1741136" y="1242257"/>
                  </a:lnTo>
                  <a:lnTo>
                    <a:pt x="1718169" y="1280691"/>
                  </a:lnTo>
                  <a:lnTo>
                    <a:pt x="1693153" y="1317882"/>
                  </a:lnTo>
                  <a:lnTo>
                    <a:pt x="1666159" y="1353767"/>
                  </a:lnTo>
                  <a:lnTo>
                    <a:pt x="1637256" y="1388279"/>
                  </a:lnTo>
                  <a:lnTo>
                    <a:pt x="1606516" y="1421354"/>
                  </a:lnTo>
                  <a:lnTo>
                    <a:pt x="1574007" y="1452927"/>
                  </a:lnTo>
                  <a:lnTo>
                    <a:pt x="1539801" y="1482934"/>
                  </a:lnTo>
                  <a:lnTo>
                    <a:pt x="1503968" y="1511308"/>
                  </a:lnTo>
                  <a:lnTo>
                    <a:pt x="1466578" y="1537987"/>
                  </a:lnTo>
                  <a:lnTo>
                    <a:pt x="1427701" y="1562904"/>
                  </a:lnTo>
                  <a:lnTo>
                    <a:pt x="1387408" y="1585994"/>
                  </a:lnTo>
                  <a:lnTo>
                    <a:pt x="1345768" y="1607194"/>
                  </a:lnTo>
                  <a:lnTo>
                    <a:pt x="1302853" y="1626437"/>
                  </a:lnTo>
                  <a:lnTo>
                    <a:pt x="1258732" y="1643660"/>
                  </a:lnTo>
                  <a:lnTo>
                    <a:pt x="1213476" y="1658796"/>
                  </a:lnTo>
                  <a:lnTo>
                    <a:pt x="1167154" y="1671782"/>
                  </a:lnTo>
                  <a:lnTo>
                    <a:pt x="1119838" y="1682553"/>
                  </a:lnTo>
                  <a:lnTo>
                    <a:pt x="1071598" y="1691042"/>
                  </a:lnTo>
                  <a:lnTo>
                    <a:pt x="1022503" y="1697187"/>
                  </a:lnTo>
                  <a:lnTo>
                    <a:pt x="972625" y="1700921"/>
                  </a:lnTo>
                  <a:lnTo>
                    <a:pt x="922032" y="1702181"/>
                  </a:lnTo>
                  <a:lnTo>
                    <a:pt x="871432" y="1700921"/>
                  </a:lnTo>
                  <a:lnTo>
                    <a:pt x="821557" y="1697187"/>
                  </a:lnTo>
                  <a:lnTo>
                    <a:pt x="772466" y="1691042"/>
                  </a:lnTo>
                  <a:lnTo>
                    <a:pt x="724228" y="1682553"/>
                  </a:lnTo>
                  <a:lnTo>
                    <a:pt x="676914" y="1671782"/>
                  </a:lnTo>
                  <a:lnTo>
                    <a:pt x="630594" y="1658796"/>
                  </a:lnTo>
                  <a:lnTo>
                    <a:pt x="585339" y="1643660"/>
                  </a:lnTo>
                  <a:lnTo>
                    <a:pt x="541219" y="1626437"/>
                  </a:lnTo>
                  <a:lnTo>
                    <a:pt x="498303" y="1607194"/>
                  </a:lnTo>
                  <a:lnTo>
                    <a:pt x="456664" y="1585994"/>
                  </a:lnTo>
                  <a:lnTo>
                    <a:pt x="416370" y="1562904"/>
                  </a:lnTo>
                  <a:lnTo>
                    <a:pt x="377492" y="1537987"/>
                  </a:lnTo>
                  <a:lnTo>
                    <a:pt x="340101" y="1511308"/>
                  </a:lnTo>
                  <a:lnTo>
                    <a:pt x="304266" y="1482934"/>
                  </a:lnTo>
                  <a:lnTo>
                    <a:pt x="270059" y="1452927"/>
                  </a:lnTo>
                  <a:lnTo>
                    <a:pt x="237549" y="1421354"/>
                  </a:lnTo>
                  <a:lnTo>
                    <a:pt x="206806" y="1388279"/>
                  </a:lnTo>
                  <a:lnTo>
                    <a:pt x="177902" y="1353767"/>
                  </a:lnTo>
                  <a:lnTo>
                    <a:pt x="150906" y="1317882"/>
                  </a:lnTo>
                  <a:lnTo>
                    <a:pt x="125888" y="1280691"/>
                  </a:lnTo>
                  <a:lnTo>
                    <a:pt x="102920" y="1242257"/>
                  </a:lnTo>
                  <a:lnTo>
                    <a:pt x="82071" y="1202646"/>
                  </a:lnTo>
                  <a:lnTo>
                    <a:pt x="63412" y="1161922"/>
                  </a:lnTo>
                  <a:lnTo>
                    <a:pt x="47012" y="1120151"/>
                  </a:lnTo>
                  <a:lnTo>
                    <a:pt x="32943" y="1077396"/>
                  </a:lnTo>
                  <a:lnTo>
                    <a:pt x="21274" y="1033724"/>
                  </a:lnTo>
                  <a:lnTo>
                    <a:pt x="12077" y="989199"/>
                  </a:lnTo>
                  <a:lnTo>
                    <a:pt x="5420" y="943885"/>
                  </a:lnTo>
                  <a:lnTo>
                    <a:pt x="1375" y="897849"/>
                  </a:lnTo>
                  <a:lnTo>
                    <a:pt x="12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1" y="1024128"/>
              <a:ext cx="1217676" cy="11932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4" y="1031703"/>
              <a:ext cx="1175464" cy="1149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144" y="1031703"/>
              <a:ext cx="1176020" cy="1149985"/>
            </a:xfrm>
            <a:custGeom>
              <a:avLst/>
              <a:gdLst/>
              <a:ahLst/>
              <a:cxnLst/>
              <a:rect l="l" t="t" r="r" b="b"/>
              <a:pathLst>
                <a:path w="1176020" h="1149985">
                  <a:moveTo>
                    <a:pt x="111160" y="194354"/>
                  </a:moveTo>
                  <a:lnTo>
                    <a:pt x="140947" y="160272"/>
                  </a:lnTo>
                  <a:lnTo>
                    <a:pt x="173183" y="129434"/>
                  </a:lnTo>
                  <a:lnTo>
                    <a:pt x="207658" y="101852"/>
                  </a:lnTo>
                  <a:lnTo>
                    <a:pt x="244161" y="77541"/>
                  </a:lnTo>
                  <a:lnTo>
                    <a:pt x="282480" y="56512"/>
                  </a:lnTo>
                  <a:lnTo>
                    <a:pt x="322405" y="38778"/>
                  </a:lnTo>
                  <a:lnTo>
                    <a:pt x="363724" y="24354"/>
                  </a:lnTo>
                  <a:lnTo>
                    <a:pt x="406226" y="13250"/>
                  </a:lnTo>
                  <a:lnTo>
                    <a:pt x="449699" y="5482"/>
                  </a:lnTo>
                  <a:lnTo>
                    <a:pt x="493933" y="1060"/>
                  </a:lnTo>
                  <a:lnTo>
                    <a:pt x="538717" y="0"/>
                  </a:lnTo>
                  <a:lnTo>
                    <a:pt x="583839" y="2312"/>
                  </a:lnTo>
                  <a:lnTo>
                    <a:pt x="629088" y="8011"/>
                  </a:lnTo>
                  <a:lnTo>
                    <a:pt x="674253" y="17109"/>
                  </a:lnTo>
                  <a:lnTo>
                    <a:pt x="719124" y="29619"/>
                  </a:lnTo>
                  <a:lnTo>
                    <a:pt x="763487" y="45555"/>
                  </a:lnTo>
                  <a:lnTo>
                    <a:pt x="807134" y="64929"/>
                  </a:lnTo>
                  <a:lnTo>
                    <a:pt x="849851" y="87754"/>
                  </a:lnTo>
                  <a:lnTo>
                    <a:pt x="891429" y="114042"/>
                  </a:lnTo>
                  <a:lnTo>
                    <a:pt x="931656" y="143808"/>
                  </a:lnTo>
                  <a:lnTo>
                    <a:pt x="969606" y="176431"/>
                  </a:lnTo>
                  <a:lnTo>
                    <a:pt x="1004463" y="211142"/>
                  </a:lnTo>
                  <a:lnTo>
                    <a:pt x="1036193" y="247733"/>
                  </a:lnTo>
                  <a:lnTo>
                    <a:pt x="1064763" y="285995"/>
                  </a:lnTo>
                  <a:lnTo>
                    <a:pt x="1090138" y="325720"/>
                  </a:lnTo>
                  <a:lnTo>
                    <a:pt x="1112285" y="366698"/>
                  </a:lnTo>
                  <a:lnTo>
                    <a:pt x="1131169" y="408721"/>
                  </a:lnTo>
                  <a:lnTo>
                    <a:pt x="1146756" y="451579"/>
                  </a:lnTo>
                  <a:lnTo>
                    <a:pt x="1159013" y="495065"/>
                  </a:lnTo>
                  <a:lnTo>
                    <a:pt x="1167906" y="538969"/>
                  </a:lnTo>
                  <a:lnTo>
                    <a:pt x="1173401" y="583082"/>
                  </a:lnTo>
                  <a:lnTo>
                    <a:pt x="1175464" y="627197"/>
                  </a:lnTo>
                  <a:lnTo>
                    <a:pt x="1174060" y="671103"/>
                  </a:lnTo>
                  <a:lnTo>
                    <a:pt x="1169156" y="714593"/>
                  </a:lnTo>
                  <a:lnTo>
                    <a:pt x="1160719" y="757456"/>
                  </a:lnTo>
                  <a:lnTo>
                    <a:pt x="1148713" y="799486"/>
                  </a:lnTo>
                  <a:lnTo>
                    <a:pt x="1133106" y="840472"/>
                  </a:lnTo>
                  <a:lnTo>
                    <a:pt x="1113863" y="880207"/>
                  </a:lnTo>
                  <a:lnTo>
                    <a:pt x="1090950" y="918480"/>
                  </a:lnTo>
                  <a:lnTo>
                    <a:pt x="1064333" y="955084"/>
                  </a:lnTo>
                  <a:lnTo>
                    <a:pt x="1034545" y="989166"/>
                  </a:lnTo>
                  <a:lnTo>
                    <a:pt x="1002307" y="1020005"/>
                  </a:lnTo>
                  <a:lnTo>
                    <a:pt x="967830" y="1047586"/>
                  </a:lnTo>
                  <a:lnTo>
                    <a:pt x="931326" y="1071898"/>
                  </a:lnTo>
                  <a:lnTo>
                    <a:pt x="893005" y="1092927"/>
                  </a:lnTo>
                  <a:lnTo>
                    <a:pt x="853080" y="1110660"/>
                  </a:lnTo>
                  <a:lnTo>
                    <a:pt x="811760" y="1125085"/>
                  </a:lnTo>
                  <a:lnTo>
                    <a:pt x="769258" y="1136188"/>
                  </a:lnTo>
                  <a:lnTo>
                    <a:pt x="725784" y="1143957"/>
                  </a:lnTo>
                  <a:lnTo>
                    <a:pt x="681549" y="1148378"/>
                  </a:lnTo>
                  <a:lnTo>
                    <a:pt x="636765" y="1149439"/>
                  </a:lnTo>
                  <a:lnTo>
                    <a:pt x="591642" y="1147127"/>
                  </a:lnTo>
                  <a:lnTo>
                    <a:pt x="546393" y="1141428"/>
                  </a:lnTo>
                  <a:lnTo>
                    <a:pt x="501227" y="1132330"/>
                  </a:lnTo>
                  <a:lnTo>
                    <a:pt x="456357" y="1119819"/>
                  </a:lnTo>
                  <a:lnTo>
                    <a:pt x="411993" y="1103884"/>
                  </a:lnTo>
                  <a:lnTo>
                    <a:pt x="368347" y="1084510"/>
                  </a:lnTo>
                  <a:lnTo>
                    <a:pt x="325629" y="1061685"/>
                  </a:lnTo>
                  <a:lnTo>
                    <a:pt x="284051" y="1035396"/>
                  </a:lnTo>
                  <a:lnTo>
                    <a:pt x="243824" y="1005630"/>
                  </a:lnTo>
                  <a:lnTo>
                    <a:pt x="205877" y="972990"/>
                  </a:lnTo>
                  <a:lnTo>
                    <a:pt x="171022" y="938262"/>
                  </a:lnTo>
                  <a:lnTo>
                    <a:pt x="139292" y="901657"/>
                  </a:lnTo>
                  <a:lnTo>
                    <a:pt x="110721" y="863382"/>
                  </a:lnTo>
                  <a:lnTo>
                    <a:pt x="85344" y="823647"/>
                  </a:lnTo>
                  <a:lnTo>
                    <a:pt x="63195" y="782661"/>
                  </a:lnTo>
                  <a:lnTo>
                    <a:pt x="44308" y="740631"/>
                  </a:lnTo>
                  <a:lnTo>
                    <a:pt x="28718" y="697768"/>
                  </a:lnTo>
                  <a:lnTo>
                    <a:pt x="16457" y="654280"/>
                  </a:lnTo>
                  <a:lnTo>
                    <a:pt x="7561" y="610375"/>
                  </a:lnTo>
                  <a:lnTo>
                    <a:pt x="2064" y="566262"/>
                  </a:lnTo>
                  <a:lnTo>
                    <a:pt x="0" y="522150"/>
                  </a:lnTo>
                  <a:lnTo>
                    <a:pt x="1402" y="478249"/>
                  </a:lnTo>
                  <a:lnTo>
                    <a:pt x="6305" y="434766"/>
                  </a:lnTo>
                  <a:lnTo>
                    <a:pt x="14744" y="391911"/>
                  </a:lnTo>
                  <a:lnTo>
                    <a:pt x="26752" y="349892"/>
                  </a:lnTo>
                  <a:lnTo>
                    <a:pt x="42363" y="308918"/>
                  </a:lnTo>
                  <a:lnTo>
                    <a:pt x="61612" y="269198"/>
                  </a:lnTo>
                  <a:lnTo>
                    <a:pt x="84533" y="230940"/>
                  </a:lnTo>
                  <a:lnTo>
                    <a:pt x="111160" y="194354"/>
                  </a:lnTo>
                  <a:close/>
                </a:path>
                <a:path w="1176020" h="1149985">
                  <a:moveTo>
                    <a:pt x="213141" y="275761"/>
                  </a:moveTo>
                  <a:lnTo>
                    <a:pt x="186733" y="313345"/>
                  </a:lnTo>
                  <a:lnTo>
                    <a:pt x="165461" y="353199"/>
                  </a:lnTo>
                  <a:lnTo>
                    <a:pt x="149258" y="394938"/>
                  </a:lnTo>
                  <a:lnTo>
                    <a:pt x="138054" y="438181"/>
                  </a:lnTo>
                  <a:lnTo>
                    <a:pt x="131782" y="482546"/>
                  </a:lnTo>
                  <a:lnTo>
                    <a:pt x="130372" y="527648"/>
                  </a:lnTo>
                  <a:lnTo>
                    <a:pt x="133756" y="573106"/>
                  </a:lnTo>
                  <a:lnTo>
                    <a:pt x="141867" y="618537"/>
                  </a:lnTo>
                  <a:lnTo>
                    <a:pt x="154635" y="663558"/>
                  </a:lnTo>
                  <a:lnTo>
                    <a:pt x="171992" y="707787"/>
                  </a:lnTo>
                  <a:lnTo>
                    <a:pt x="193870" y="750841"/>
                  </a:lnTo>
                  <a:lnTo>
                    <a:pt x="220200" y="792336"/>
                  </a:lnTo>
                  <a:lnTo>
                    <a:pt x="250914" y="831892"/>
                  </a:lnTo>
                  <a:lnTo>
                    <a:pt x="285943" y="869123"/>
                  </a:lnTo>
                  <a:lnTo>
                    <a:pt x="325219" y="903649"/>
                  </a:lnTo>
                  <a:lnTo>
                    <a:pt x="367575" y="934292"/>
                  </a:lnTo>
                  <a:lnTo>
                    <a:pt x="411633" y="960191"/>
                  </a:lnTo>
                  <a:lnTo>
                    <a:pt x="457004" y="981365"/>
                  </a:lnTo>
                  <a:lnTo>
                    <a:pt x="503298" y="997834"/>
                  </a:lnTo>
                  <a:lnTo>
                    <a:pt x="550128" y="1009614"/>
                  </a:lnTo>
                  <a:lnTo>
                    <a:pt x="597103" y="1016726"/>
                  </a:lnTo>
                  <a:lnTo>
                    <a:pt x="643837" y="1019187"/>
                  </a:lnTo>
                  <a:lnTo>
                    <a:pt x="689940" y="1017016"/>
                  </a:lnTo>
                  <a:lnTo>
                    <a:pt x="735022" y="1010232"/>
                  </a:lnTo>
                  <a:lnTo>
                    <a:pt x="778697" y="998852"/>
                  </a:lnTo>
                  <a:lnTo>
                    <a:pt x="820574" y="982896"/>
                  </a:lnTo>
                  <a:lnTo>
                    <a:pt x="860266" y="962382"/>
                  </a:lnTo>
                  <a:lnTo>
                    <a:pt x="897383" y="937329"/>
                  </a:lnTo>
                  <a:lnTo>
                    <a:pt x="931537" y="907754"/>
                  </a:lnTo>
                  <a:lnTo>
                    <a:pt x="962339" y="873677"/>
                  </a:lnTo>
                  <a:lnTo>
                    <a:pt x="988756" y="836092"/>
                  </a:lnTo>
                  <a:lnTo>
                    <a:pt x="1010032" y="796234"/>
                  </a:lnTo>
                  <a:lnTo>
                    <a:pt x="1026237" y="754488"/>
                  </a:lnTo>
                  <a:lnTo>
                    <a:pt x="1037440" y="711237"/>
                  </a:lnTo>
                  <a:lnTo>
                    <a:pt x="1043710" y="666865"/>
                  </a:lnTo>
                  <a:lnTo>
                    <a:pt x="1045116" y="621754"/>
                  </a:lnTo>
                  <a:lnTo>
                    <a:pt x="1041727" y="576288"/>
                  </a:lnTo>
                  <a:lnTo>
                    <a:pt x="1033611" y="530851"/>
                  </a:lnTo>
                  <a:lnTo>
                    <a:pt x="1020838" y="485825"/>
                  </a:lnTo>
                  <a:lnTo>
                    <a:pt x="1003477" y="441595"/>
                  </a:lnTo>
                  <a:lnTo>
                    <a:pt x="981597" y="398543"/>
                  </a:lnTo>
                  <a:lnTo>
                    <a:pt x="955266" y="357054"/>
                  </a:lnTo>
                  <a:lnTo>
                    <a:pt x="924554" y="317509"/>
                  </a:lnTo>
                  <a:lnTo>
                    <a:pt x="889530" y="280293"/>
                  </a:lnTo>
                  <a:lnTo>
                    <a:pt x="850262" y="245789"/>
                  </a:lnTo>
                  <a:lnTo>
                    <a:pt x="807905" y="215145"/>
                  </a:lnTo>
                  <a:lnTo>
                    <a:pt x="763847" y="189242"/>
                  </a:lnTo>
                  <a:lnTo>
                    <a:pt x="718477" y="168061"/>
                  </a:lnTo>
                  <a:lnTo>
                    <a:pt x="672182" y="151585"/>
                  </a:lnTo>
                  <a:lnTo>
                    <a:pt x="625353" y="139796"/>
                  </a:lnTo>
                  <a:lnTo>
                    <a:pt x="578377" y="132676"/>
                  </a:lnTo>
                  <a:lnTo>
                    <a:pt x="531644" y="130207"/>
                  </a:lnTo>
                  <a:lnTo>
                    <a:pt x="485541" y="132372"/>
                  </a:lnTo>
                  <a:lnTo>
                    <a:pt x="440458" y="139152"/>
                  </a:lnTo>
                  <a:lnTo>
                    <a:pt x="396784" y="150530"/>
                  </a:lnTo>
                  <a:lnTo>
                    <a:pt x="354906" y="166488"/>
                  </a:lnTo>
                  <a:lnTo>
                    <a:pt x="315214" y="187008"/>
                  </a:lnTo>
                  <a:lnTo>
                    <a:pt x="278097" y="212072"/>
                  </a:lnTo>
                  <a:lnTo>
                    <a:pt x="243943" y="241662"/>
                  </a:lnTo>
                  <a:lnTo>
                    <a:pt x="213141" y="27576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80" y="0"/>
              <a:ext cx="8808720" cy="6858000"/>
            </a:xfrm>
            <a:custGeom>
              <a:avLst/>
              <a:gdLst/>
              <a:ahLst/>
              <a:cxnLst/>
              <a:rect l="l" t="t" r="r" b="b"/>
              <a:pathLst>
                <a:path w="8808720" h="6858000">
                  <a:moveTo>
                    <a:pt x="8808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808720" y="685800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" y="0"/>
              <a:ext cx="161544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9566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792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247" y="6858000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54935" y="280415"/>
            <a:ext cx="1816608" cy="99669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48889" y="445973"/>
            <a:ext cx="10306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20" dirty="0"/>
              <a:t>A</a:t>
            </a:r>
            <a:r>
              <a:rPr sz="4800" dirty="0"/>
              <a:t>VI</a:t>
            </a:r>
            <a:endParaRPr sz="4800"/>
          </a:p>
        </p:txBody>
      </p:sp>
      <p:sp>
        <p:nvSpPr>
          <p:cNvPr id="16" name="object 16"/>
          <p:cNvSpPr txBox="1"/>
          <p:nvPr/>
        </p:nvSpPr>
        <p:spPr>
          <a:xfrm>
            <a:off x="1634108" y="1315872"/>
            <a:ext cx="7854950" cy="33178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9900" algn="l"/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Stands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Audio/Video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Interleave</a:t>
            </a:r>
            <a:endParaRPr sz="2800">
              <a:latin typeface="Times New Roman"/>
              <a:cs typeface="Times New Roman"/>
            </a:endParaRPr>
          </a:p>
          <a:p>
            <a:pPr marL="466725" marR="5080" indent="-454659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AVI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video 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movie file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format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originally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developed by Microsoft for </a:t>
            </a:r>
            <a:r>
              <a:rPr sz="2800" spc="-10" dirty="0">
                <a:latin typeface="Times New Roman"/>
                <a:cs typeface="Times New Roman"/>
              </a:rPr>
              <a:t>Windows-based </a:t>
            </a:r>
            <a:r>
              <a:rPr sz="2800" spc="-5" dirty="0">
                <a:latin typeface="Times New Roman"/>
                <a:cs typeface="Times New Roman"/>
              </a:rPr>
              <a:t> personal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computers</a:t>
            </a:r>
            <a:endParaRPr sz="280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.avi filename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extension</a:t>
            </a:r>
            <a:endParaRPr sz="2800">
              <a:latin typeface="Times New Roman"/>
              <a:cs typeface="Times New Roman"/>
            </a:endParaRPr>
          </a:p>
          <a:p>
            <a:pPr marL="466725" marR="407670" indent="-454659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800" spc="-5" dirty="0">
                <a:latin typeface="Times New Roman"/>
                <a:cs typeface="Times New Roman"/>
              </a:rPr>
              <a:t>It is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nominal standard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personal computers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using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Windows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5" y="0"/>
            <a:ext cx="9909175" cy="6861175"/>
            <a:chOff x="-3045" y="0"/>
            <a:chExt cx="9909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881" y="818106"/>
                  </a:lnTo>
                  <a:lnTo>
                    <a:pt x="100519" y="814261"/>
                  </a:lnTo>
                  <a:lnTo>
                    <a:pt x="149345" y="807936"/>
                  </a:lnTo>
                  <a:lnTo>
                    <a:pt x="197283" y="799201"/>
                  </a:lnTo>
                  <a:lnTo>
                    <a:pt x="244260" y="788125"/>
                  </a:lnTo>
                  <a:lnTo>
                    <a:pt x="290199" y="774778"/>
                  </a:lnTo>
                  <a:lnTo>
                    <a:pt x="335027" y="759228"/>
                  </a:lnTo>
                  <a:lnTo>
                    <a:pt x="378668" y="741545"/>
                  </a:lnTo>
                  <a:lnTo>
                    <a:pt x="421047" y="721798"/>
                  </a:lnTo>
                  <a:lnTo>
                    <a:pt x="462089" y="700057"/>
                  </a:lnTo>
                  <a:lnTo>
                    <a:pt x="501719" y="676389"/>
                  </a:lnTo>
                  <a:lnTo>
                    <a:pt x="539863" y="650866"/>
                  </a:lnTo>
                  <a:lnTo>
                    <a:pt x="576445" y="623555"/>
                  </a:lnTo>
                  <a:lnTo>
                    <a:pt x="611391" y="594526"/>
                  </a:lnTo>
                  <a:lnTo>
                    <a:pt x="644625" y="563849"/>
                  </a:lnTo>
                  <a:lnTo>
                    <a:pt x="676073" y="531592"/>
                  </a:lnTo>
                  <a:lnTo>
                    <a:pt x="705659" y="497824"/>
                  </a:lnTo>
                  <a:lnTo>
                    <a:pt x="733309" y="462616"/>
                  </a:lnTo>
                  <a:lnTo>
                    <a:pt x="758948" y="426036"/>
                  </a:lnTo>
                  <a:lnTo>
                    <a:pt x="782501" y="388152"/>
                  </a:lnTo>
                  <a:lnTo>
                    <a:pt x="803893" y="349036"/>
                  </a:lnTo>
                  <a:lnTo>
                    <a:pt x="823049" y="308755"/>
                  </a:lnTo>
                  <a:lnTo>
                    <a:pt x="839893" y="267378"/>
                  </a:lnTo>
                  <a:lnTo>
                    <a:pt x="854352" y="224976"/>
                  </a:lnTo>
                  <a:lnTo>
                    <a:pt x="866350" y="181618"/>
                  </a:lnTo>
                  <a:lnTo>
                    <a:pt x="875813" y="137371"/>
                  </a:lnTo>
                  <a:lnTo>
                    <a:pt x="882664" y="92307"/>
                  </a:lnTo>
                  <a:lnTo>
                    <a:pt x="886830" y="46493"/>
                  </a:lnTo>
                  <a:lnTo>
                    <a:pt x="88823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886830" y="46493"/>
                  </a:lnTo>
                  <a:lnTo>
                    <a:pt x="882664" y="92307"/>
                  </a:lnTo>
                  <a:lnTo>
                    <a:pt x="875813" y="137371"/>
                  </a:lnTo>
                  <a:lnTo>
                    <a:pt x="866350" y="181618"/>
                  </a:lnTo>
                  <a:lnTo>
                    <a:pt x="854352" y="224976"/>
                  </a:lnTo>
                  <a:lnTo>
                    <a:pt x="839894" y="267378"/>
                  </a:lnTo>
                  <a:lnTo>
                    <a:pt x="823049" y="308755"/>
                  </a:lnTo>
                  <a:lnTo>
                    <a:pt x="803893" y="349036"/>
                  </a:lnTo>
                  <a:lnTo>
                    <a:pt x="782501" y="388152"/>
                  </a:lnTo>
                  <a:lnTo>
                    <a:pt x="758949" y="426036"/>
                  </a:lnTo>
                  <a:lnTo>
                    <a:pt x="733310" y="462616"/>
                  </a:lnTo>
                  <a:lnTo>
                    <a:pt x="705659" y="497824"/>
                  </a:lnTo>
                  <a:lnTo>
                    <a:pt x="676073" y="531592"/>
                  </a:lnTo>
                  <a:lnTo>
                    <a:pt x="644625" y="563849"/>
                  </a:lnTo>
                  <a:lnTo>
                    <a:pt x="611391" y="594526"/>
                  </a:lnTo>
                  <a:lnTo>
                    <a:pt x="576445" y="623555"/>
                  </a:lnTo>
                  <a:lnTo>
                    <a:pt x="539863" y="650866"/>
                  </a:lnTo>
                  <a:lnTo>
                    <a:pt x="501719" y="676389"/>
                  </a:lnTo>
                  <a:lnTo>
                    <a:pt x="462089" y="700057"/>
                  </a:lnTo>
                  <a:lnTo>
                    <a:pt x="421047" y="721798"/>
                  </a:lnTo>
                  <a:lnTo>
                    <a:pt x="378668" y="741545"/>
                  </a:lnTo>
                  <a:lnTo>
                    <a:pt x="335027" y="759228"/>
                  </a:lnTo>
                  <a:lnTo>
                    <a:pt x="290200" y="774778"/>
                  </a:lnTo>
                  <a:lnTo>
                    <a:pt x="244260" y="788125"/>
                  </a:lnTo>
                  <a:lnTo>
                    <a:pt x="197283" y="799201"/>
                  </a:lnTo>
                  <a:lnTo>
                    <a:pt x="149345" y="807936"/>
                  </a:lnTo>
                  <a:lnTo>
                    <a:pt x="100519" y="814261"/>
                  </a:lnTo>
                  <a:lnTo>
                    <a:pt x="50881" y="818106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88235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6095"/>
              <a:ext cx="1926336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879" y="21081"/>
              <a:ext cx="1844039" cy="1702435"/>
            </a:xfrm>
            <a:custGeom>
              <a:avLst/>
              <a:gdLst/>
              <a:ahLst/>
              <a:cxnLst/>
              <a:rect l="l" t="t" r="r" b="b"/>
              <a:pathLst>
                <a:path w="1844039" h="1702435">
                  <a:moveTo>
                    <a:pt x="0" y="851154"/>
                  </a:moveTo>
                  <a:lnTo>
                    <a:pt x="1364" y="804458"/>
                  </a:lnTo>
                  <a:lnTo>
                    <a:pt x="5410" y="758420"/>
                  </a:lnTo>
                  <a:lnTo>
                    <a:pt x="12067" y="713105"/>
                  </a:lnTo>
                  <a:lnTo>
                    <a:pt x="21266" y="668577"/>
                  </a:lnTo>
                  <a:lnTo>
                    <a:pt x="32936" y="624901"/>
                  </a:lnTo>
                  <a:lnTo>
                    <a:pt x="47006" y="582143"/>
                  </a:lnTo>
                  <a:lnTo>
                    <a:pt x="63406" y="540367"/>
                  </a:lnTo>
                  <a:lnTo>
                    <a:pt x="82066" y="499639"/>
                  </a:lnTo>
                  <a:lnTo>
                    <a:pt x="102916" y="460022"/>
                  </a:lnTo>
                  <a:lnTo>
                    <a:pt x="125885" y="421583"/>
                  </a:lnTo>
                  <a:lnTo>
                    <a:pt x="150903" y="384386"/>
                  </a:lnTo>
                  <a:lnTo>
                    <a:pt x="177899" y="348496"/>
                  </a:lnTo>
                  <a:lnTo>
                    <a:pt x="206804" y="313977"/>
                  </a:lnTo>
                  <a:lnTo>
                    <a:pt x="237547" y="280896"/>
                  </a:lnTo>
                  <a:lnTo>
                    <a:pt x="270057" y="249316"/>
                  </a:lnTo>
                  <a:lnTo>
                    <a:pt x="304265" y="219304"/>
                  </a:lnTo>
                  <a:lnTo>
                    <a:pt x="340100" y="190922"/>
                  </a:lnTo>
                  <a:lnTo>
                    <a:pt x="377491" y="164238"/>
                  </a:lnTo>
                  <a:lnTo>
                    <a:pt x="416369" y="139315"/>
                  </a:lnTo>
                  <a:lnTo>
                    <a:pt x="456663" y="116219"/>
                  </a:lnTo>
                  <a:lnTo>
                    <a:pt x="498303" y="95014"/>
                  </a:lnTo>
                  <a:lnTo>
                    <a:pt x="541218" y="75765"/>
                  </a:lnTo>
                  <a:lnTo>
                    <a:pt x="585339" y="58538"/>
                  </a:lnTo>
                  <a:lnTo>
                    <a:pt x="630594" y="43397"/>
                  </a:lnTo>
                  <a:lnTo>
                    <a:pt x="676914" y="30407"/>
                  </a:lnTo>
                  <a:lnTo>
                    <a:pt x="724228" y="19634"/>
                  </a:lnTo>
                  <a:lnTo>
                    <a:pt x="772466" y="11141"/>
                  </a:lnTo>
                  <a:lnTo>
                    <a:pt x="821557" y="4995"/>
                  </a:lnTo>
                  <a:lnTo>
                    <a:pt x="871432" y="1259"/>
                  </a:lnTo>
                  <a:lnTo>
                    <a:pt x="922019" y="0"/>
                  </a:lnTo>
                  <a:lnTo>
                    <a:pt x="972625" y="1259"/>
                  </a:lnTo>
                  <a:lnTo>
                    <a:pt x="1022503" y="4995"/>
                  </a:lnTo>
                  <a:lnTo>
                    <a:pt x="1071598" y="11141"/>
                  </a:lnTo>
                  <a:lnTo>
                    <a:pt x="1119838" y="19634"/>
                  </a:lnTo>
                  <a:lnTo>
                    <a:pt x="1167154" y="30407"/>
                  </a:lnTo>
                  <a:lnTo>
                    <a:pt x="1213476" y="43397"/>
                  </a:lnTo>
                  <a:lnTo>
                    <a:pt x="1258732" y="58538"/>
                  </a:lnTo>
                  <a:lnTo>
                    <a:pt x="1302853" y="75765"/>
                  </a:lnTo>
                  <a:lnTo>
                    <a:pt x="1345768" y="95014"/>
                  </a:lnTo>
                  <a:lnTo>
                    <a:pt x="1387408" y="116219"/>
                  </a:lnTo>
                  <a:lnTo>
                    <a:pt x="1427701" y="139315"/>
                  </a:lnTo>
                  <a:lnTo>
                    <a:pt x="1466578" y="164238"/>
                  </a:lnTo>
                  <a:lnTo>
                    <a:pt x="1503968" y="190922"/>
                  </a:lnTo>
                  <a:lnTo>
                    <a:pt x="1539801" y="219304"/>
                  </a:lnTo>
                  <a:lnTo>
                    <a:pt x="1574007" y="249316"/>
                  </a:lnTo>
                  <a:lnTo>
                    <a:pt x="1606516" y="280896"/>
                  </a:lnTo>
                  <a:lnTo>
                    <a:pt x="1637256" y="313977"/>
                  </a:lnTo>
                  <a:lnTo>
                    <a:pt x="1666159" y="348496"/>
                  </a:lnTo>
                  <a:lnTo>
                    <a:pt x="1693153" y="384386"/>
                  </a:lnTo>
                  <a:lnTo>
                    <a:pt x="1718169" y="421583"/>
                  </a:lnTo>
                  <a:lnTo>
                    <a:pt x="1741136" y="460022"/>
                  </a:lnTo>
                  <a:lnTo>
                    <a:pt x="1761983" y="499639"/>
                  </a:lnTo>
                  <a:lnTo>
                    <a:pt x="1780641" y="540367"/>
                  </a:lnTo>
                  <a:lnTo>
                    <a:pt x="1797039" y="582143"/>
                  </a:lnTo>
                  <a:lnTo>
                    <a:pt x="1811108" y="624901"/>
                  </a:lnTo>
                  <a:lnTo>
                    <a:pt x="1822776" y="668577"/>
                  </a:lnTo>
                  <a:lnTo>
                    <a:pt x="1831973" y="713105"/>
                  </a:lnTo>
                  <a:lnTo>
                    <a:pt x="1838630" y="758420"/>
                  </a:lnTo>
                  <a:lnTo>
                    <a:pt x="1842675" y="804458"/>
                  </a:lnTo>
                  <a:lnTo>
                    <a:pt x="1844039" y="851154"/>
                  </a:lnTo>
                  <a:lnTo>
                    <a:pt x="1842675" y="897849"/>
                  </a:lnTo>
                  <a:lnTo>
                    <a:pt x="1838630" y="943885"/>
                  </a:lnTo>
                  <a:lnTo>
                    <a:pt x="1831973" y="989199"/>
                  </a:lnTo>
                  <a:lnTo>
                    <a:pt x="1822776" y="1033724"/>
                  </a:lnTo>
                  <a:lnTo>
                    <a:pt x="1811108" y="1077396"/>
                  </a:lnTo>
                  <a:lnTo>
                    <a:pt x="1797039" y="1120151"/>
                  </a:lnTo>
                  <a:lnTo>
                    <a:pt x="1780641" y="1161922"/>
                  </a:lnTo>
                  <a:lnTo>
                    <a:pt x="1761983" y="1202646"/>
                  </a:lnTo>
                  <a:lnTo>
                    <a:pt x="1741136" y="1242257"/>
                  </a:lnTo>
                  <a:lnTo>
                    <a:pt x="1718169" y="1280691"/>
                  </a:lnTo>
                  <a:lnTo>
                    <a:pt x="1693153" y="1317882"/>
                  </a:lnTo>
                  <a:lnTo>
                    <a:pt x="1666159" y="1353767"/>
                  </a:lnTo>
                  <a:lnTo>
                    <a:pt x="1637256" y="1388279"/>
                  </a:lnTo>
                  <a:lnTo>
                    <a:pt x="1606516" y="1421354"/>
                  </a:lnTo>
                  <a:lnTo>
                    <a:pt x="1574007" y="1452927"/>
                  </a:lnTo>
                  <a:lnTo>
                    <a:pt x="1539801" y="1482934"/>
                  </a:lnTo>
                  <a:lnTo>
                    <a:pt x="1503968" y="1511308"/>
                  </a:lnTo>
                  <a:lnTo>
                    <a:pt x="1466578" y="1537987"/>
                  </a:lnTo>
                  <a:lnTo>
                    <a:pt x="1427701" y="1562904"/>
                  </a:lnTo>
                  <a:lnTo>
                    <a:pt x="1387408" y="1585994"/>
                  </a:lnTo>
                  <a:lnTo>
                    <a:pt x="1345768" y="1607194"/>
                  </a:lnTo>
                  <a:lnTo>
                    <a:pt x="1302853" y="1626437"/>
                  </a:lnTo>
                  <a:lnTo>
                    <a:pt x="1258732" y="1643660"/>
                  </a:lnTo>
                  <a:lnTo>
                    <a:pt x="1213476" y="1658796"/>
                  </a:lnTo>
                  <a:lnTo>
                    <a:pt x="1167154" y="1671782"/>
                  </a:lnTo>
                  <a:lnTo>
                    <a:pt x="1119838" y="1682553"/>
                  </a:lnTo>
                  <a:lnTo>
                    <a:pt x="1071598" y="1691042"/>
                  </a:lnTo>
                  <a:lnTo>
                    <a:pt x="1022503" y="1697187"/>
                  </a:lnTo>
                  <a:lnTo>
                    <a:pt x="972625" y="1700921"/>
                  </a:lnTo>
                  <a:lnTo>
                    <a:pt x="922032" y="1702181"/>
                  </a:lnTo>
                  <a:lnTo>
                    <a:pt x="871432" y="1700921"/>
                  </a:lnTo>
                  <a:lnTo>
                    <a:pt x="821557" y="1697187"/>
                  </a:lnTo>
                  <a:lnTo>
                    <a:pt x="772466" y="1691042"/>
                  </a:lnTo>
                  <a:lnTo>
                    <a:pt x="724228" y="1682553"/>
                  </a:lnTo>
                  <a:lnTo>
                    <a:pt x="676914" y="1671782"/>
                  </a:lnTo>
                  <a:lnTo>
                    <a:pt x="630594" y="1658796"/>
                  </a:lnTo>
                  <a:lnTo>
                    <a:pt x="585339" y="1643660"/>
                  </a:lnTo>
                  <a:lnTo>
                    <a:pt x="541219" y="1626437"/>
                  </a:lnTo>
                  <a:lnTo>
                    <a:pt x="498303" y="1607194"/>
                  </a:lnTo>
                  <a:lnTo>
                    <a:pt x="456664" y="1585994"/>
                  </a:lnTo>
                  <a:lnTo>
                    <a:pt x="416370" y="1562904"/>
                  </a:lnTo>
                  <a:lnTo>
                    <a:pt x="377492" y="1537987"/>
                  </a:lnTo>
                  <a:lnTo>
                    <a:pt x="340101" y="1511308"/>
                  </a:lnTo>
                  <a:lnTo>
                    <a:pt x="304266" y="1482934"/>
                  </a:lnTo>
                  <a:lnTo>
                    <a:pt x="270059" y="1452927"/>
                  </a:lnTo>
                  <a:lnTo>
                    <a:pt x="237549" y="1421354"/>
                  </a:lnTo>
                  <a:lnTo>
                    <a:pt x="206806" y="1388279"/>
                  </a:lnTo>
                  <a:lnTo>
                    <a:pt x="177902" y="1353767"/>
                  </a:lnTo>
                  <a:lnTo>
                    <a:pt x="150906" y="1317882"/>
                  </a:lnTo>
                  <a:lnTo>
                    <a:pt x="125888" y="1280691"/>
                  </a:lnTo>
                  <a:lnTo>
                    <a:pt x="102920" y="1242257"/>
                  </a:lnTo>
                  <a:lnTo>
                    <a:pt x="82071" y="1202646"/>
                  </a:lnTo>
                  <a:lnTo>
                    <a:pt x="63412" y="1161922"/>
                  </a:lnTo>
                  <a:lnTo>
                    <a:pt x="47012" y="1120151"/>
                  </a:lnTo>
                  <a:lnTo>
                    <a:pt x="32943" y="1077396"/>
                  </a:lnTo>
                  <a:lnTo>
                    <a:pt x="21274" y="1033724"/>
                  </a:lnTo>
                  <a:lnTo>
                    <a:pt x="12077" y="989199"/>
                  </a:lnTo>
                  <a:lnTo>
                    <a:pt x="5420" y="943885"/>
                  </a:lnTo>
                  <a:lnTo>
                    <a:pt x="1375" y="897849"/>
                  </a:lnTo>
                  <a:lnTo>
                    <a:pt x="12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1" y="1024128"/>
              <a:ext cx="1217676" cy="11932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4" y="1031703"/>
              <a:ext cx="1175464" cy="1149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144" y="1031703"/>
              <a:ext cx="1176020" cy="1149985"/>
            </a:xfrm>
            <a:custGeom>
              <a:avLst/>
              <a:gdLst/>
              <a:ahLst/>
              <a:cxnLst/>
              <a:rect l="l" t="t" r="r" b="b"/>
              <a:pathLst>
                <a:path w="1176020" h="1149985">
                  <a:moveTo>
                    <a:pt x="111160" y="194354"/>
                  </a:moveTo>
                  <a:lnTo>
                    <a:pt x="140947" y="160272"/>
                  </a:lnTo>
                  <a:lnTo>
                    <a:pt x="173183" y="129434"/>
                  </a:lnTo>
                  <a:lnTo>
                    <a:pt x="207658" y="101852"/>
                  </a:lnTo>
                  <a:lnTo>
                    <a:pt x="244161" y="77541"/>
                  </a:lnTo>
                  <a:lnTo>
                    <a:pt x="282480" y="56512"/>
                  </a:lnTo>
                  <a:lnTo>
                    <a:pt x="322405" y="38778"/>
                  </a:lnTo>
                  <a:lnTo>
                    <a:pt x="363724" y="24354"/>
                  </a:lnTo>
                  <a:lnTo>
                    <a:pt x="406226" y="13250"/>
                  </a:lnTo>
                  <a:lnTo>
                    <a:pt x="449699" y="5482"/>
                  </a:lnTo>
                  <a:lnTo>
                    <a:pt x="493933" y="1060"/>
                  </a:lnTo>
                  <a:lnTo>
                    <a:pt x="538717" y="0"/>
                  </a:lnTo>
                  <a:lnTo>
                    <a:pt x="583839" y="2312"/>
                  </a:lnTo>
                  <a:lnTo>
                    <a:pt x="629088" y="8011"/>
                  </a:lnTo>
                  <a:lnTo>
                    <a:pt x="674253" y="17109"/>
                  </a:lnTo>
                  <a:lnTo>
                    <a:pt x="719124" y="29619"/>
                  </a:lnTo>
                  <a:lnTo>
                    <a:pt x="763487" y="45555"/>
                  </a:lnTo>
                  <a:lnTo>
                    <a:pt x="807134" y="64929"/>
                  </a:lnTo>
                  <a:lnTo>
                    <a:pt x="849851" y="87754"/>
                  </a:lnTo>
                  <a:lnTo>
                    <a:pt x="891429" y="114042"/>
                  </a:lnTo>
                  <a:lnTo>
                    <a:pt x="931656" y="143808"/>
                  </a:lnTo>
                  <a:lnTo>
                    <a:pt x="969606" y="176431"/>
                  </a:lnTo>
                  <a:lnTo>
                    <a:pt x="1004463" y="211142"/>
                  </a:lnTo>
                  <a:lnTo>
                    <a:pt x="1036193" y="247733"/>
                  </a:lnTo>
                  <a:lnTo>
                    <a:pt x="1064763" y="285995"/>
                  </a:lnTo>
                  <a:lnTo>
                    <a:pt x="1090138" y="325720"/>
                  </a:lnTo>
                  <a:lnTo>
                    <a:pt x="1112285" y="366698"/>
                  </a:lnTo>
                  <a:lnTo>
                    <a:pt x="1131169" y="408721"/>
                  </a:lnTo>
                  <a:lnTo>
                    <a:pt x="1146756" y="451579"/>
                  </a:lnTo>
                  <a:lnTo>
                    <a:pt x="1159013" y="495065"/>
                  </a:lnTo>
                  <a:lnTo>
                    <a:pt x="1167906" y="538969"/>
                  </a:lnTo>
                  <a:lnTo>
                    <a:pt x="1173401" y="583082"/>
                  </a:lnTo>
                  <a:lnTo>
                    <a:pt x="1175464" y="627197"/>
                  </a:lnTo>
                  <a:lnTo>
                    <a:pt x="1174060" y="671103"/>
                  </a:lnTo>
                  <a:lnTo>
                    <a:pt x="1169156" y="714593"/>
                  </a:lnTo>
                  <a:lnTo>
                    <a:pt x="1160719" y="757456"/>
                  </a:lnTo>
                  <a:lnTo>
                    <a:pt x="1148713" y="799486"/>
                  </a:lnTo>
                  <a:lnTo>
                    <a:pt x="1133106" y="840472"/>
                  </a:lnTo>
                  <a:lnTo>
                    <a:pt x="1113863" y="880207"/>
                  </a:lnTo>
                  <a:lnTo>
                    <a:pt x="1090950" y="918480"/>
                  </a:lnTo>
                  <a:lnTo>
                    <a:pt x="1064333" y="955084"/>
                  </a:lnTo>
                  <a:lnTo>
                    <a:pt x="1034545" y="989166"/>
                  </a:lnTo>
                  <a:lnTo>
                    <a:pt x="1002307" y="1020005"/>
                  </a:lnTo>
                  <a:lnTo>
                    <a:pt x="967830" y="1047586"/>
                  </a:lnTo>
                  <a:lnTo>
                    <a:pt x="931326" y="1071898"/>
                  </a:lnTo>
                  <a:lnTo>
                    <a:pt x="893005" y="1092927"/>
                  </a:lnTo>
                  <a:lnTo>
                    <a:pt x="853080" y="1110660"/>
                  </a:lnTo>
                  <a:lnTo>
                    <a:pt x="811760" y="1125085"/>
                  </a:lnTo>
                  <a:lnTo>
                    <a:pt x="769258" y="1136188"/>
                  </a:lnTo>
                  <a:lnTo>
                    <a:pt x="725784" y="1143957"/>
                  </a:lnTo>
                  <a:lnTo>
                    <a:pt x="681549" y="1148378"/>
                  </a:lnTo>
                  <a:lnTo>
                    <a:pt x="636765" y="1149439"/>
                  </a:lnTo>
                  <a:lnTo>
                    <a:pt x="591642" y="1147127"/>
                  </a:lnTo>
                  <a:lnTo>
                    <a:pt x="546393" y="1141428"/>
                  </a:lnTo>
                  <a:lnTo>
                    <a:pt x="501227" y="1132330"/>
                  </a:lnTo>
                  <a:lnTo>
                    <a:pt x="456357" y="1119819"/>
                  </a:lnTo>
                  <a:lnTo>
                    <a:pt x="411993" y="1103884"/>
                  </a:lnTo>
                  <a:lnTo>
                    <a:pt x="368347" y="1084510"/>
                  </a:lnTo>
                  <a:lnTo>
                    <a:pt x="325629" y="1061685"/>
                  </a:lnTo>
                  <a:lnTo>
                    <a:pt x="284051" y="1035396"/>
                  </a:lnTo>
                  <a:lnTo>
                    <a:pt x="243824" y="1005630"/>
                  </a:lnTo>
                  <a:lnTo>
                    <a:pt x="205877" y="972990"/>
                  </a:lnTo>
                  <a:lnTo>
                    <a:pt x="171022" y="938262"/>
                  </a:lnTo>
                  <a:lnTo>
                    <a:pt x="139292" y="901657"/>
                  </a:lnTo>
                  <a:lnTo>
                    <a:pt x="110721" y="863382"/>
                  </a:lnTo>
                  <a:lnTo>
                    <a:pt x="85344" y="823647"/>
                  </a:lnTo>
                  <a:lnTo>
                    <a:pt x="63195" y="782661"/>
                  </a:lnTo>
                  <a:lnTo>
                    <a:pt x="44308" y="740631"/>
                  </a:lnTo>
                  <a:lnTo>
                    <a:pt x="28718" y="697768"/>
                  </a:lnTo>
                  <a:lnTo>
                    <a:pt x="16457" y="654280"/>
                  </a:lnTo>
                  <a:lnTo>
                    <a:pt x="7561" y="610375"/>
                  </a:lnTo>
                  <a:lnTo>
                    <a:pt x="2064" y="566262"/>
                  </a:lnTo>
                  <a:lnTo>
                    <a:pt x="0" y="522150"/>
                  </a:lnTo>
                  <a:lnTo>
                    <a:pt x="1402" y="478249"/>
                  </a:lnTo>
                  <a:lnTo>
                    <a:pt x="6305" y="434766"/>
                  </a:lnTo>
                  <a:lnTo>
                    <a:pt x="14744" y="391911"/>
                  </a:lnTo>
                  <a:lnTo>
                    <a:pt x="26752" y="349892"/>
                  </a:lnTo>
                  <a:lnTo>
                    <a:pt x="42363" y="308918"/>
                  </a:lnTo>
                  <a:lnTo>
                    <a:pt x="61612" y="269198"/>
                  </a:lnTo>
                  <a:lnTo>
                    <a:pt x="84533" y="230940"/>
                  </a:lnTo>
                  <a:lnTo>
                    <a:pt x="111160" y="194354"/>
                  </a:lnTo>
                  <a:close/>
                </a:path>
                <a:path w="1176020" h="1149985">
                  <a:moveTo>
                    <a:pt x="213141" y="275761"/>
                  </a:moveTo>
                  <a:lnTo>
                    <a:pt x="186733" y="313345"/>
                  </a:lnTo>
                  <a:lnTo>
                    <a:pt x="165461" y="353199"/>
                  </a:lnTo>
                  <a:lnTo>
                    <a:pt x="149258" y="394938"/>
                  </a:lnTo>
                  <a:lnTo>
                    <a:pt x="138054" y="438181"/>
                  </a:lnTo>
                  <a:lnTo>
                    <a:pt x="131782" y="482546"/>
                  </a:lnTo>
                  <a:lnTo>
                    <a:pt x="130372" y="527648"/>
                  </a:lnTo>
                  <a:lnTo>
                    <a:pt x="133756" y="573106"/>
                  </a:lnTo>
                  <a:lnTo>
                    <a:pt x="141867" y="618537"/>
                  </a:lnTo>
                  <a:lnTo>
                    <a:pt x="154635" y="663558"/>
                  </a:lnTo>
                  <a:lnTo>
                    <a:pt x="171992" y="707787"/>
                  </a:lnTo>
                  <a:lnTo>
                    <a:pt x="193870" y="750841"/>
                  </a:lnTo>
                  <a:lnTo>
                    <a:pt x="220200" y="792336"/>
                  </a:lnTo>
                  <a:lnTo>
                    <a:pt x="250914" y="831892"/>
                  </a:lnTo>
                  <a:lnTo>
                    <a:pt x="285943" y="869123"/>
                  </a:lnTo>
                  <a:lnTo>
                    <a:pt x="325219" y="903649"/>
                  </a:lnTo>
                  <a:lnTo>
                    <a:pt x="367575" y="934292"/>
                  </a:lnTo>
                  <a:lnTo>
                    <a:pt x="411633" y="960191"/>
                  </a:lnTo>
                  <a:lnTo>
                    <a:pt x="457004" y="981365"/>
                  </a:lnTo>
                  <a:lnTo>
                    <a:pt x="503298" y="997834"/>
                  </a:lnTo>
                  <a:lnTo>
                    <a:pt x="550128" y="1009614"/>
                  </a:lnTo>
                  <a:lnTo>
                    <a:pt x="597103" y="1016726"/>
                  </a:lnTo>
                  <a:lnTo>
                    <a:pt x="643837" y="1019187"/>
                  </a:lnTo>
                  <a:lnTo>
                    <a:pt x="689940" y="1017016"/>
                  </a:lnTo>
                  <a:lnTo>
                    <a:pt x="735022" y="1010232"/>
                  </a:lnTo>
                  <a:lnTo>
                    <a:pt x="778697" y="998852"/>
                  </a:lnTo>
                  <a:lnTo>
                    <a:pt x="820574" y="982896"/>
                  </a:lnTo>
                  <a:lnTo>
                    <a:pt x="860266" y="962382"/>
                  </a:lnTo>
                  <a:lnTo>
                    <a:pt x="897383" y="937329"/>
                  </a:lnTo>
                  <a:lnTo>
                    <a:pt x="931537" y="907754"/>
                  </a:lnTo>
                  <a:lnTo>
                    <a:pt x="962339" y="873677"/>
                  </a:lnTo>
                  <a:lnTo>
                    <a:pt x="988756" y="836092"/>
                  </a:lnTo>
                  <a:lnTo>
                    <a:pt x="1010032" y="796234"/>
                  </a:lnTo>
                  <a:lnTo>
                    <a:pt x="1026237" y="754488"/>
                  </a:lnTo>
                  <a:lnTo>
                    <a:pt x="1037440" y="711237"/>
                  </a:lnTo>
                  <a:lnTo>
                    <a:pt x="1043710" y="666865"/>
                  </a:lnTo>
                  <a:lnTo>
                    <a:pt x="1045116" y="621754"/>
                  </a:lnTo>
                  <a:lnTo>
                    <a:pt x="1041727" y="576288"/>
                  </a:lnTo>
                  <a:lnTo>
                    <a:pt x="1033611" y="530851"/>
                  </a:lnTo>
                  <a:lnTo>
                    <a:pt x="1020838" y="485825"/>
                  </a:lnTo>
                  <a:lnTo>
                    <a:pt x="1003477" y="441595"/>
                  </a:lnTo>
                  <a:lnTo>
                    <a:pt x="981597" y="398543"/>
                  </a:lnTo>
                  <a:lnTo>
                    <a:pt x="955266" y="357054"/>
                  </a:lnTo>
                  <a:lnTo>
                    <a:pt x="924554" y="317509"/>
                  </a:lnTo>
                  <a:lnTo>
                    <a:pt x="889530" y="280293"/>
                  </a:lnTo>
                  <a:lnTo>
                    <a:pt x="850262" y="245789"/>
                  </a:lnTo>
                  <a:lnTo>
                    <a:pt x="807905" y="215145"/>
                  </a:lnTo>
                  <a:lnTo>
                    <a:pt x="763847" y="189242"/>
                  </a:lnTo>
                  <a:lnTo>
                    <a:pt x="718477" y="168061"/>
                  </a:lnTo>
                  <a:lnTo>
                    <a:pt x="672182" y="151585"/>
                  </a:lnTo>
                  <a:lnTo>
                    <a:pt x="625353" y="139796"/>
                  </a:lnTo>
                  <a:lnTo>
                    <a:pt x="578377" y="132676"/>
                  </a:lnTo>
                  <a:lnTo>
                    <a:pt x="531644" y="130207"/>
                  </a:lnTo>
                  <a:lnTo>
                    <a:pt x="485541" y="132372"/>
                  </a:lnTo>
                  <a:lnTo>
                    <a:pt x="440458" y="139152"/>
                  </a:lnTo>
                  <a:lnTo>
                    <a:pt x="396784" y="150530"/>
                  </a:lnTo>
                  <a:lnTo>
                    <a:pt x="354906" y="166488"/>
                  </a:lnTo>
                  <a:lnTo>
                    <a:pt x="315214" y="187008"/>
                  </a:lnTo>
                  <a:lnTo>
                    <a:pt x="278097" y="212072"/>
                  </a:lnTo>
                  <a:lnTo>
                    <a:pt x="243943" y="241662"/>
                  </a:lnTo>
                  <a:lnTo>
                    <a:pt x="213141" y="27576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80" y="0"/>
              <a:ext cx="8808720" cy="6858000"/>
            </a:xfrm>
            <a:custGeom>
              <a:avLst/>
              <a:gdLst/>
              <a:ahLst/>
              <a:cxnLst/>
              <a:rect l="l" t="t" r="r" b="b"/>
              <a:pathLst>
                <a:path w="8808720" h="6858000">
                  <a:moveTo>
                    <a:pt x="8808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808720" y="685800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" y="0"/>
              <a:ext cx="161544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9566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792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247" y="6858000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54935" y="280415"/>
            <a:ext cx="2371343" cy="99669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48889" y="445973"/>
            <a:ext cx="15862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5" dirty="0"/>
              <a:t>WMV</a:t>
            </a:r>
            <a:endParaRPr sz="4800"/>
          </a:p>
        </p:txBody>
      </p:sp>
      <p:sp>
        <p:nvSpPr>
          <p:cNvPr id="16" name="object 16"/>
          <p:cNvSpPr txBox="1"/>
          <p:nvPr/>
        </p:nvSpPr>
        <p:spPr>
          <a:xfrm>
            <a:off x="1634108" y="1210462"/>
            <a:ext cx="7874634" cy="42475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9900" algn="l"/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Stands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Windows </a:t>
            </a:r>
            <a:r>
              <a:rPr sz="2800" spc="-5" dirty="0">
                <a:latin typeface="Times New Roman"/>
                <a:cs typeface="Times New Roman"/>
              </a:rPr>
              <a:t>Media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Video</a:t>
            </a:r>
            <a:endParaRPr sz="2800">
              <a:latin typeface="Times New Roman"/>
              <a:cs typeface="Times New Roman"/>
            </a:endParaRPr>
          </a:p>
          <a:p>
            <a:pPr marL="466725" marR="993140" indent="-454659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800" spc="-5" dirty="0">
                <a:latin typeface="Times New Roman"/>
                <a:cs typeface="Times New Roman"/>
              </a:rPr>
              <a:t>WMV file formats are propriety to Microsoft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licensed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products</a:t>
            </a:r>
            <a:endParaRPr sz="2800">
              <a:latin typeface="Times New Roman"/>
              <a:cs typeface="Times New Roman"/>
            </a:endParaRPr>
          </a:p>
          <a:p>
            <a:pPr marL="466725" marR="193675" indent="-454659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800" spc="-5" dirty="0">
                <a:latin typeface="Times New Roman"/>
                <a:cs typeface="Times New Roman"/>
              </a:rPr>
              <a:t>WMV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widely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recognized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non-Windows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players</a:t>
            </a:r>
            <a:endParaRPr sz="2800">
              <a:latin typeface="Times New Roman"/>
              <a:cs typeface="Times New Roman"/>
            </a:endParaRPr>
          </a:p>
          <a:p>
            <a:pPr marL="466725" marR="401320" indent="-454659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800" spc="-20" dirty="0">
                <a:latin typeface="Times New Roman"/>
                <a:cs typeface="Times New Roman"/>
              </a:rPr>
              <a:t>Windows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Media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Video</a:t>
            </a:r>
            <a:r>
              <a:rPr sz="2800" spc="-5" dirty="0">
                <a:latin typeface="Times New Roman"/>
                <a:cs typeface="Times New Roman"/>
              </a:rPr>
              <a:t> files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 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.wmv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filename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extension</a:t>
            </a:r>
            <a:endParaRPr sz="2800">
              <a:latin typeface="Times New Roman"/>
              <a:cs typeface="Times New Roman"/>
            </a:endParaRPr>
          </a:p>
          <a:p>
            <a:pPr marL="466725" marR="5080" indent="-454659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800" spc="-5" dirty="0">
                <a:latin typeface="Times New Roman"/>
                <a:cs typeface="Times New Roman"/>
              </a:rPr>
              <a:t>Files </a:t>
            </a:r>
            <a:r>
              <a:rPr sz="2800" dirty="0">
                <a:latin typeface="Times New Roman"/>
                <a:cs typeface="Times New Roman"/>
              </a:rPr>
              <a:t>stored </a:t>
            </a:r>
            <a:r>
              <a:rPr sz="2800" spc="-5" dirty="0">
                <a:latin typeface="Times New Roman"/>
                <a:cs typeface="Times New Roman"/>
              </a:rPr>
              <a:t>in this format are intended to be played,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edited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5" y="0"/>
            <a:ext cx="9909175" cy="6861175"/>
            <a:chOff x="-3045" y="0"/>
            <a:chExt cx="9909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881" y="818106"/>
                  </a:lnTo>
                  <a:lnTo>
                    <a:pt x="100519" y="814261"/>
                  </a:lnTo>
                  <a:lnTo>
                    <a:pt x="149345" y="807936"/>
                  </a:lnTo>
                  <a:lnTo>
                    <a:pt x="197283" y="799201"/>
                  </a:lnTo>
                  <a:lnTo>
                    <a:pt x="244260" y="788125"/>
                  </a:lnTo>
                  <a:lnTo>
                    <a:pt x="290199" y="774778"/>
                  </a:lnTo>
                  <a:lnTo>
                    <a:pt x="335027" y="759228"/>
                  </a:lnTo>
                  <a:lnTo>
                    <a:pt x="378668" y="741545"/>
                  </a:lnTo>
                  <a:lnTo>
                    <a:pt x="421047" y="721798"/>
                  </a:lnTo>
                  <a:lnTo>
                    <a:pt x="462089" y="700057"/>
                  </a:lnTo>
                  <a:lnTo>
                    <a:pt x="501719" y="676389"/>
                  </a:lnTo>
                  <a:lnTo>
                    <a:pt x="539863" y="650866"/>
                  </a:lnTo>
                  <a:lnTo>
                    <a:pt x="576445" y="623555"/>
                  </a:lnTo>
                  <a:lnTo>
                    <a:pt x="611391" y="594526"/>
                  </a:lnTo>
                  <a:lnTo>
                    <a:pt x="644625" y="563849"/>
                  </a:lnTo>
                  <a:lnTo>
                    <a:pt x="676073" y="531592"/>
                  </a:lnTo>
                  <a:lnTo>
                    <a:pt x="705659" y="497824"/>
                  </a:lnTo>
                  <a:lnTo>
                    <a:pt x="733309" y="462616"/>
                  </a:lnTo>
                  <a:lnTo>
                    <a:pt x="758948" y="426036"/>
                  </a:lnTo>
                  <a:lnTo>
                    <a:pt x="782501" y="388152"/>
                  </a:lnTo>
                  <a:lnTo>
                    <a:pt x="803893" y="349036"/>
                  </a:lnTo>
                  <a:lnTo>
                    <a:pt x="823049" y="308755"/>
                  </a:lnTo>
                  <a:lnTo>
                    <a:pt x="839893" y="267378"/>
                  </a:lnTo>
                  <a:lnTo>
                    <a:pt x="854352" y="224976"/>
                  </a:lnTo>
                  <a:lnTo>
                    <a:pt x="866350" y="181618"/>
                  </a:lnTo>
                  <a:lnTo>
                    <a:pt x="875813" y="137371"/>
                  </a:lnTo>
                  <a:lnTo>
                    <a:pt x="882664" y="92307"/>
                  </a:lnTo>
                  <a:lnTo>
                    <a:pt x="886830" y="46493"/>
                  </a:lnTo>
                  <a:lnTo>
                    <a:pt x="88823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886830" y="46493"/>
                  </a:lnTo>
                  <a:lnTo>
                    <a:pt x="882664" y="92307"/>
                  </a:lnTo>
                  <a:lnTo>
                    <a:pt x="875813" y="137371"/>
                  </a:lnTo>
                  <a:lnTo>
                    <a:pt x="866350" y="181618"/>
                  </a:lnTo>
                  <a:lnTo>
                    <a:pt x="854352" y="224976"/>
                  </a:lnTo>
                  <a:lnTo>
                    <a:pt x="839894" y="267378"/>
                  </a:lnTo>
                  <a:lnTo>
                    <a:pt x="823049" y="308755"/>
                  </a:lnTo>
                  <a:lnTo>
                    <a:pt x="803893" y="349036"/>
                  </a:lnTo>
                  <a:lnTo>
                    <a:pt x="782501" y="388152"/>
                  </a:lnTo>
                  <a:lnTo>
                    <a:pt x="758949" y="426036"/>
                  </a:lnTo>
                  <a:lnTo>
                    <a:pt x="733310" y="462616"/>
                  </a:lnTo>
                  <a:lnTo>
                    <a:pt x="705659" y="497824"/>
                  </a:lnTo>
                  <a:lnTo>
                    <a:pt x="676073" y="531592"/>
                  </a:lnTo>
                  <a:lnTo>
                    <a:pt x="644625" y="563849"/>
                  </a:lnTo>
                  <a:lnTo>
                    <a:pt x="611391" y="594526"/>
                  </a:lnTo>
                  <a:lnTo>
                    <a:pt x="576445" y="623555"/>
                  </a:lnTo>
                  <a:lnTo>
                    <a:pt x="539863" y="650866"/>
                  </a:lnTo>
                  <a:lnTo>
                    <a:pt x="501719" y="676389"/>
                  </a:lnTo>
                  <a:lnTo>
                    <a:pt x="462089" y="700057"/>
                  </a:lnTo>
                  <a:lnTo>
                    <a:pt x="421047" y="721798"/>
                  </a:lnTo>
                  <a:lnTo>
                    <a:pt x="378668" y="741545"/>
                  </a:lnTo>
                  <a:lnTo>
                    <a:pt x="335027" y="759228"/>
                  </a:lnTo>
                  <a:lnTo>
                    <a:pt x="290200" y="774778"/>
                  </a:lnTo>
                  <a:lnTo>
                    <a:pt x="244260" y="788125"/>
                  </a:lnTo>
                  <a:lnTo>
                    <a:pt x="197283" y="799201"/>
                  </a:lnTo>
                  <a:lnTo>
                    <a:pt x="149345" y="807936"/>
                  </a:lnTo>
                  <a:lnTo>
                    <a:pt x="100519" y="814261"/>
                  </a:lnTo>
                  <a:lnTo>
                    <a:pt x="50881" y="818106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88235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6095"/>
              <a:ext cx="1926336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879" y="21081"/>
              <a:ext cx="1844039" cy="1702435"/>
            </a:xfrm>
            <a:custGeom>
              <a:avLst/>
              <a:gdLst/>
              <a:ahLst/>
              <a:cxnLst/>
              <a:rect l="l" t="t" r="r" b="b"/>
              <a:pathLst>
                <a:path w="1844039" h="1702435">
                  <a:moveTo>
                    <a:pt x="0" y="851154"/>
                  </a:moveTo>
                  <a:lnTo>
                    <a:pt x="1364" y="804458"/>
                  </a:lnTo>
                  <a:lnTo>
                    <a:pt x="5410" y="758420"/>
                  </a:lnTo>
                  <a:lnTo>
                    <a:pt x="12067" y="713105"/>
                  </a:lnTo>
                  <a:lnTo>
                    <a:pt x="21266" y="668577"/>
                  </a:lnTo>
                  <a:lnTo>
                    <a:pt x="32936" y="624901"/>
                  </a:lnTo>
                  <a:lnTo>
                    <a:pt x="47006" y="582143"/>
                  </a:lnTo>
                  <a:lnTo>
                    <a:pt x="63406" y="540367"/>
                  </a:lnTo>
                  <a:lnTo>
                    <a:pt x="82066" y="499639"/>
                  </a:lnTo>
                  <a:lnTo>
                    <a:pt x="102916" y="460022"/>
                  </a:lnTo>
                  <a:lnTo>
                    <a:pt x="125885" y="421583"/>
                  </a:lnTo>
                  <a:lnTo>
                    <a:pt x="150903" y="384386"/>
                  </a:lnTo>
                  <a:lnTo>
                    <a:pt x="177899" y="348496"/>
                  </a:lnTo>
                  <a:lnTo>
                    <a:pt x="206804" y="313977"/>
                  </a:lnTo>
                  <a:lnTo>
                    <a:pt x="237547" y="280896"/>
                  </a:lnTo>
                  <a:lnTo>
                    <a:pt x="270057" y="249316"/>
                  </a:lnTo>
                  <a:lnTo>
                    <a:pt x="304265" y="219304"/>
                  </a:lnTo>
                  <a:lnTo>
                    <a:pt x="340100" y="190922"/>
                  </a:lnTo>
                  <a:lnTo>
                    <a:pt x="377491" y="164238"/>
                  </a:lnTo>
                  <a:lnTo>
                    <a:pt x="416369" y="139315"/>
                  </a:lnTo>
                  <a:lnTo>
                    <a:pt x="456663" y="116219"/>
                  </a:lnTo>
                  <a:lnTo>
                    <a:pt x="498303" y="95014"/>
                  </a:lnTo>
                  <a:lnTo>
                    <a:pt x="541218" y="75765"/>
                  </a:lnTo>
                  <a:lnTo>
                    <a:pt x="585339" y="58538"/>
                  </a:lnTo>
                  <a:lnTo>
                    <a:pt x="630594" y="43397"/>
                  </a:lnTo>
                  <a:lnTo>
                    <a:pt x="676914" y="30407"/>
                  </a:lnTo>
                  <a:lnTo>
                    <a:pt x="724228" y="19634"/>
                  </a:lnTo>
                  <a:lnTo>
                    <a:pt x="772466" y="11141"/>
                  </a:lnTo>
                  <a:lnTo>
                    <a:pt x="821557" y="4995"/>
                  </a:lnTo>
                  <a:lnTo>
                    <a:pt x="871432" y="1259"/>
                  </a:lnTo>
                  <a:lnTo>
                    <a:pt x="922019" y="0"/>
                  </a:lnTo>
                  <a:lnTo>
                    <a:pt x="972625" y="1259"/>
                  </a:lnTo>
                  <a:lnTo>
                    <a:pt x="1022503" y="4995"/>
                  </a:lnTo>
                  <a:lnTo>
                    <a:pt x="1071598" y="11141"/>
                  </a:lnTo>
                  <a:lnTo>
                    <a:pt x="1119838" y="19634"/>
                  </a:lnTo>
                  <a:lnTo>
                    <a:pt x="1167154" y="30407"/>
                  </a:lnTo>
                  <a:lnTo>
                    <a:pt x="1213476" y="43397"/>
                  </a:lnTo>
                  <a:lnTo>
                    <a:pt x="1258732" y="58538"/>
                  </a:lnTo>
                  <a:lnTo>
                    <a:pt x="1302853" y="75765"/>
                  </a:lnTo>
                  <a:lnTo>
                    <a:pt x="1345768" y="95014"/>
                  </a:lnTo>
                  <a:lnTo>
                    <a:pt x="1387408" y="116219"/>
                  </a:lnTo>
                  <a:lnTo>
                    <a:pt x="1427701" y="139315"/>
                  </a:lnTo>
                  <a:lnTo>
                    <a:pt x="1466578" y="164238"/>
                  </a:lnTo>
                  <a:lnTo>
                    <a:pt x="1503968" y="190922"/>
                  </a:lnTo>
                  <a:lnTo>
                    <a:pt x="1539801" y="219304"/>
                  </a:lnTo>
                  <a:lnTo>
                    <a:pt x="1574007" y="249316"/>
                  </a:lnTo>
                  <a:lnTo>
                    <a:pt x="1606516" y="280896"/>
                  </a:lnTo>
                  <a:lnTo>
                    <a:pt x="1637256" y="313977"/>
                  </a:lnTo>
                  <a:lnTo>
                    <a:pt x="1666159" y="348496"/>
                  </a:lnTo>
                  <a:lnTo>
                    <a:pt x="1693153" y="384386"/>
                  </a:lnTo>
                  <a:lnTo>
                    <a:pt x="1718169" y="421583"/>
                  </a:lnTo>
                  <a:lnTo>
                    <a:pt x="1741136" y="460022"/>
                  </a:lnTo>
                  <a:lnTo>
                    <a:pt x="1761983" y="499639"/>
                  </a:lnTo>
                  <a:lnTo>
                    <a:pt x="1780641" y="540367"/>
                  </a:lnTo>
                  <a:lnTo>
                    <a:pt x="1797039" y="582143"/>
                  </a:lnTo>
                  <a:lnTo>
                    <a:pt x="1811108" y="624901"/>
                  </a:lnTo>
                  <a:lnTo>
                    <a:pt x="1822776" y="668577"/>
                  </a:lnTo>
                  <a:lnTo>
                    <a:pt x="1831973" y="713105"/>
                  </a:lnTo>
                  <a:lnTo>
                    <a:pt x="1838630" y="758420"/>
                  </a:lnTo>
                  <a:lnTo>
                    <a:pt x="1842675" y="804458"/>
                  </a:lnTo>
                  <a:lnTo>
                    <a:pt x="1844039" y="851154"/>
                  </a:lnTo>
                  <a:lnTo>
                    <a:pt x="1842675" y="897849"/>
                  </a:lnTo>
                  <a:lnTo>
                    <a:pt x="1838630" y="943885"/>
                  </a:lnTo>
                  <a:lnTo>
                    <a:pt x="1831973" y="989199"/>
                  </a:lnTo>
                  <a:lnTo>
                    <a:pt x="1822776" y="1033724"/>
                  </a:lnTo>
                  <a:lnTo>
                    <a:pt x="1811108" y="1077396"/>
                  </a:lnTo>
                  <a:lnTo>
                    <a:pt x="1797039" y="1120151"/>
                  </a:lnTo>
                  <a:lnTo>
                    <a:pt x="1780641" y="1161922"/>
                  </a:lnTo>
                  <a:lnTo>
                    <a:pt x="1761983" y="1202646"/>
                  </a:lnTo>
                  <a:lnTo>
                    <a:pt x="1741136" y="1242257"/>
                  </a:lnTo>
                  <a:lnTo>
                    <a:pt x="1718169" y="1280691"/>
                  </a:lnTo>
                  <a:lnTo>
                    <a:pt x="1693153" y="1317882"/>
                  </a:lnTo>
                  <a:lnTo>
                    <a:pt x="1666159" y="1353767"/>
                  </a:lnTo>
                  <a:lnTo>
                    <a:pt x="1637256" y="1388279"/>
                  </a:lnTo>
                  <a:lnTo>
                    <a:pt x="1606516" y="1421354"/>
                  </a:lnTo>
                  <a:lnTo>
                    <a:pt x="1574007" y="1452927"/>
                  </a:lnTo>
                  <a:lnTo>
                    <a:pt x="1539801" y="1482934"/>
                  </a:lnTo>
                  <a:lnTo>
                    <a:pt x="1503968" y="1511308"/>
                  </a:lnTo>
                  <a:lnTo>
                    <a:pt x="1466578" y="1537987"/>
                  </a:lnTo>
                  <a:lnTo>
                    <a:pt x="1427701" y="1562904"/>
                  </a:lnTo>
                  <a:lnTo>
                    <a:pt x="1387408" y="1585994"/>
                  </a:lnTo>
                  <a:lnTo>
                    <a:pt x="1345768" y="1607194"/>
                  </a:lnTo>
                  <a:lnTo>
                    <a:pt x="1302853" y="1626437"/>
                  </a:lnTo>
                  <a:lnTo>
                    <a:pt x="1258732" y="1643660"/>
                  </a:lnTo>
                  <a:lnTo>
                    <a:pt x="1213476" y="1658796"/>
                  </a:lnTo>
                  <a:lnTo>
                    <a:pt x="1167154" y="1671782"/>
                  </a:lnTo>
                  <a:lnTo>
                    <a:pt x="1119838" y="1682553"/>
                  </a:lnTo>
                  <a:lnTo>
                    <a:pt x="1071598" y="1691042"/>
                  </a:lnTo>
                  <a:lnTo>
                    <a:pt x="1022503" y="1697187"/>
                  </a:lnTo>
                  <a:lnTo>
                    <a:pt x="972625" y="1700921"/>
                  </a:lnTo>
                  <a:lnTo>
                    <a:pt x="922032" y="1702181"/>
                  </a:lnTo>
                  <a:lnTo>
                    <a:pt x="871432" y="1700921"/>
                  </a:lnTo>
                  <a:lnTo>
                    <a:pt x="821557" y="1697187"/>
                  </a:lnTo>
                  <a:lnTo>
                    <a:pt x="772466" y="1691042"/>
                  </a:lnTo>
                  <a:lnTo>
                    <a:pt x="724228" y="1682553"/>
                  </a:lnTo>
                  <a:lnTo>
                    <a:pt x="676914" y="1671782"/>
                  </a:lnTo>
                  <a:lnTo>
                    <a:pt x="630594" y="1658796"/>
                  </a:lnTo>
                  <a:lnTo>
                    <a:pt x="585339" y="1643660"/>
                  </a:lnTo>
                  <a:lnTo>
                    <a:pt x="541219" y="1626437"/>
                  </a:lnTo>
                  <a:lnTo>
                    <a:pt x="498303" y="1607194"/>
                  </a:lnTo>
                  <a:lnTo>
                    <a:pt x="456664" y="1585994"/>
                  </a:lnTo>
                  <a:lnTo>
                    <a:pt x="416370" y="1562904"/>
                  </a:lnTo>
                  <a:lnTo>
                    <a:pt x="377492" y="1537987"/>
                  </a:lnTo>
                  <a:lnTo>
                    <a:pt x="340101" y="1511308"/>
                  </a:lnTo>
                  <a:lnTo>
                    <a:pt x="304266" y="1482934"/>
                  </a:lnTo>
                  <a:lnTo>
                    <a:pt x="270059" y="1452927"/>
                  </a:lnTo>
                  <a:lnTo>
                    <a:pt x="237549" y="1421354"/>
                  </a:lnTo>
                  <a:lnTo>
                    <a:pt x="206806" y="1388279"/>
                  </a:lnTo>
                  <a:lnTo>
                    <a:pt x="177902" y="1353767"/>
                  </a:lnTo>
                  <a:lnTo>
                    <a:pt x="150906" y="1317882"/>
                  </a:lnTo>
                  <a:lnTo>
                    <a:pt x="125888" y="1280691"/>
                  </a:lnTo>
                  <a:lnTo>
                    <a:pt x="102920" y="1242257"/>
                  </a:lnTo>
                  <a:lnTo>
                    <a:pt x="82071" y="1202646"/>
                  </a:lnTo>
                  <a:lnTo>
                    <a:pt x="63412" y="1161922"/>
                  </a:lnTo>
                  <a:lnTo>
                    <a:pt x="47012" y="1120151"/>
                  </a:lnTo>
                  <a:lnTo>
                    <a:pt x="32943" y="1077396"/>
                  </a:lnTo>
                  <a:lnTo>
                    <a:pt x="21274" y="1033724"/>
                  </a:lnTo>
                  <a:lnTo>
                    <a:pt x="12077" y="989199"/>
                  </a:lnTo>
                  <a:lnTo>
                    <a:pt x="5420" y="943885"/>
                  </a:lnTo>
                  <a:lnTo>
                    <a:pt x="1375" y="897849"/>
                  </a:lnTo>
                  <a:lnTo>
                    <a:pt x="12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1" y="1024128"/>
              <a:ext cx="1217676" cy="11932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4" y="1031703"/>
              <a:ext cx="1175464" cy="1149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144" y="1031703"/>
              <a:ext cx="1176020" cy="1149985"/>
            </a:xfrm>
            <a:custGeom>
              <a:avLst/>
              <a:gdLst/>
              <a:ahLst/>
              <a:cxnLst/>
              <a:rect l="l" t="t" r="r" b="b"/>
              <a:pathLst>
                <a:path w="1176020" h="1149985">
                  <a:moveTo>
                    <a:pt x="111160" y="194354"/>
                  </a:moveTo>
                  <a:lnTo>
                    <a:pt x="140947" y="160272"/>
                  </a:lnTo>
                  <a:lnTo>
                    <a:pt x="173183" y="129434"/>
                  </a:lnTo>
                  <a:lnTo>
                    <a:pt x="207658" y="101852"/>
                  </a:lnTo>
                  <a:lnTo>
                    <a:pt x="244161" y="77541"/>
                  </a:lnTo>
                  <a:lnTo>
                    <a:pt x="282480" y="56512"/>
                  </a:lnTo>
                  <a:lnTo>
                    <a:pt x="322405" y="38778"/>
                  </a:lnTo>
                  <a:lnTo>
                    <a:pt x="363724" y="24354"/>
                  </a:lnTo>
                  <a:lnTo>
                    <a:pt x="406226" y="13250"/>
                  </a:lnTo>
                  <a:lnTo>
                    <a:pt x="449699" y="5482"/>
                  </a:lnTo>
                  <a:lnTo>
                    <a:pt x="493933" y="1060"/>
                  </a:lnTo>
                  <a:lnTo>
                    <a:pt x="538717" y="0"/>
                  </a:lnTo>
                  <a:lnTo>
                    <a:pt x="583839" y="2312"/>
                  </a:lnTo>
                  <a:lnTo>
                    <a:pt x="629088" y="8011"/>
                  </a:lnTo>
                  <a:lnTo>
                    <a:pt x="674253" y="17109"/>
                  </a:lnTo>
                  <a:lnTo>
                    <a:pt x="719124" y="29619"/>
                  </a:lnTo>
                  <a:lnTo>
                    <a:pt x="763487" y="45555"/>
                  </a:lnTo>
                  <a:lnTo>
                    <a:pt x="807134" y="64929"/>
                  </a:lnTo>
                  <a:lnTo>
                    <a:pt x="849851" y="87754"/>
                  </a:lnTo>
                  <a:lnTo>
                    <a:pt x="891429" y="114042"/>
                  </a:lnTo>
                  <a:lnTo>
                    <a:pt x="931656" y="143808"/>
                  </a:lnTo>
                  <a:lnTo>
                    <a:pt x="969606" y="176431"/>
                  </a:lnTo>
                  <a:lnTo>
                    <a:pt x="1004463" y="211142"/>
                  </a:lnTo>
                  <a:lnTo>
                    <a:pt x="1036193" y="247733"/>
                  </a:lnTo>
                  <a:lnTo>
                    <a:pt x="1064763" y="285995"/>
                  </a:lnTo>
                  <a:lnTo>
                    <a:pt x="1090138" y="325720"/>
                  </a:lnTo>
                  <a:lnTo>
                    <a:pt x="1112285" y="366698"/>
                  </a:lnTo>
                  <a:lnTo>
                    <a:pt x="1131169" y="408721"/>
                  </a:lnTo>
                  <a:lnTo>
                    <a:pt x="1146756" y="451579"/>
                  </a:lnTo>
                  <a:lnTo>
                    <a:pt x="1159013" y="495065"/>
                  </a:lnTo>
                  <a:lnTo>
                    <a:pt x="1167906" y="538969"/>
                  </a:lnTo>
                  <a:lnTo>
                    <a:pt x="1173401" y="583082"/>
                  </a:lnTo>
                  <a:lnTo>
                    <a:pt x="1175464" y="627197"/>
                  </a:lnTo>
                  <a:lnTo>
                    <a:pt x="1174060" y="671103"/>
                  </a:lnTo>
                  <a:lnTo>
                    <a:pt x="1169156" y="714593"/>
                  </a:lnTo>
                  <a:lnTo>
                    <a:pt x="1160719" y="757456"/>
                  </a:lnTo>
                  <a:lnTo>
                    <a:pt x="1148713" y="799486"/>
                  </a:lnTo>
                  <a:lnTo>
                    <a:pt x="1133106" y="840472"/>
                  </a:lnTo>
                  <a:lnTo>
                    <a:pt x="1113863" y="880207"/>
                  </a:lnTo>
                  <a:lnTo>
                    <a:pt x="1090950" y="918480"/>
                  </a:lnTo>
                  <a:lnTo>
                    <a:pt x="1064333" y="955084"/>
                  </a:lnTo>
                  <a:lnTo>
                    <a:pt x="1034545" y="989166"/>
                  </a:lnTo>
                  <a:lnTo>
                    <a:pt x="1002307" y="1020005"/>
                  </a:lnTo>
                  <a:lnTo>
                    <a:pt x="967830" y="1047586"/>
                  </a:lnTo>
                  <a:lnTo>
                    <a:pt x="931326" y="1071898"/>
                  </a:lnTo>
                  <a:lnTo>
                    <a:pt x="893005" y="1092927"/>
                  </a:lnTo>
                  <a:lnTo>
                    <a:pt x="853080" y="1110660"/>
                  </a:lnTo>
                  <a:lnTo>
                    <a:pt x="811760" y="1125085"/>
                  </a:lnTo>
                  <a:lnTo>
                    <a:pt x="769258" y="1136188"/>
                  </a:lnTo>
                  <a:lnTo>
                    <a:pt x="725784" y="1143957"/>
                  </a:lnTo>
                  <a:lnTo>
                    <a:pt x="681549" y="1148378"/>
                  </a:lnTo>
                  <a:lnTo>
                    <a:pt x="636765" y="1149439"/>
                  </a:lnTo>
                  <a:lnTo>
                    <a:pt x="591642" y="1147127"/>
                  </a:lnTo>
                  <a:lnTo>
                    <a:pt x="546393" y="1141428"/>
                  </a:lnTo>
                  <a:lnTo>
                    <a:pt x="501227" y="1132330"/>
                  </a:lnTo>
                  <a:lnTo>
                    <a:pt x="456357" y="1119819"/>
                  </a:lnTo>
                  <a:lnTo>
                    <a:pt x="411993" y="1103884"/>
                  </a:lnTo>
                  <a:lnTo>
                    <a:pt x="368347" y="1084510"/>
                  </a:lnTo>
                  <a:lnTo>
                    <a:pt x="325629" y="1061685"/>
                  </a:lnTo>
                  <a:lnTo>
                    <a:pt x="284051" y="1035396"/>
                  </a:lnTo>
                  <a:lnTo>
                    <a:pt x="243824" y="1005630"/>
                  </a:lnTo>
                  <a:lnTo>
                    <a:pt x="205877" y="972990"/>
                  </a:lnTo>
                  <a:lnTo>
                    <a:pt x="171022" y="938262"/>
                  </a:lnTo>
                  <a:lnTo>
                    <a:pt x="139292" y="901657"/>
                  </a:lnTo>
                  <a:lnTo>
                    <a:pt x="110721" y="863382"/>
                  </a:lnTo>
                  <a:lnTo>
                    <a:pt x="85344" y="823647"/>
                  </a:lnTo>
                  <a:lnTo>
                    <a:pt x="63195" y="782661"/>
                  </a:lnTo>
                  <a:lnTo>
                    <a:pt x="44308" y="740631"/>
                  </a:lnTo>
                  <a:lnTo>
                    <a:pt x="28718" y="697768"/>
                  </a:lnTo>
                  <a:lnTo>
                    <a:pt x="16457" y="654280"/>
                  </a:lnTo>
                  <a:lnTo>
                    <a:pt x="7561" y="610375"/>
                  </a:lnTo>
                  <a:lnTo>
                    <a:pt x="2064" y="566262"/>
                  </a:lnTo>
                  <a:lnTo>
                    <a:pt x="0" y="522150"/>
                  </a:lnTo>
                  <a:lnTo>
                    <a:pt x="1402" y="478249"/>
                  </a:lnTo>
                  <a:lnTo>
                    <a:pt x="6305" y="434766"/>
                  </a:lnTo>
                  <a:lnTo>
                    <a:pt x="14744" y="391911"/>
                  </a:lnTo>
                  <a:lnTo>
                    <a:pt x="26752" y="349892"/>
                  </a:lnTo>
                  <a:lnTo>
                    <a:pt x="42363" y="308918"/>
                  </a:lnTo>
                  <a:lnTo>
                    <a:pt x="61612" y="269198"/>
                  </a:lnTo>
                  <a:lnTo>
                    <a:pt x="84533" y="230940"/>
                  </a:lnTo>
                  <a:lnTo>
                    <a:pt x="111160" y="194354"/>
                  </a:lnTo>
                  <a:close/>
                </a:path>
                <a:path w="1176020" h="1149985">
                  <a:moveTo>
                    <a:pt x="213141" y="275761"/>
                  </a:moveTo>
                  <a:lnTo>
                    <a:pt x="186733" y="313345"/>
                  </a:lnTo>
                  <a:lnTo>
                    <a:pt x="165461" y="353199"/>
                  </a:lnTo>
                  <a:lnTo>
                    <a:pt x="149258" y="394938"/>
                  </a:lnTo>
                  <a:lnTo>
                    <a:pt x="138054" y="438181"/>
                  </a:lnTo>
                  <a:lnTo>
                    <a:pt x="131782" y="482546"/>
                  </a:lnTo>
                  <a:lnTo>
                    <a:pt x="130372" y="527648"/>
                  </a:lnTo>
                  <a:lnTo>
                    <a:pt x="133756" y="573106"/>
                  </a:lnTo>
                  <a:lnTo>
                    <a:pt x="141867" y="618537"/>
                  </a:lnTo>
                  <a:lnTo>
                    <a:pt x="154635" y="663558"/>
                  </a:lnTo>
                  <a:lnTo>
                    <a:pt x="171992" y="707787"/>
                  </a:lnTo>
                  <a:lnTo>
                    <a:pt x="193870" y="750841"/>
                  </a:lnTo>
                  <a:lnTo>
                    <a:pt x="220200" y="792336"/>
                  </a:lnTo>
                  <a:lnTo>
                    <a:pt x="250914" y="831892"/>
                  </a:lnTo>
                  <a:lnTo>
                    <a:pt x="285943" y="869123"/>
                  </a:lnTo>
                  <a:lnTo>
                    <a:pt x="325219" y="903649"/>
                  </a:lnTo>
                  <a:lnTo>
                    <a:pt x="367575" y="934292"/>
                  </a:lnTo>
                  <a:lnTo>
                    <a:pt x="411633" y="960191"/>
                  </a:lnTo>
                  <a:lnTo>
                    <a:pt x="457004" y="981365"/>
                  </a:lnTo>
                  <a:lnTo>
                    <a:pt x="503298" y="997834"/>
                  </a:lnTo>
                  <a:lnTo>
                    <a:pt x="550128" y="1009614"/>
                  </a:lnTo>
                  <a:lnTo>
                    <a:pt x="597103" y="1016726"/>
                  </a:lnTo>
                  <a:lnTo>
                    <a:pt x="643837" y="1019187"/>
                  </a:lnTo>
                  <a:lnTo>
                    <a:pt x="689940" y="1017016"/>
                  </a:lnTo>
                  <a:lnTo>
                    <a:pt x="735022" y="1010232"/>
                  </a:lnTo>
                  <a:lnTo>
                    <a:pt x="778697" y="998852"/>
                  </a:lnTo>
                  <a:lnTo>
                    <a:pt x="820574" y="982896"/>
                  </a:lnTo>
                  <a:lnTo>
                    <a:pt x="860266" y="962382"/>
                  </a:lnTo>
                  <a:lnTo>
                    <a:pt x="897383" y="937329"/>
                  </a:lnTo>
                  <a:lnTo>
                    <a:pt x="931537" y="907754"/>
                  </a:lnTo>
                  <a:lnTo>
                    <a:pt x="962339" y="873677"/>
                  </a:lnTo>
                  <a:lnTo>
                    <a:pt x="988756" y="836092"/>
                  </a:lnTo>
                  <a:lnTo>
                    <a:pt x="1010032" y="796234"/>
                  </a:lnTo>
                  <a:lnTo>
                    <a:pt x="1026237" y="754488"/>
                  </a:lnTo>
                  <a:lnTo>
                    <a:pt x="1037440" y="711237"/>
                  </a:lnTo>
                  <a:lnTo>
                    <a:pt x="1043710" y="666865"/>
                  </a:lnTo>
                  <a:lnTo>
                    <a:pt x="1045116" y="621754"/>
                  </a:lnTo>
                  <a:lnTo>
                    <a:pt x="1041727" y="576288"/>
                  </a:lnTo>
                  <a:lnTo>
                    <a:pt x="1033611" y="530851"/>
                  </a:lnTo>
                  <a:lnTo>
                    <a:pt x="1020838" y="485825"/>
                  </a:lnTo>
                  <a:lnTo>
                    <a:pt x="1003477" y="441595"/>
                  </a:lnTo>
                  <a:lnTo>
                    <a:pt x="981597" y="398543"/>
                  </a:lnTo>
                  <a:lnTo>
                    <a:pt x="955266" y="357054"/>
                  </a:lnTo>
                  <a:lnTo>
                    <a:pt x="924554" y="317509"/>
                  </a:lnTo>
                  <a:lnTo>
                    <a:pt x="889530" y="280293"/>
                  </a:lnTo>
                  <a:lnTo>
                    <a:pt x="850262" y="245789"/>
                  </a:lnTo>
                  <a:lnTo>
                    <a:pt x="807905" y="215145"/>
                  </a:lnTo>
                  <a:lnTo>
                    <a:pt x="763847" y="189242"/>
                  </a:lnTo>
                  <a:lnTo>
                    <a:pt x="718477" y="168061"/>
                  </a:lnTo>
                  <a:lnTo>
                    <a:pt x="672182" y="151585"/>
                  </a:lnTo>
                  <a:lnTo>
                    <a:pt x="625353" y="139796"/>
                  </a:lnTo>
                  <a:lnTo>
                    <a:pt x="578377" y="132676"/>
                  </a:lnTo>
                  <a:lnTo>
                    <a:pt x="531644" y="130207"/>
                  </a:lnTo>
                  <a:lnTo>
                    <a:pt x="485541" y="132372"/>
                  </a:lnTo>
                  <a:lnTo>
                    <a:pt x="440458" y="139152"/>
                  </a:lnTo>
                  <a:lnTo>
                    <a:pt x="396784" y="150530"/>
                  </a:lnTo>
                  <a:lnTo>
                    <a:pt x="354906" y="166488"/>
                  </a:lnTo>
                  <a:lnTo>
                    <a:pt x="315214" y="187008"/>
                  </a:lnTo>
                  <a:lnTo>
                    <a:pt x="278097" y="212072"/>
                  </a:lnTo>
                  <a:lnTo>
                    <a:pt x="243943" y="241662"/>
                  </a:lnTo>
                  <a:lnTo>
                    <a:pt x="213141" y="27576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80" y="0"/>
              <a:ext cx="8808720" cy="6858000"/>
            </a:xfrm>
            <a:custGeom>
              <a:avLst/>
              <a:gdLst/>
              <a:ahLst/>
              <a:cxnLst/>
              <a:rect l="l" t="t" r="r" b="b"/>
              <a:pathLst>
                <a:path w="8808720" h="6858000">
                  <a:moveTo>
                    <a:pt x="8808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808720" y="685800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" y="0"/>
              <a:ext cx="161544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9566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792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247" y="6858000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54935" y="280415"/>
            <a:ext cx="3384804" cy="99669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48889" y="445973"/>
            <a:ext cx="25984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/>
              <a:t>RealVideo</a:t>
            </a:r>
            <a:endParaRPr sz="4800"/>
          </a:p>
        </p:txBody>
      </p:sp>
      <p:sp>
        <p:nvSpPr>
          <p:cNvPr id="16" name="object 16"/>
          <p:cNvSpPr txBox="1"/>
          <p:nvPr/>
        </p:nvSpPr>
        <p:spPr>
          <a:xfrm>
            <a:off x="1634108" y="1263167"/>
            <a:ext cx="7512684" cy="23882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6725" indent="-454659" algn="just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7359" algn="l"/>
              </a:tabLst>
            </a:pPr>
            <a:r>
              <a:rPr sz="2800" spc="-25" dirty="0">
                <a:latin typeface="Times New Roman"/>
                <a:cs typeface="Times New Roman"/>
              </a:rPr>
              <a:t>RealVideo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a proprietary file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format</a:t>
            </a:r>
            <a:endParaRPr sz="2800">
              <a:latin typeface="Times New Roman"/>
              <a:cs typeface="Times New Roman"/>
            </a:endParaRPr>
          </a:p>
          <a:p>
            <a:pPr marL="466725" indent="-454659" algn="just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7359" algn="l"/>
              </a:tabLst>
            </a:pPr>
            <a:r>
              <a:rPr sz="2800" spc="-5" dirty="0">
                <a:latin typeface="Times New Roman"/>
                <a:cs typeface="Times New Roman"/>
              </a:rPr>
              <a:t>It uses</a:t>
            </a:r>
            <a:r>
              <a:rPr sz="2800" spc="-10" dirty="0">
                <a:latin typeface="Times New Roman"/>
                <a:cs typeface="Times New Roman"/>
              </a:rPr>
              <a:t> .rm,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.ram,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.ra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file extensions</a:t>
            </a:r>
            <a:endParaRPr sz="2800">
              <a:latin typeface="Times New Roman"/>
              <a:cs typeface="Times New Roman"/>
            </a:endParaRPr>
          </a:p>
          <a:p>
            <a:pPr marL="466725" marR="5080" indent="-454659" algn="just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7359" algn="l"/>
              </a:tabLst>
            </a:pPr>
            <a:r>
              <a:rPr sz="2800" spc="-5" dirty="0">
                <a:latin typeface="Times New Roman"/>
                <a:cs typeface="Times New Roman"/>
              </a:rPr>
              <a:t>Used mainly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real-time streaming of audio and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video it requires RealPlayer </a:t>
            </a:r>
            <a:r>
              <a:rPr sz="2800" spc="-15" dirty="0">
                <a:latin typeface="Times New Roman"/>
                <a:cs typeface="Times New Roman"/>
              </a:rPr>
              <a:t>(Windows </a:t>
            </a:r>
            <a:r>
              <a:rPr sz="2800" spc="-5" dirty="0">
                <a:latin typeface="Times New Roman"/>
                <a:cs typeface="Times New Roman"/>
              </a:rPr>
              <a:t>and Mac)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software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5" y="0"/>
            <a:ext cx="9909175" cy="6861175"/>
            <a:chOff x="-3045" y="0"/>
            <a:chExt cx="9909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881" y="818106"/>
                  </a:lnTo>
                  <a:lnTo>
                    <a:pt x="100519" y="814261"/>
                  </a:lnTo>
                  <a:lnTo>
                    <a:pt x="149345" y="807936"/>
                  </a:lnTo>
                  <a:lnTo>
                    <a:pt x="197283" y="799201"/>
                  </a:lnTo>
                  <a:lnTo>
                    <a:pt x="244260" y="788125"/>
                  </a:lnTo>
                  <a:lnTo>
                    <a:pt x="290199" y="774778"/>
                  </a:lnTo>
                  <a:lnTo>
                    <a:pt x="335027" y="759228"/>
                  </a:lnTo>
                  <a:lnTo>
                    <a:pt x="378668" y="741545"/>
                  </a:lnTo>
                  <a:lnTo>
                    <a:pt x="421047" y="721798"/>
                  </a:lnTo>
                  <a:lnTo>
                    <a:pt x="462089" y="700057"/>
                  </a:lnTo>
                  <a:lnTo>
                    <a:pt x="501719" y="676389"/>
                  </a:lnTo>
                  <a:lnTo>
                    <a:pt x="539863" y="650866"/>
                  </a:lnTo>
                  <a:lnTo>
                    <a:pt x="576445" y="623555"/>
                  </a:lnTo>
                  <a:lnTo>
                    <a:pt x="611391" y="594526"/>
                  </a:lnTo>
                  <a:lnTo>
                    <a:pt x="644625" y="563849"/>
                  </a:lnTo>
                  <a:lnTo>
                    <a:pt x="676073" y="531592"/>
                  </a:lnTo>
                  <a:lnTo>
                    <a:pt x="705659" y="497824"/>
                  </a:lnTo>
                  <a:lnTo>
                    <a:pt x="733309" y="462616"/>
                  </a:lnTo>
                  <a:lnTo>
                    <a:pt x="758948" y="426036"/>
                  </a:lnTo>
                  <a:lnTo>
                    <a:pt x="782501" y="388152"/>
                  </a:lnTo>
                  <a:lnTo>
                    <a:pt x="803893" y="349036"/>
                  </a:lnTo>
                  <a:lnTo>
                    <a:pt x="823049" y="308755"/>
                  </a:lnTo>
                  <a:lnTo>
                    <a:pt x="839893" y="267378"/>
                  </a:lnTo>
                  <a:lnTo>
                    <a:pt x="854352" y="224976"/>
                  </a:lnTo>
                  <a:lnTo>
                    <a:pt x="866350" y="181618"/>
                  </a:lnTo>
                  <a:lnTo>
                    <a:pt x="875813" y="137371"/>
                  </a:lnTo>
                  <a:lnTo>
                    <a:pt x="882664" y="92307"/>
                  </a:lnTo>
                  <a:lnTo>
                    <a:pt x="886830" y="46493"/>
                  </a:lnTo>
                  <a:lnTo>
                    <a:pt x="88823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886830" y="46493"/>
                  </a:lnTo>
                  <a:lnTo>
                    <a:pt x="882664" y="92307"/>
                  </a:lnTo>
                  <a:lnTo>
                    <a:pt x="875813" y="137371"/>
                  </a:lnTo>
                  <a:lnTo>
                    <a:pt x="866350" y="181618"/>
                  </a:lnTo>
                  <a:lnTo>
                    <a:pt x="854352" y="224976"/>
                  </a:lnTo>
                  <a:lnTo>
                    <a:pt x="839894" y="267378"/>
                  </a:lnTo>
                  <a:lnTo>
                    <a:pt x="823049" y="308755"/>
                  </a:lnTo>
                  <a:lnTo>
                    <a:pt x="803893" y="349036"/>
                  </a:lnTo>
                  <a:lnTo>
                    <a:pt x="782501" y="388152"/>
                  </a:lnTo>
                  <a:lnTo>
                    <a:pt x="758949" y="426036"/>
                  </a:lnTo>
                  <a:lnTo>
                    <a:pt x="733310" y="462616"/>
                  </a:lnTo>
                  <a:lnTo>
                    <a:pt x="705659" y="497824"/>
                  </a:lnTo>
                  <a:lnTo>
                    <a:pt x="676073" y="531592"/>
                  </a:lnTo>
                  <a:lnTo>
                    <a:pt x="644625" y="563849"/>
                  </a:lnTo>
                  <a:lnTo>
                    <a:pt x="611391" y="594526"/>
                  </a:lnTo>
                  <a:lnTo>
                    <a:pt x="576445" y="623555"/>
                  </a:lnTo>
                  <a:lnTo>
                    <a:pt x="539863" y="650866"/>
                  </a:lnTo>
                  <a:lnTo>
                    <a:pt x="501719" y="676389"/>
                  </a:lnTo>
                  <a:lnTo>
                    <a:pt x="462089" y="700057"/>
                  </a:lnTo>
                  <a:lnTo>
                    <a:pt x="421047" y="721798"/>
                  </a:lnTo>
                  <a:lnTo>
                    <a:pt x="378668" y="741545"/>
                  </a:lnTo>
                  <a:lnTo>
                    <a:pt x="335027" y="759228"/>
                  </a:lnTo>
                  <a:lnTo>
                    <a:pt x="290200" y="774778"/>
                  </a:lnTo>
                  <a:lnTo>
                    <a:pt x="244260" y="788125"/>
                  </a:lnTo>
                  <a:lnTo>
                    <a:pt x="197283" y="799201"/>
                  </a:lnTo>
                  <a:lnTo>
                    <a:pt x="149345" y="807936"/>
                  </a:lnTo>
                  <a:lnTo>
                    <a:pt x="100519" y="814261"/>
                  </a:lnTo>
                  <a:lnTo>
                    <a:pt x="50881" y="818106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88235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6095"/>
              <a:ext cx="1926336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879" y="21081"/>
              <a:ext cx="1844039" cy="1702435"/>
            </a:xfrm>
            <a:custGeom>
              <a:avLst/>
              <a:gdLst/>
              <a:ahLst/>
              <a:cxnLst/>
              <a:rect l="l" t="t" r="r" b="b"/>
              <a:pathLst>
                <a:path w="1844039" h="1702435">
                  <a:moveTo>
                    <a:pt x="0" y="851154"/>
                  </a:moveTo>
                  <a:lnTo>
                    <a:pt x="1364" y="804458"/>
                  </a:lnTo>
                  <a:lnTo>
                    <a:pt x="5410" y="758420"/>
                  </a:lnTo>
                  <a:lnTo>
                    <a:pt x="12067" y="713105"/>
                  </a:lnTo>
                  <a:lnTo>
                    <a:pt x="21266" y="668577"/>
                  </a:lnTo>
                  <a:lnTo>
                    <a:pt x="32936" y="624901"/>
                  </a:lnTo>
                  <a:lnTo>
                    <a:pt x="47006" y="582143"/>
                  </a:lnTo>
                  <a:lnTo>
                    <a:pt x="63406" y="540367"/>
                  </a:lnTo>
                  <a:lnTo>
                    <a:pt x="82066" y="499639"/>
                  </a:lnTo>
                  <a:lnTo>
                    <a:pt x="102916" y="460022"/>
                  </a:lnTo>
                  <a:lnTo>
                    <a:pt x="125885" y="421583"/>
                  </a:lnTo>
                  <a:lnTo>
                    <a:pt x="150903" y="384386"/>
                  </a:lnTo>
                  <a:lnTo>
                    <a:pt x="177899" y="348496"/>
                  </a:lnTo>
                  <a:lnTo>
                    <a:pt x="206804" y="313977"/>
                  </a:lnTo>
                  <a:lnTo>
                    <a:pt x="237547" y="280896"/>
                  </a:lnTo>
                  <a:lnTo>
                    <a:pt x="270057" y="249316"/>
                  </a:lnTo>
                  <a:lnTo>
                    <a:pt x="304265" y="219304"/>
                  </a:lnTo>
                  <a:lnTo>
                    <a:pt x="340100" y="190922"/>
                  </a:lnTo>
                  <a:lnTo>
                    <a:pt x="377491" y="164238"/>
                  </a:lnTo>
                  <a:lnTo>
                    <a:pt x="416369" y="139315"/>
                  </a:lnTo>
                  <a:lnTo>
                    <a:pt x="456663" y="116219"/>
                  </a:lnTo>
                  <a:lnTo>
                    <a:pt x="498303" y="95014"/>
                  </a:lnTo>
                  <a:lnTo>
                    <a:pt x="541218" y="75765"/>
                  </a:lnTo>
                  <a:lnTo>
                    <a:pt x="585339" y="58538"/>
                  </a:lnTo>
                  <a:lnTo>
                    <a:pt x="630594" y="43397"/>
                  </a:lnTo>
                  <a:lnTo>
                    <a:pt x="676914" y="30407"/>
                  </a:lnTo>
                  <a:lnTo>
                    <a:pt x="724228" y="19634"/>
                  </a:lnTo>
                  <a:lnTo>
                    <a:pt x="772466" y="11141"/>
                  </a:lnTo>
                  <a:lnTo>
                    <a:pt x="821557" y="4995"/>
                  </a:lnTo>
                  <a:lnTo>
                    <a:pt x="871432" y="1259"/>
                  </a:lnTo>
                  <a:lnTo>
                    <a:pt x="922019" y="0"/>
                  </a:lnTo>
                  <a:lnTo>
                    <a:pt x="972625" y="1259"/>
                  </a:lnTo>
                  <a:lnTo>
                    <a:pt x="1022503" y="4995"/>
                  </a:lnTo>
                  <a:lnTo>
                    <a:pt x="1071598" y="11141"/>
                  </a:lnTo>
                  <a:lnTo>
                    <a:pt x="1119838" y="19634"/>
                  </a:lnTo>
                  <a:lnTo>
                    <a:pt x="1167154" y="30407"/>
                  </a:lnTo>
                  <a:lnTo>
                    <a:pt x="1213476" y="43397"/>
                  </a:lnTo>
                  <a:lnTo>
                    <a:pt x="1258732" y="58538"/>
                  </a:lnTo>
                  <a:lnTo>
                    <a:pt x="1302853" y="75765"/>
                  </a:lnTo>
                  <a:lnTo>
                    <a:pt x="1345768" y="95014"/>
                  </a:lnTo>
                  <a:lnTo>
                    <a:pt x="1387408" y="116219"/>
                  </a:lnTo>
                  <a:lnTo>
                    <a:pt x="1427701" y="139315"/>
                  </a:lnTo>
                  <a:lnTo>
                    <a:pt x="1466578" y="164238"/>
                  </a:lnTo>
                  <a:lnTo>
                    <a:pt x="1503968" y="190922"/>
                  </a:lnTo>
                  <a:lnTo>
                    <a:pt x="1539801" y="219304"/>
                  </a:lnTo>
                  <a:lnTo>
                    <a:pt x="1574007" y="249316"/>
                  </a:lnTo>
                  <a:lnTo>
                    <a:pt x="1606516" y="280896"/>
                  </a:lnTo>
                  <a:lnTo>
                    <a:pt x="1637256" y="313977"/>
                  </a:lnTo>
                  <a:lnTo>
                    <a:pt x="1666159" y="348496"/>
                  </a:lnTo>
                  <a:lnTo>
                    <a:pt x="1693153" y="384386"/>
                  </a:lnTo>
                  <a:lnTo>
                    <a:pt x="1718169" y="421583"/>
                  </a:lnTo>
                  <a:lnTo>
                    <a:pt x="1741136" y="460022"/>
                  </a:lnTo>
                  <a:lnTo>
                    <a:pt x="1761983" y="499639"/>
                  </a:lnTo>
                  <a:lnTo>
                    <a:pt x="1780641" y="540367"/>
                  </a:lnTo>
                  <a:lnTo>
                    <a:pt x="1797039" y="582143"/>
                  </a:lnTo>
                  <a:lnTo>
                    <a:pt x="1811108" y="624901"/>
                  </a:lnTo>
                  <a:lnTo>
                    <a:pt x="1822776" y="668577"/>
                  </a:lnTo>
                  <a:lnTo>
                    <a:pt x="1831973" y="713105"/>
                  </a:lnTo>
                  <a:lnTo>
                    <a:pt x="1838630" y="758420"/>
                  </a:lnTo>
                  <a:lnTo>
                    <a:pt x="1842675" y="804458"/>
                  </a:lnTo>
                  <a:lnTo>
                    <a:pt x="1844039" y="851154"/>
                  </a:lnTo>
                  <a:lnTo>
                    <a:pt x="1842675" y="897849"/>
                  </a:lnTo>
                  <a:lnTo>
                    <a:pt x="1838630" y="943885"/>
                  </a:lnTo>
                  <a:lnTo>
                    <a:pt x="1831973" y="989199"/>
                  </a:lnTo>
                  <a:lnTo>
                    <a:pt x="1822776" y="1033724"/>
                  </a:lnTo>
                  <a:lnTo>
                    <a:pt x="1811108" y="1077396"/>
                  </a:lnTo>
                  <a:lnTo>
                    <a:pt x="1797039" y="1120151"/>
                  </a:lnTo>
                  <a:lnTo>
                    <a:pt x="1780641" y="1161922"/>
                  </a:lnTo>
                  <a:lnTo>
                    <a:pt x="1761983" y="1202646"/>
                  </a:lnTo>
                  <a:lnTo>
                    <a:pt x="1741136" y="1242257"/>
                  </a:lnTo>
                  <a:lnTo>
                    <a:pt x="1718169" y="1280691"/>
                  </a:lnTo>
                  <a:lnTo>
                    <a:pt x="1693153" y="1317882"/>
                  </a:lnTo>
                  <a:lnTo>
                    <a:pt x="1666159" y="1353767"/>
                  </a:lnTo>
                  <a:lnTo>
                    <a:pt x="1637256" y="1388279"/>
                  </a:lnTo>
                  <a:lnTo>
                    <a:pt x="1606516" y="1421354"/>
                  </a:lnTo>
                  <a:lnTo>
                    <a:pt x="1574007" y="1452927"/>
                  </a:lnTo>
                  <a:lnTo>
                    <a:pt x="1539801" y="1482934"/>
                  </a:lnTo>
                  <a:lnTo>
                    <a:pt x="1503968" y="1511308"/>
                  </a:lnTo>
                  <a:lnTo>
                    <a:pt x="1466578" y="1537987"/>
                  </a:lnTo>
                  <a:lnTo>
                    <a:pt x="1427701" y="1562904"/>
                  </a:lnTo>
                  <a:lnTo>
                    <a:pt x="1387408" y="1585994"/>
                  </a:lnTo>
                  <a:lnTo>
                    <a:pt x="1345768" y="1607194"/>
                  </a:lnTo>
                  <a:lnTo>
                    <a:pt x="1302853" y="1626437"/>
                  </a:lnTo>
                  <a:lnTo>
                    <a:pt x="1258732" y="1643660"/>
                  </a:lnTo>
                  <a:lnTo>
                    <a:pt x="1213476" y="1658796"/>
                  </a:lnTo>
                  <a:lnTo>
                    <a:pt x="1167154" y="1671782"/>
                  </a:lnTo>
                  <a:lnTo>
                    <a:pt x="1119838" y="1682553"/>
                  </a:lnTo>
                  <a:lnTo>
                    <a:pt x="1071598" y="1691042"/>
                  </a:lnTo>
                  <a:lnTo>
                    <a:pt x="1022503" y="1697187"/>
                  </a:lnTo>
                  <a:lnTo>
                    <a:pt x="972625" y="1700921"/>
                  </a:lnTo>
                  <a:lnTo>
                    <a:pt x="922032" y="1702181"/>
                  </a:lnTo>
                  <a:lnTo>
                    <a:pt x="871432" y="1700921"/>
                  </a:lnTo>
                  <a:lnTo>
                    <a:pt x="821557" y="1697187"/>
                  </a:lnTo>
                  <a:lnTo>
                    <a:pt x="772466" y="1691042"/>
                  </a:lnTo>
                  <a:lnTo>
                    <a:pt x="724228" y="1682553"/>
                  </a:lnTo>
                  <a:lnTo>
                    <a:pt x="676914" y="1671782"/>
                  </a:lnTo>
                  <a:lnTo>
                    <a:pt x="630594" y="1658796"/>
                  </a:lnTo>
                  <a:lnTo>
                    <a:pt x="585339" y="1643660"/>
                  </a:lnTo>
                  <a:lnTo>
                    <a:pt x="541219" y="1626437"/>
                  </a:lnTo>
                  <a:lnTo>
                    <a:pt x="498303" y="1607194"/>
                  </a:lnTo>
                  <a:lnTo>
                    <a:pt x="456664" y="1585994"/>
                  </a:lnTo>
                  <a:lnTo>
                    <a:pt x="416370" y="1562904"/>
                  </a:lnTo>
                  <a:lnTo>
                    <a:pt x="377492" y="1537987"/>
                  </a:lnTo>
                  <a:lnTo>
                    <a:pt x="340101" y="1511308"/>
                  </a:lnTo>
                  <a:lnTo>
                    <a:pt x="304266" y="1482934"/>
                  </a:lnTo>
                  <a:lnTo>
                    <a:pt x="270059" y="1452927"/>
                  </a:lnTo>
                  <a:lnTo>
                    <a:pt x="237549" y="1421354"/>
                  </a:lnTo>
                  <a:lnTo>
                    <a:pt x="206806" y="1388279"/>
                  </a:lnTo>
                  <a:lnTo>
                    <a:pt x="177902" y="1353767"/>
                  </a:lnTo>
                  <a:lnTo>
                    <a:pt x="150906" y="1317882"/>
                  </a:lnTo>
                  <a:lnTo>
                    <a:pt x="125888" y="1280691"/>
                  </a:lnTo>
                  <a:lnTo>
                    <a:pt x="102920" y="1242257"/>
                  </a:lnTo>
                  <a:lnTo>
                    <a:pt x="82071" y="1202646"/>
                  </a:lnTo>
                  <a:lnTo>
                    <a:pt x="63412" y="1161922"/>
                  </a:lnTo>
                  <a:lnTo>
                    <a:pt x="47012" y="1120151"/>
                  </a:lnTo>
                  <a:lnTo>
                    <a:pt x="32943" y="1077396"/>
                  </a:lnTo>
                  <a:lnTo>
                    <a:pt x="21274" y="1033724"/>
                  </a:lnTo>
                  <a:lnTo>
                    <a:pt x="12077" y="989199"/>
                  </a:lnTo>
                  <a:lnTo>
                    <a:pt x="5420" y="943885"/>
                  </a:lnTo>
                  <a:lnTo>
                    <a:pt x="1375" y="897849"/>
                  </a:lnTo>
                  <a:lnTo>
                    <a:pt x="12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1" y="1024128"/>
              <a:ext cx="1217676" cy="11932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4" y="1031703"/>
              <a:ext cx="1175464" cy="1149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144" y="1031703"/>
              <a:ext cx="1176020" cy="1149985"/>
            </a:xfrm>
            <a:custGeom>
              <a:avLst/>
              <a:gdLst/>
              <a:ahLst/>
              <a:cxnLst/>
              <a:rect l="l" t="t" r="r" b="b"/>
              <a:pathLst>
                <a:path w="1176020" h="1149985">
                  <a:moveTo>
                    <a:pt x="111160" y="194354"/>
                  </a:moveTo>
                  <a:lnTo>
                    <a:pt x="140947" y="160272"/>
                  </a:lnTo>
                  <a:lnTo>
                    <a:pt x="173183" y="129434"/>
                  </a:lnTo>
                  <a:lnTo>
                    <a:pt x="207658" y="101852"/>
                  </a:lnTo>
                  <a:lnTo>
                    <a:pt x="244161" y="77541"/>
                  </a:lnTo>
                  <a:lnTo>
                    <a:pt x="282480" y="56512"/>
                  </a:lnTo>
                  <a:lnTo>
                    <a:pt x="322405" y="38778"/>
                  </a:lnTo>
                  <a:lnTo>
                    <a:pt x="363724" y="24354"/>
                  </a:lnTo>
                  <a:lnTo>
                    <a:pt x="406226" y="13250"/>
                  </a:lnTo>
                  <a:lnTo>
                    <a:pt x="449699" y="5482"/>
                  </a:lnTo>
                  <a:lnTo>
                    <a:pt x="493933" y="1060"/>
                  </a:lnTo>
                  <a:lnTo>
                    <a:pt x="538717" y="0"/>
                  </a:lnTo>
                  <a:lnTo>
                    <a:pt x="583839" y="2312"/>
                  </a:lnTo>
                  <a:lnTo>
                    <a:pt x="629088" y="8011"/>
                  </a:lnTo>
                  <a:lnTo>
                    <a:pt x="674253" y="17109"/>
                  </a:lnTo>
                  <a:lnTo>
                    <a:pt x="719124" y="29619"/>
                  </a:lnTo>
                  <a:lnTo>
                    <a:pt x="763487" y="45555"/>
                  </a:lnTo>
                  <a:lnTo>
                    <a:pt x="807134" y="64929"/>
                  </a:lnTo>
                  <a:lnTo>
                    <a:pt x="849851" y="87754"/>
                  </a:lnTo>
                  <a:lnTo>
                    <a:pt x="891429" y="114042"/>
                  </a:lnTo>
                  <a:lnTo>
                    <a:pt x="931656" y="143808"/>
                  </a:lnTo>
                  <a:lnTo>
                    <a:pt x="969606" y="176431"/>
                  </a:lnTo>
                  <a:lnTo>
                    <a:pt x="1004463" y="211142"/>
                  </a:lnTo>
                  <a:lnTo>
                    <a:pt x="1036193" y="247733"/>
                  </a:lnTo>
                  <a:lnTo>
                    <a:pt x="1064763" y="285995"/>
                  </a:lnTo>
                  <a:lnTo>
                    <a:pt x="1090138" y="325720"/>
                  </a:lnTo>
                  <a:lnTo>
                    <a:pt x="1112285" y="366698"/>
                  </a:lnTo>
                  <a:lnTo>
                    <a:pt x="1131169" y="408721"/>
                  </a:lnTo>
                  <a:lnTo>
                    <a:pt x="1146756" y="451579"/>
                  </a:lnTo>
                  <a:lnTo>
                    <a:pt x="1159013" y="495065"/>
                  </a:lnTo>
                  <a:lnTo>
                    <a:pt x="1167906" y="538969"/>
                  </a:lnTo>
                  <a:lnTo>
                    <a:pt x="1173401" y="583082"/>
                  </a:lnTo>
                  <a:lnTo>
                    <a:pt x="1175464" y="627197"/>
                  </a:lnTo>
                  <a:lnTo>
                    <a:pt x="1174060" y="671103"/>
                  </a:lnTo>
                  <a:lnTo>
                    <a:pt x="1169156" y="714593"/>
                  </a:lnTo>
                  <a:lnTo>
                    <a:pt x="1160719" y="757456"/>
                  </a:lnTo>
                  <a:lnTo>
                    <a:pt x="1148713" y="799486"/>
                  </a:lnTo>
                  <a:lnTo>
                    <a:pt x="1133106" y="840472"/>
                  </a:lnTo>
                  <a:lnTo>
                    <a:pt x="1113863" y="880207"/>
                  </a:lnTo>
                  <a:lnTo>
                    <a:pt x="1090950" y="918480"/>
                  </a:lnTo>
                  <a:lnTo>
                    <a:pt x="1064333" y="955084"/>
                  </a:lnTo>
                  <a:lnTo>
                    <a:pt x="1034545" y="989166"/>
                  </a:lnTo>
                  <a:lnTo>
                    <a:pt x="1002307" y="1020005"/>
                  </a:lnTo>
                  <a:lnTo>
                    <a:pt x="967830" y="1047586"/>
                  </a:lnTo>
                  <a:lnTo>
                    <a:pt x="931326" y="1071898"/>
                  </a:lnTo>
                  <a:lnTo>
                    <a:pt x="893005" y="1092927"/>
                  </a:lnTo>
                  <a:lnTo>
                    <a:pt x="853080" y="1110660"/>
                  </a:lnTo>
                  <a:lnTo>
                    <a:pt x="811760" y="1125085"/>
                  </a:lnTo>
                  <a:lnTo>
                    <a:pt x="769258" y="1136188"/>
                  </a:lnTo>
                  <a:lnTo>
                    <a:pt x="725784" y="1143957"/>
                  </a:lnTo>
                  <a:lnTo>
                    <a:pt x="681549" y="1148378"/>
                  </a:lnTo>
                  <a:lnTo>
                    <a:pt x="636765" y="1149439"/>
                  </a:lnTo>
                  <a:lnTo>
                    <a:pt x="591642" y="1147127"/>
                  </a:lnTo>
                  <a:lnTo>
                    <a:pt x="546393" y="1141428"/>
                  </a:lnTo>
                  <a:lnTo>
                    <a:pt x="501227" y="1132330"/>
                  </a:lnTo>
                  <a:lnTo>
                    <a:pt x="456357" y="1119819"/>
                  </a:lnTo>
                  <a:lnTo>
                    <a:pt x="411993" y="1103884"/>
                  </a:lnTo>
                  <a:lnTo>
                    <a:pt x="368347" y="1084510"/>
                  </a:lnTo>
                  <a:lnTo>
                    <a:pt x="325629" y="1061685"/>
                  </a:lnTo>
                  <a:lnTo>
                    <a:pt x="284051" y="1035396"/>
                  </a:lnTo>
                  <a:lnTo>
                    <a:pt x="243824" y="1005630"/>
                  </a:lnTo>
                  <a:lnTo>
                    <a:pt x="205877" y="972990"/>
                  </a:lnTo>
                  <a:lnTo>
                    <a:pt x="171022" y="938262"/>
                  </a:lnTo>
                  <a:lnTo>
                    <a:pt x="139292" y="901657"/>
                  </a:lnTo>
                  <a:lnTo>
                    <a:pt x="110721" y="863382"/>
                  </a:lnTo>
                  <a:lnTo>
                    <a:pt x="85344" y="823647"/>
                  </a:lnTo>
                  <a:lnTo>
                    <a:pt x="63195" y="782661"/>
                  </a:lnTo>
                  <a:lnTo>
                    <a:pt x="44308" y="740631"/>
                  </a:lnTo>
                  <a:lnTo>
                    <a:pt x="28718" y="697768"/>
                  </a:lnTo>
                  <a:lnTo>
                    <a:pt x="16457" y="654280"/>
                  </a:lnTo>
                  <a:lnTo>
                    <a:pt x="7561" y="610375"/>
                  </a:lnTo>
                  <a:lnTo>
                    <a:pt x="2064" y="566262"/>
                  </a:lnTo>
                  <a:lnTo>
                    <a:pt x="0" y="522150"/>
                  </a:lnTo>
                  <a:lnTo>
                    <a:pt x="1402" y="478249"/>
                  </a:lnTo>
                  <a:lnTo>
                    <a:pt x="6305" y="434766"/>
                  </a:lnTo>
                  <a:lnTo>
                    <a:pt x="14744" y="391911"/>
                  </a:lnTo>
                  <a:lnTo>
                    <a:pt x="26752" y="349892"/>
                  </a:lnTo>
                  <a:lnTo>
                    <a:pt x="42363" y="308918"/>
                  </a:lnTo>
                  <a:lnTo>
                    <a:pt x="61612" y="269198"/>
                  </a:lnTo>
                  <a:lnTo>
                    <a:pt x="84533" y="230940"/>
                  </a:lnTo>
                  <a:lnTo>
                    <a:pt x="111160" y="194354"/>
                  </a:lnTo>
                  <a:close/>
                </a:path>
                <a:path w="1176020" h="1149985">
                  <a:moveTo>
                    <a:pt x="213141" y="275761"/>
                  </a:moveTo>
                  <a:lnTo>
                    <a:pt x="186733" y="313345"/>
                  </a:lnTo>
                  <a:lnTo>
                    <a:pt x="165461" y="353199"/>
                  </a:lnTo>
                  <a:lnTo>
                    <a:pt x="149258" y="394938"/>
                  </a:lnTo>
                  <a:lnTo>
                    <a:pt x="138054" y="438181"/>
                  </a:lnTo>
                  <a:lnTo>
                    <a:pt x="131782" y="482546"/>
                  </a:lnTo>
                  <a:lnTo>
                    <a:pt x="130372" y="527648"/>
                  </a:lnTo>
                  <a:lnTo>
                    <a:pt x="133756" y="573106"/>
                  </a:lnTo>
                  <a:lnTo>
                    <a:pt x="141867" y="618537"/>
                  </a:lnTo>
                  <a:lnTo>
                    <a:pt x="154635" y="663558"/>
                  </a:lnTo>
                  <a:lnTo>
                    <a:pt x="171992" y="707787"/>
                  </a:lnTo>
                  <a:lnTo>
                    <a:pt x="193870" y="750841"/>
                  </a:lnTo>
                  <a:lnTo>
                    <a:pt x="220200" y="792336"/>
                  </a:lnTo>
                  <a:lnTo>
                    <a:pt x="250914" y="831892"/>
                  </a:lnTo>
                  <a:lnTo>
                    <a:pt x="285943" y="869123"/>
                  </a:lnTo>
                  <a:lnTo>
                    <a:pt x="325219" y="903649"/>
                  </a:lnTo>
                  <a:lnTo>
                    <a:pt x="367575" y="934292"/>
                  </a:lnTo>
                  <a:lnTo>
                    <a:pt x="411633" y="960191"/>
                  </a:lnTo>
                  <a:lnTo>
                    <a:pt x="457004" y="981365"/>
                  </a:lnTo>
                  <a:lnTo>
                    <a:pt x="503298" y="997834"/>
                  </a:lnTo>
                  <a:lnTo>
                    <a:pt x="550128" y="1009614"/>
                  </a:lnTo>
                  <a:lnTo>
                    <a:pt x="597103" y="1016726"/>
                  </a:lnTo>
                  <a:lnTo>
                    <a:pt x="643837" y="1019187"/>
                  </a:lnTo>
                  <a:lnTo>
                    <a:pt x="689940" y="1017016"/>
                  </a:lnTo>
                  <a:lnTo>
                    <a:pt x="735022" y="1010232"/>
                  </a:lnTo>
                  <a:lnTo>
                    <a:pt x="778697" y="998852"/>
                  </a:lnTo>
                  <a:lnTo>
                    <a:pt x="820574" y="982896"/>
                  </a:lnTo>
                  <a:lnTo>
                    <a:pt x="860266" y="962382"/>
                  </a:lnTo>
                  <a:lnTo>
                    <a:pt x="897383" y="937329"/>
                  </a:lnTo>
                  <a:lnTo>
                    <a:pt x="931537" y="907754"/>
                  </a:lnTo>
                  <a:lnTo>
                    <a:pt x="962339" y="873677"/>
                  </a:lnTo>
                  <a:lnTo>
                    <a:pt x="988756" y="836092"/>
                  </a:lnTo>
                  <a:lnTo>
                    <a:pt x="1010032" y="796234"/>
                  </a:lnTo>
                  <a:lnTo>
                    <a:pt x="1026237" y="754488"/>
                  </a:lnTo>
                  <a:lnTo>
                    <a:pt x="1037440" y="711237"/>
                  </a:lnTo>
                  <a:lnTo>
                    <a:pt x="1043710" y="666865"/>
                  </a:lnTo>
                  <a:lnTo>
                    <a:pt x="1045116" y="621754"/>
                  </a:lnTo>
                  <a:lnTo>
                    <a:pt x="1041727" y="576288"/>
                  </a:lnTo>
                  <a:lnTo>
                    <a:pt x="1033611" y="530851"/>
                  </a:lnTo>
                  <a:lnTo>
                    <a:pt x="1020838" y="485825"/>
                  </a:lnTo>
                  <a:lnTo>
                    <a:pt x="1003477" y="441595"/>
                  </a:lnTo>
                  <a:lnTo>
                    <a:pt x="981597" y="398543"/>
                  </a:lnTo>
                  <a:lnTo>
                    <a:pt x="955266" y="357054"/>
                  </a:lnTo>
                  <a:lnTo>
                    <a:pt x="924554" y="317509"/>
                  </a:lnTo>
                  <a:lnTo>
                    <a:pt x="889530" y="280293"/>
                  </a:lnTo>
                  <a:lnTo>
                    <a:pt x="850262" y="245789"/>
                  </a:lnTo>
                  <a:lnTo>
                    <a:pt x="807905" y="215145"/>
                  </a:lnTo>
                  <a:lnTo>
                    <a:pt x="763847" y="189242"/>
                  </a:lnTo>
                  <a:lnTo>
                    <a:pt x="718477" y="168061"/>
                  </a:lnTo>
                  <a:lnTo>
                    <a:pt x="672182" y="151585"/>
                  </a:lnTo>
                  <a:lnTo>
                    <a:pt x="625353" y="139796"/>
                  </a:lnTo>
                  <a:lnTo>
                    <a:pt x="578377" y="132676"/>
                  </a:lnTo>
                  <a:lnTo>
                    <a:pt x="531644" y="130207"/>
                  </a:lnTo>
                  <a:lnTo>
                    <a:pt x="485541" y="132372"/>
                  </a:lnTo>
                  <a:lnTo>
                    <a:pt x="440458" y="139152"/>
                  </a:lnTo>
                  <a:lnTo>
                    <a:pt x="396784" y="150530"/>
                  </a:lnTo>
                  <a:lnTo>
                    <a:pt x="354906" y="166488"/>
                  </a:lnTo>
                  <a:lnTo>
                    <a:pt x="315214" y="187008"/>
                  </a:lnTo>
                  <a:lnTo>
                    <a:pt x="278097" y="212072"/>
                  </a:lnTo>
                  <a:lnTo>
                    <a:pt x="243943" y="241662"/>
                  </a:lnTo>
                  <a:lnTo>
                    <a:pt x="213141" y="27576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80" y="0"/>
              <a:ext cx="8808720" cy="6858000"/>
            </a:xfrm>
            <a:custGeom>
              <a:avLst/>
              <a:gdLst/>
              <a:ahLst/>
              <a:cxnLst/>
              <a:rect l="l" t="t" r="r" b="b"/>
              <a:pathLst>
                <a:path w="8808720" h="6858000">
                  <a:moveTo>
                    <a:pt x="8808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808720" y="685800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" y="0"/>
              <a:ext cx="161544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9566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792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247" y="6858000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54935" y="280415"/>
            <a:ext cx="2065019" cy="99669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48889" y="445973"/>
            <a:ext cx="12795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SWF</a:t>
            </a:r>
            <a:endParaRPr sz="4800"/>
          </a:p>
        </p:txBody>
      </p:sp>
      <p:sp>
        <p:nvSpPr>
          <p:cNvPr id="16" name="object 16"/>
          <p:cNvSpPr txBox="1"/>
          <p:nvPr/>
        </p:nvSpPr>
        <p:spPr>
          <a:xfrm>
            <a:off x="1634108" y="1445513"/>
            <a:ext cx="7900034" cy="459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6725" marR="5080" indent="-454659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800" spc="-5" dirty="0">
                <a:latin typeface="Times New Roman"/>
                <a:cs typeface="Times New Roman"/>
              </a:rPr>
              <a:t>Stands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Originally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ShockWave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Flash,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now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means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Small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Web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Format</a:t>
            </a:r>
            <a:endParaRPr sz="280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800" spc="-5" dirty="0">
                <a:latin typeface="Times New Roman"/>
                <a:cs typeface="Times New Roman"/>
              </a:rPr>
              <a:t>SWF files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.swf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file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extension</a:t>
            </a:r>
            <a:endParaRPr sz="2800">
              <a:latin typeface="Times New Roman"/>
              <a:cs typeface="Times New Roman"/>
            </a:endParaRPr>
          </a:p>
          <a:p>
            <a:pPr marL="466725" marR="434975" indent="-454659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800" spc="-5" dirty="0">
                <a:latin typeface="Times New Roman"/>
                <a:cs typeface="Times New Roman"/>
              </a:rPr>
              <a:t>It is a format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multimedia, vector graphics and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ActionScript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Adobe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Flash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environment</a:t>
            </a:r>
            <a:endParaRPr sz="2800">
              <a:latin typeface="Times New Roman"/>
              <a:cs typeface="Times New Roman"/>
            </a:endParaRPr>
          </a:p>
          <a:p>
            <a:pPr marL="469900" marR="767715" indent="-457834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9900" algn="l"/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SWF files</a:t>
            </a:r>
            <a:r>
              <a:rPr sz="2800" spc="-10" dirty="0">
                <a:latin typeface="Times New Roman"/>
                <a:cs typeface="Times New Roman"/>
              </a:rPr>
              <a:t> can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contain animations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applets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varying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degrees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interactivity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function</a:t>
            </a:r>
            <a:endParaRPr sz="2800">
              <a:latin typeface="Times New Roman"/>
              <a:cs typeface="Times New Roman"/>
            </a:endParaRPr>
          </a:p>
          <a:p>
            <a:pPr marL="466725" marR="259079" indent="-454659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800" spc="-20" dirty="0">
                <a:latin typeface="Times New Roman"/>
                <a:cs typeface="Times New Roman"/>
              </a:rPr>
              <a:t>Currently, </a:t>
            </a:r>
            <a:r>
              <a:rPr sz="2800" spc="-5" dirty="0">
                <a:latin typeface="Times New Roman"/>
                <a:cs typeface="Times New Roman"/>
              </a:rPr>
              <a:t>SWF functions are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dominant format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displaying </a:t>
            </a:r>
            <a:r>
              <a:rPr sz="2800" spc="-5" dirty="0">
                <a:latin typeface="Times New Roman"/>
                <a:cs typeface="Times New Roman"/>
              </a:rPr>
              <a:t>"animated" vector graphics on the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Web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5" y="0"/>
            <a:ext cx="9909175" cy="6861175"/>
            <a:chOff x="-3045" y="0"/>
            <a:chExt cx="9909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881" y="818106"/>
                  </a:lnTo>
                  <a:lnTo>
                    <a:pt x="100519" y="814261"/>
                  </a:lnTo>
                  <a:lnTo>
                    <a:pt x="149345" y="807936"/>
                  </a:lnTo>
                  <a:lnTo>
                    <a:pt x="197283" y="799201"/>
                  </a:lnTo>
                  <a:lnTo>
                    <a:pt x="244260" y="788125"/>
                  </a:lnTo>
                  <a:lnTo>
                    <a:pt x="290199" y="774778"/>
                  </a:lnTo>
                  <a:lnTo>
                    <a:pt x="335027" y="759228"/>
                  </a:lnTo>
                  <a:lnTo>
                    <a:pt x="378668" y="741545"/>
                  </a:lnTo>
                  <a:lnTo>
                    <a:pt x="421047" y="721798"/>
                  </a:lnTo>
                  <a:lnTo>
                    <a:pt x="462089" y="700057"/>
                  </a:lnTo>
                  <a:lnTo>
                    <a:pt x="501719" y="676389"/>
                  </a:lnTo>
                  <a:lnTo>
                    <a:pt x="539863" y="650866"/>
                  </a:lnTo>
                  <a:lnTo>
                    <a:pt x="576445" y="623555"/>
                  </a:lnTo>
                  <a:lnTo>
                    <a:pt x="611391" y="594526"/>
                  </a:lnTo>
                  <a:lnTo>
                    <a:pt x="644625" y="563849"/>
                  </a:lnTo>
                  <a:lnTo>
                    <a:pt x="676073" y="531592"/>
                  </a:lnTo>
                  <a:lnTo>
                    <a:pt x="705659" y="497824"/>
                  </a:lnTo>
                  <a:lnTo>
                    <a:pt x="733309" y="462616"/>
                  </a:lnTo>
                  <a:lnTo>
                    <a:pt x="758948" y="426036"/>
                  </a:lnTo>
                  <a:lnTo>
                    <a:pt x="782501" y="388152"/>
                  </a:lnTo>
                  <a:lnTo>
                    <a:pt x="803893" y="349036"/>
                  </a:lnTo>
                  <a:lnTo>
                    <a:pt x="823049" y="308755"/>
                  </a:lnTo>
                  <a:lnTo>
                    <a:pt x="839893" y="267378"/>
                  </a:lnTo>
                  <a:lnTo>
                    <a:pt x="854352" y="224976"/>
                  </a:lnTo>
                  <a:lnTo>
                    <a:pt x="866350" y="181618"/>
                  </a:lnTo>
                  <a:lnTo>
                    <a:pt x="875813" y="137371"/>
                  </a:lnTo>
                  <a:lnTo>
                    <a:pt x="882664" y="92307"/>
                  </a:lnTo>
                  <a:lnTo>
                    <a:pt x="886830" y="46493"/>
                  </a:lnTo>
                  <a:lnTo>
                    <a:pt x="88823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886830" y="46493"/>
                  </a:lnTo>
                  <a:lnTo>
                    <a:pt x="882664" y="92307"/>
                  </a:lnTo>
                  <a:lnTo>
                    <a:pt x="875813" y="137371"/>
                  </a:lnTo>
                  <a:lnTo>
                    <a:pt x="866350" y="181618"/>
                  </a:lnTo>
                  <a:lnTo>
                    <a:pt x="854352" y="224976"/>
                  </a:lnTo>
                  <a:lnTo>
                    <a:pt x="839894" y="267378"/>
                  </a:lnTo>
                  <a:lnTo>
                    <a:pt x="823049" y="308755"/>
                  </a:lnTo>
                  <a:lnTo>
                    <a:pt x="803893" y="349036"/>
                  </a:lnTo>
                  <a:lnTo>
                    <a:pt x="782501" y="388152"/>
                  </a:lnTo>
                  <a:lnTo>
                    <a:pt x="758949" y="426036"/>
                  </a:lnTo>
                  <a:lnTo>
                    <a:pt x="733310" y="462616"/>
                  </a:lnTo>
                  <a:lnTo>
                    <a:pt x="705659" y="497824"/>
                  </a:lnTo>
                  <a:lnTo>
                    <a:pt x="676073" y="531592"/>
                  </a:lnTo>
                  <a:lnTo>
                    <a:pt x="644625" y="563849"/>
                  </a:lnTo>
                  <a:lnTo>
                    <a:pt x="611391" y="594526"/>
                  </a:lnTo>
                  <a:lnTo>
                    <a:pt x="576445" y="623555"/>
                  </a:lnTo>
                  <a:lnTo>
                    <a:pt x="539863" y="650866"/>
                  </a:lnTo>
                  <a:lnTo>
                    <a:pt x="501719" y="676389"/>
                  </a:lnTo>
                  <a:lnTo>
                    <a:pt x="462089" y="700057"/>
                  </a:lnTo>
                  <a:lnTo>
                    <a:pt x="421047" y="721798"/>
                  </a:lnTo>
                  <a:lnTo>
                    <a:pt x="378668" y="741545"/>
                  </a:lnTo>
                  <a:lnTo>
                    <a:pt x="335027" y="759228"/>
                  </a:lnTo>
                  <a:lnTo>
                    <a:pt x="290200" y="774778"/>
                  </a:lnTo>
                  <a:lnTo>
                    <a:pt x="244260" y="788125"/>
                  </a:lnTo>
                  <a:lnTo>
                    <a:pt x="197283" y="799201"/>
                  </a:lnTo>
                  <a:lnTo>
                    <a:pt x="149345" y="807936"/>
                  </a:lnTo>
                  <a:lnTo>
                    <a:pt x="100519" y="814261"/>
                  </a:lnTo>
                  <a:lnTo>
                    <a:pt x="50881" y="818106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88235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6095"/>
              <a:ext cx="1926336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879" y="21081"/>
              <a:ext cx="1844039" cy="1702435"/>
            </a:xfrm>
            <a:custGeom>
              <a:avLst/>
              <a:gdLst/>
              <a:ahLst/>
              <a:cxnLst/>
              <a:rect l="l" t="t" r="r" b="b"/>
              <a:pathLst>
                <a:path w="1844039" h="1702435">
                  <a:moveTo>
                    <a:pt x="0" y="851154"/>
                  </a:moveTo>
                  <a:lnTo>
                    <a:pt x="1364" y="804458"/>
                  </a:lnTo>
                  <a:lnTo>
                    <a:pt x="5410" y="758420"/>
                  </a:lnTo>
                  <a:lnTo>
                    <a:pt x="12067" y="713105"/>
                  </a:lnTo>
                  <a:lnTo>
                    <a:pt x="21266" y="668577"/>
                  </a:lnTo>
                  <a:lnTo>
                    <a:pt x="32936" y="624901"/>
                  </a:lnTo>
                  <a:lnTo>
                    <a:pt x="47006" y="582143"/>
                  </a:lnTo>
                  <a:lnTo>
                    <a:pt x="63406" y="540367"/>
                  </a:lnTo>
                  <a:lnTo>
                    <a:pt x="82066" y="499639"/>
                  </a:lnTo>
                  <a:lnTo>
                    <a:pt x="102916" y="460022"/>
                  </a:lnTo>
                  <a:lnTo>
                    <a:pt x="125885" y="421583"/>
                  </a:lnTo>
                  <a:lnTo>
                    <a:pt x="150903" y="384386"/>
                  </a:lnTo>
                  <a:lnTo>
                    <a:pt x="177899" y="348496"/>
                  </a:lnTo>
                  <a:lnTo>
                    <a:pt x="206804" y="313977"/>
                  </a:lnTo>
                  <a:lnTo>
                    <a:pt x="237547" y="280896"/>
                  </a:lnTo>
                  <a:lnTo>
                    <a:pt x="270057" y="249316"/>
                  </a:lnTo>
                  <a:lnTo>
                    <a:pt x="304265" y="219304"/>
                  </a:lnTo>
                  <a:lnTo>
                    <a:pt x="340100" y="190922"/>
                  </a:lnTo>
                  <a:lnTo>
                    <a:pt x="377491" y="164238"/>
                  </a:lnTo>
                  <a:lnTo>
                    <a:pt x="416369" y="139315"/>
                  </a:lnTo>
                  <a:lnTo>
                    <a:pt x="456663" y="116219"/>
                  </a:lnTo>
                  <a:lnTo>
                    <a:pt x="498303" y="95014"/>
                  </a:lnTo>
                  <a:lnTo>
                    <a:pt x="541218" y="75765"/>
                  </a:lnTo>
                  <a:lnTo>
                    <a:pt x="585339" y="58538"/>
                  </a:lnTo>
                  <a:lnTo>
                    <a:pt x="630594" y="43397"/>
                  </a:lnTo>
                  <a:lnTo>
                    <a:pt x="676914" y="30407"/>
                  </a:lnTo>
                  <a:lnTo>
                    <a:pt x="724228" y="19634"/>
                  </a:lnTo>
                  <a:lnTo>
                    <a:pt x="772466" y="11141"/>
                  </a:lnTo>
                  <a:lnTo>
                    <a:pt x="821557" y="4995"/>
                  </a:lnTo>
                  <a:lnTo>
                    <a:pt x="871432" y="1259"/>
                  </a:lnTo>
                  <a:lnTo>
                    <a:pt x="922019" y="0"/>
                  </a:lnTo>
                  <a:lnTo>
                    <a:pt x="972625" y="1259"/>
                  </a:lnTo>
                  <a:lnTo>
                    <a:pt x="1022503" y="4995"/>
                  </a:lnTo>
                  <a:lnTo>
                    <a:pt x="1071598" y="11141"/>
                  </a:lnTo>
                  <a:lnTo>
                    <a:pt x="1119838" y="19634"/>
                  </a:lnTo>
                  <a:lnTo>
                    <a:pt x="1167154" y="30407"/>
                  </a:lnTo>
                  <a:lnTo>
                    <a:pt x="1213476" y="43397"/>
                  </a:lnTo>
                  <a:lnTo>
                    <a:pt x="1258732" y="58538"/>
                  </a:lnTo>
                  <a:lnTo>
                    <a:pt x="1302853" y="75765"/>
                  </a:lnTo>
                  <a:lnTo>
                    <a:pt x="1345768" y="95014"/>
                  </a:lnTo>
                  <a:lnTo>
                    <a:pt x="1387408" y="116219"/>
                  </a:lnTo>
                  <a:lnTo>
                    <a:pt x="1427701" y="139315"/>
                  </a:lnTo>
                  <a:lnTo>
                    <a:pt x="1466578" y="164238"/>
                  </a:lnTo>
                  <a:lnTo>
                    <a:pt x="1503968" y="190922"/>
                  </a:lnTo>
                  <a:lnTo>
                    <a:pt x="1539801" y="219304"/>
                  </a:lnTo>
                  <a:lnTo>
                    <a:pt x="1574007" y="249316"/>
                  </a:lnTo>
                  <a:lnTo>
                    <a:pt x="1606516" y="280896"/>
                  </a:lnTo>
                  <a:lnTo>
                    <a:pt x="1637256" y="313977"/>
                  </a:lnTo>
                  <a:lnTo>
                    <a:pt x="1666159" y="348496"/>
                  </a:lnTo>
                  <a:lnTo>
                    <a:pt x="1693153" y="384386"/>
                  </a:lnTo>
                  <a:lnTo>
                    <a:pt x="1718169" y="421583"/>
                  </a:lnTo>
                  <a:lnTo>
                    <a:pt x="1741136" y="460022"/>
                  </a:lnTo>
                  <a:lnTo>
                    <a:pt x="1761983" y="499639"/>
                  </a:lnTo>
                  <a:lnTo>
                    <a:pt x="1780641" y="540367"/>
                  </a:lnTo>
                  <a:lnTo>
                    <a:pt x="1797039" y="582143"/>
                  </a:lnTo>
                  <a:lnTo>
                    <a:pt x="1811108" y="624901"/>
                  </a:lnTo>
                  <a:lnTo>
                    <a:pt x="1822776" y="668577"/>
                  </a:lnTo>
                  <a:lnTo>
                    <a:pt x="1831973" y="713105"/>
                  </a:lnTo>
                  <a:lnTo>
                    <a:pt x="1838630" y="758420"/>
                  </a:lnTo>
                  <a:lnTo>
                    <a:pt x="1842675" y="804458"/>
                  </a:lnTo>
                  <a:lnTo>
                    <a:pt x="1844039" y="851154"/>
                  </a:lnTo>
                  <a:lnTo>
                    <a:pt x="1842675" y="897849"/>
                  </a:lnTo>
                  <a:lnTo>
                    <a:pt x="1838630" y="943885"/>
                  </a:lnTo>
                  <a:lnTo>
                    <a:pt x="1831973" y="989199"/>
                  </a:lnTo>
                  <a:lnTo>
                    <a:pt x="1822776" y="1033724"/>
                  </a:lnTo>
                  <a:lnTo>
                    <a:pt x="1811108" y="1077396"/>
                  </a:lnTo>
                  <a:lnTo>
                    <a:pt x="1797039" y="1120151"/>
                  </a:lnTo>
                  <a:lnTo>
                    <a:pt x="1780641" y="1161922"/>
                  </a:lnTo>
                  <a:lnTo>
                    <a:pt x="1761983" y="1202646"/>
                  </a:lnTo>
                  <a:lnTo>
                    <a:pt x="1741136" y="1242257"/>
                  </a:lnTo>
                  <a:lnTo>
                    <a:pt x="1718169" y="1280691"/>
                  </a:lnTo>
                  <a:lnTo>
                    <a:pt x="1693153" y="1317882"/>
                  </a:lnTo>
                  <a:lnTo>
                    <a:pt x="1666159" y="1353767"/>
                  </a:lnTo>
                  <a:lnTo>
                    <a:pt x="1637256" y="1388279"/>
                  </a:lnTo>
                  <a:lnTo>
                    <a:pt x="1606516" y="1421354"/>
                  </a:lnTo>
                  <a:lnTo>
                    <a:pt x="1574007" y="1452927"/>
                  </a:lnTo>
                  <a:lnTo>
                    <a:pt x="1539801" y="1482934"/>
                  </a:lnTo>
                  <a:lnTo>
                    <a:pt x="1503968" y="1511308"/>
                  </a:lnTo>
                  <a:lnTo>
                    <a:pt x="1466578" y="1537987"/>
                  </a:lnTo>
                  <a:lnTo>
                    <a:pt x="1427701" y="1562904"/>
                  </a:lnTo>
                  <a:lnTo>
                    <a:pt x="1387408" y="1585994"/>
                  </a:lnTo>
                  <a:lnTo>
                    <a:pt x="1345768" y="1607194"/>
                  </a:lnTo>
                  <a:lnTo>
                    <a:pt x="1302853" y="1626437"/>
                  </a:lnTo>
                  <a:lnTo>
                    <a:pt x="1258732" y="1643660"/>
                  </a:lnTo>
                  <a:lnTo>
                    <a:pt x="1213476" y="1658796"/>
                  </a:lnTo>
                  <a:lnTo>
                    <a:pt x="1167154" y="1671782"/>
                  </a:lnTo>
                  <a:lnTo>
                    <a:pt x="1119838" y="1682553"/>
                  </a:lnTo>
                  <a:lnTo>
                    <a:pt x="1071598" y="1691042"/>
                  </a:lnTo>
                  <a:lnTo>
                    <a:pt x="1022503" y="1697187"/>
                  </a:lnTo>
                  <a:lnTo>
                    <a:pt x="972625" y="1700921"/>
                  </a:lnTo>
                  <a:lnTo>
                    <a:pt x="922032" y="1702181"/>
                  </a:lnTo>
                  <a:lnTo>
                    <a:pt x="871432" y="1700921"/>
                  </a:lnTo>
                  <a:lnTo>
                    <a:pt x="821557" y="1697187"/>
                  </a:lnTo>
                  <a:lnTo>
                    <a:pt x="772466" y="1691042"/>
                  </a:lnTo>
                  <a:lnTo>
                    <a:pt x="724228" y="1682553"/>
                  </a:lnTo>
                  <a:lnTo>
                    <a:pt x="676914" y="1671782"/>
                  </a:lnTo>
                  <a:lnTo>
                    <a:pt x="630594" y="1658796"/>
                  </a:lnTo>
                  <a:lnTo>
                    <a:pt x="585339" y="1643660"/>
                  </a:lnTo>
                  <a:lnTo>
                    <a:pt x="541219" y="1626437"/>
                  </a:lnTo>
                  <a:lnTo>
                    <a:pt x="498303" y="1607194"/>
                  </a:lnTo>
                  <a:lnTo>
                    <a:pt x="456664" y="1585994"/>
                  </a:lnTo>
                  <a:lnTo>
                    <a:pt x="416370" y="1562904"/>
                  </a:lnTo>
                  <a:lnTo>
                    <a:pt x="377492" y="1537987"/>
                  </a:lnTo>
                  <a:lnTo>
                    <a:pt x="340101" y="1511308"/>
                  </a:lnTo>
                  <a:lnTo>
                    <a:pt x="304266" y="1482934"/>
                  </a:lnTo>
                  <a:lnTo>
                    <a:pt x="270059" y="1452927"/>
                  </a:lnTo>
                  <a:lnTo>
                    <a:pt x="237549" y="1421354"/>
                  </a:lnTo>
                  <a:lnTo>
                    <a:pt x="206806" y="1388279"/>
                  </a:lnTo>
                  <a:lnTo>
                    <a:pt x="177902" y="1353767"/>
                  </a:lnTo>
                  <a:lnTo>
                    <a:pt x="150906" y="1317882"/>
                  </a:lnTo>
                  <a:lnTo>
                    <a:pt x="125888" y="1280691"/>
                  </a:lnTo>
                  <a:lnTo>
                    <a:pt x="102920" y="1242257"/>
                  </a:lnTo>
                  <a:lnTo>
                    <a:pt x="82071" y="1202646"/>
                  </a:lnTo>
                  <a:lnTo>
                    <a:pt x="63412" y="1161922"/>
                  </a:lnTo>
                  <a:lnTo>
                    <a:pt x="47012" y="1120151"/>
                  </a:lnTo>
                  <a:lnTo>
                    <a:pt x="32943" y="1077396"/>
                  </a:lnTo>
                  <a:lnTo>
                    <a:pt x="21274" y="1033724"/>
                  </a:lnTo>
                  <a:lnTo>
                    <a:pt x="12077" y="989199"/>
                  </a:lnTo>
                  <a:lnTo>
                    <a:pt x="5420" y="943885"/>
                  </a:lnTo>
                  <a:lnTo>
                    <a:pt x="1375" y="897849"/>
                  </a:lnTo>
                  <a:lnTo>
                    <a:pt x="12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1" y="1024128"/>
              <a:ext cx="1217676" cy="11932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4" y="1031703"/>
              <a:ext cx="1175464" cy="1149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144" y="1031703"/>
              <a:ext cx="1176020" cy="1149985"/>
            </a:xfrm>
            <a:custGeom>
              <a:avLst/>
              <a:gdLst/>
              <a:ahLst/>
              <a:cxnLst/>
              <a:rect l="l" t="t" r="r" b="b"/>
              <a:pathLst>
                <a:path w="1176020" h="1149985">
                  <a:moveTo>
                    <a:pt x="111160" y="194354"/>
                  </a:moveTo>
                  <a:lnTo>
                    <a:pt x="140947" y="160272"/>
                  </a:lnTo>
                  <a:lnTo>
                    <a:pt x="173183" y="129434"/>
                  </a:lnTo>
                  <a:lnTo>
                    <a:pt x="207658" y="101852"/>
                  </a:lnTo>
                  <a:lnTo>
                    <a:pt x="244161" y="77541"/>
                  </a:lnTo>
                  <a:lnTo>
                    <a:pt x="282480" y="56512"/>
                  </a:lnTo>
                  <a:lnTo>
                    <a:pt x="322405" y="38778"/>
                  </a:lnTo>
                  <a:lnTo>
                    <a:pt x="363724" y="24354"/>
                  </a:lnTo>
                  <a:lnTo>
                    <a:pt x="406226" y="13250"/>
                  </a:lnTo>
                  <a:lnTo>
                    <a:pt x="449699" y="5482"/>
                  </a:lnTo>
                  <a:lnTo>
                    <a:pt x="493933" y="1060"/>
                  </a:lnTo>
                  <a:lnTo>
                    <a:pt x="538717" y="0"/>
                  </a:lnTo>
                  <a:lnTo>
                    <a:pt x="583839" y="2312"/>
                  </a:lnTo>
                  <a:lnTo>
                    <a:pt x="629088" y="8011"/>
                  </a:lnTo>
                  <a:lnTo>
                    <a:pt x="674253" y="17109"/>
                  </a:lnTo>
                  <a:lnTo>
                    <a:pt x="719124" y="29619"/>
                  </a:lnTo>
                  <a:lnTo>
                    <a:pt x="763487" y="45555"/>
                  </a:lnTo>
                  <a:lnTo>
                    <a:pt x="807134" y="64929"/>
                  </a:lnTo>
                  <a:lnTo>
                    <a:pt x="849851" y="87754"/>
                  </a:lnTo>
                  <a:lnTo>
                    <a:pt x="891429" y="114042"/>
                  </a:lnTo>
                  <a:lnTo>
                    <a:pt x="931656" y="143808"/>
                  </a:lnTo>
                  <a:lnTo>
                    <a:pt x="969606" y="176431"/>
                  </a:lnTo>
                  <a:lnTo>
                    <a:pt x="1004463" y="211142"/>
                  </a:lnTo>
                  <a:lnTo>
                    <a:pt x="1036193" y="247733"/>
                  </a:lnTo>
                  <a:lnTo>
                    <a:pt x="1064763" y="285995"/>
                  </a:lnTo>
                  <a:lnTo>
                    <a:pt x="1090138" y="325720"/>
                  </a:lnTo>
                  <a:lnTo>
                    <a:pt x="1112285" y="366698"/>
                  </a:lnTo>
                  <a:lnTo>
                    <a:pt x="1131169" y="408721"/>
                  </a:lnTo>
                  <a:lnTo>
                    <a:pt x="1146756" y="451579"/>
                  </a:lnTo>
                  <a:lnTo>
                    <a:pt x="1159013" y="495065"/>
                  </a:lnTo>
                  <a:lnTo>
                    <a:pt x="1167906" y="538969"/>
                  </a:lnTo>
                  <a:lnTo>
                    <a:pt x="1173401" y="583082"/>
                  </a:lnTo>
                  <a:lnTo>
                    <a:pt x="1175464" y="627197"/>
                  </a:lnTo>
                  <a:lnTo>
                    <a:pt x="1174060" y="671103"/>
                  </a:lnTo>
                  <a:lnTo>
                    <a:pt x="1169156" y="714593"/>
                  </a:lnTo>
                  <a:lnTo>
                    <a:pt x="1160719" y="757456"/>
                  </a:lnTo>
                  <a:lnTo>
                    <a:pt x="1148713" y="799486"/>
                  </a:lnTo>
                  <a:lnTo>
                    <a:pt x="1133106" y="840472"/>
                  </a:lnTo>
                  <a:lnTo>
                    <a:pt x="1113863" y="880207"/>
                  </a:lnTo>
                  <a:lnTo>
                    <a:pt x="1090950" y="918480"/>
                  </a:lnTo>
                  <a:lnTo>
                    <a:pt x="1064333" y="955084"/>
                  </a:lnTo>
                  <a:lnTo>
                    <a:pt x="1034545" y="989166"/>
                  </a:lnTo>
                  <a:lnTo>
                    <a:pt x="1002307" y="1020005"/>
                  </a:lnTo>
                  <a:lnTo>
                    <a:pt x="967830" y="1047586"/>
                  </a:lnTo>
                  <a:lnTo>
                    <a:pt x="931326" y="1071898"/>
                  </a:lnTo>
                  <a:lnTo>
                    <a:pt x="893005" y="1092927"/>
                  </a:lnTo>
                  <a:lnTo>
                    <a:pt x="853080" y="1110660"/>
                  </a:lnTo>
                  <a:lnTo>
                    <a:pt x="811760" y="1125085"/>
                  </a:lnTo>
                  <a:lnTo>
                    <a:pt x="769258" y="1136188"/>
                  </a:lnTo>
                  <a:lnTo>
                    <a:pt x="725784" y="1143957"/>
                  </a:lnTo>
                  <a:lnTo>
                    <a:pt x="681549" y="1148378"/>
                  </a:lnTo>
                  <a:lnTo>
                    <a:pt x="636765" y="1149439"/>
                  </a:lnTo>
                  <a:lnTo>
                    <a:pt x="591642" y="1147127"/>
                  </a:lnTo>
                  <a:lnTo>
                    <a:pt x="546393" y="1141428"/>
                  </a:lnTo>
                  <a:lnTo>
                    <a:pt x="501227" y="1132330"/>
                  </a:lnTo>
                  <a:lnTo>
                    <a:pt x="456357" y="1119819"/>
                  </a:lnTo>
                  <a:lnTo>
                    <a:pt x="411993" y="1103884"/>
                  </a:lnTo>
                  <a:lnTo>
                    <a:pt x="368347" y="1084510"/>
                  </a:lnTo>
                  <a:lnTo>
                    <a:pt x="325629" y="1061685"/>
                  </a:lnTo>
                  <a:lnTo>
                    <a:pt x="284051" y="1035396"/>
                  </a:lnTo>
                  <a:lnTo>
                    <a:pt x="243824" y="1005630"/>
                  </a:lnTo>
                  <a:lnTo>
                    <a:pt x="205877" y="972990"/>
                  </a:lnTo>
                  <a:lnTo>
                    <a:pt x="171022" y="938262"/>
                  </a:lnTo>
                  <a:lnTo>
                    <a:pt x="139292" y="901657"/>
                  </a:lnTo>
                  <a:lnTo>
                    <a:pt x="110721" y="863382"/>
                  </a:lnTo>
                  <a:lnTo>
                    <a:pt x="85344" y="823647"/>
                  </a:lnTo>
                  <a:lnTo>
                    <a:pt x="63195" y="782661"/>
                  </a:lnTo>
                  <a:lnTo>
                    <a:pt x="44308" y="740631"/>
                  </a:lnTo>
                  <a:lnTo>
                    <a:pt x="28718" y="697768"/>
                  </a:lnTo>
                  <a:lnTo>
                    <a:pt x="16457" y="654280"/>
                  </a:lnTo>
                  <a:lnTo>
                    <a:pt x="7561" y="610375"/>
                  </a:lnTo>
                  <a:lnTo>
                    <a:pt x="2064" y="566262"/>
                  </a:lnTo>
                  <a:lnTo>
                    <a:pt x="0" y="522150"/>
                  </a:lnTo>
                  <a:lnTo>
                    <a:pt x="1402" y="478249"/>
                  </a:lnTo>
                  <a:lnTo>
                    <a:pt x="6305" y="434766"/>
                  </a:lnTo>
                  <a:lnTo>
                    <a:pt x="14744" y="391911"/>
                  </a:lnTo>
                  <a:lnTo>
                    <a:pt x="26752" y="349892"/>
                  </a:lnTo>
                  <a:lnTo>
                    <a:pt x="42363" y="308918"/>
                  </a:lnTo>
                  <a:lnTo>
                    <a:pt x="61612" y="269198"/>
                  </a:lnTo>
                  <a:lnTo>
                    <a:pt x="84533" y="230940"/>
                  </a:lnTo>
                  <a:lnTo>
                    <a:pt x="111160" y="194354"/>
                  </a:lnTo>
                  <a:close/>
                </a:path>
                <a:path w="1176020" h="1149985">
                  <a:moveTo>
                    <a:pt x="213141" y="275761"/>
                  </a:moveTo>
                  <a:lnTo>
                    <a:pt x="186733" y="313345"/>
                  </a:lnTo>
                  <a:lnTo>
                    <a:pt x="165461" y="353199"/>
                  </a:lnTo>
                  <a:lnTo>
                    <a:pt x="149258" y="394938"/>
                  </a:lnTo>
                  <a:lnTo>
                    <a:pt x="138054" y="438181"/>
                  </a:lnTo>
                  <a:lnTo>
                    <a:pt x="131782" y="482546"/>
                  </a:lnTo>
                  <a:lnTo>
                    <a:pt x="130372" y="527648"/>
                  </a:lnTo>
                  <a:lnTo>
                    <a:pt x="133756" y="573106"/>
                  </a:lnTo>
                  <a:lnTo>
                    <a:pt x="141867" y="618537"/>
                  </a:lnTo>
                  <a:lnTo>
                    <a:pt x="154635" y="663558"/>
                  </a:lnTo>
                  <a:lnTo>
                    <a:pt x="171992" y="707787"/>
                  </a:lnTo>
                  <a:lnTo>
                    <a:pt x="193870" y="750841"/>
                  </a:lnTo>
                  <a:lnTo>
                    <a:pt x="220200" y="792336"/>
                  </a:lnTo>
                  <a:lnTo>
                    <a:pt x="250914" y="831892"/>
                  </a:lnTo>
                  <a:lnTo>
                    <a:pt x="285943" y="869123"/>
                  </a:lnTo>
                  <a:lnTo>
                    <a:pt x="325219" y="903649"/>
                  </a:lnTo>
                  <a:lnTo>
                    <a:pt x="367575" y="934292"/>
                  </a:lnTo>
                  <a:lnTo>
                    <a:pt x="411633" y="960191"/>
                  </a:lnTo>
                  <a:lnTo>
                    <a:pt x="457004" y="981365"/>
                  </a:lnTo>
                  <a:lnTo>
                    <a:pt x="503298" y="997834"/>
                  </a:lnTo>
                  <a:lnTo>
                    <a:pt x="550128" y="1009614"/>
                  </a:lnTo>
                  <a:lnTo>
                    <a:pt x="597103" y="1016726"/>
                  </a:lnTo>
                  <a:lnTo>
                    <a:pt x="643837" y="1019187"/>
                  </a:lnTo>
                  <a:lnTo>
                    <a:pt x="689940" y="1017016"/>
                  </a:lnTo>
                  <a:lnTo>
                    <a:pt x="735022" y="1010232"/>
                  </a:lnTo>
                  <a:lnTo>
                    <a:pt x="778697" y="998852"/>
                  </a:lnTo>
                  <a:lnTo>
                    <a:pt x="820574" y="982896"/>
                  </a:lnTo>
                  <a:lnTo>
                    <a:pt x="860266" y="962382"/>
                  </a:lnTo>
                  <a:lnTo>
                    <a:pt x="897383" y="937329"/>
                  </a:lnTo>
                  <a:lnTo>
                    <a:pt x="931537" y="907754"/>
                  </a:lnTo>
                  <a:lnTo>
                    <a:pt x="962339" y="873677"/>
                  </a:lnTo>
                  <a:lnTo>
                    <a:pt x="988756" y="836092"/>
                  </a:lnTo>
                  <a:lnTo>
                    <a:pt x="1010032" y="796234"/>
                  </a:lnTo>
                  <a:lnTo>
                    <a:pt x="1026237" y="754488"/>
                  </a:lnTo>
                  <a:lnTo>
                    <a:pt x="1037440" y="711237"/>
                  </a:lnTo>
                  <a:lnTo>
                    <a:pt x="1043710" y="666865"/>
                  </a:lnTo>
                  <a:lnTo>
                    <a:pt x="1045116" y="621754"/>
                  </a:lnTo>
                  <a:lnTo>
                    <a:pt x="1041727" y="576288"/>
                  </a:lnTo>
                  <a:lnTo>
                    <a:pt x="1033611" y="530851"/>
                  </a:lnTo>
                  <a:lnTo>
                    <a:pt x="1020838" y="485825"/>
                  </a:lnTo>
                  <a:lnTo>
                    <a:pt x="1003477" y="441595"/>
                  </a:lnTo>
                  <a:lnTo>
                    <a:pt x="981597" y="398543"/>
                  </a:lnTo>
                  <a:lnTo>
                    <a:pt x="955266" y="357054"/>
                  </a:lnTo>
                  <a:lnTo>
                    <a:pt x="924554" y="317509"/>
                  </a:lnTo>
                  <a:lnTo>
                    <a:pt x="889530" y="280293"/>
                  </a:lnTo>
                  <a:lnTo>
                    <a:pt x="850262" y="245789"/>
                  </a:lnTo>
                  <a:lnTo>
                    <a:pt x="807905" y="215145"/>
                  </a:lnTo>
                  <a:lnTo>
                    <a:pt x="763847" y="189242"/>
                  </a:lnTo>
                  <a:lnTo>
                    <a:pt x="718477" y="168061"/>
                  </a:lnTo>
                  <a:lnTo>
                    <a:pt x="672182" y="151585"/>
                  </a:lnTo>
                  <a:lnTo>
                    <a:pt x="625353" y="139796"/>
                  </a:lnTo>
                  <a:lnTo>
                    <a:pt x="578377" y="132676"/>
                  </a:lnTo>
                  <a:lnTo>
                    <a:pt x="531644" y="130207"/>
                  </a:lnTo>
                  <a:lnTo>
                    <a:pt x="485541" y="132372"/>
                  </a:lnTo>
                  <a:lnTo>
                    <a:pt x="440458" y="139152"/>
                  </a:lnTo>
                  <a:lnTo>
                    <a:pt x="396784" y="150530"/>
                  </a:lnTo>
                  <a:lnTo>
                    <a:pt x="354906" y="166488"/>
                  </a:lnTo>
                  <a:lnTo>
                    <a:pt x="315214" y="187008"/>
                  </a:lnTo>
                  <a:lnTo>
                    <a:pt x="278097" y="212072"/>
                  </a:lnTo>
                  <a:lnTo>
                    <a:pt x="243943" y="241662"/>
                  </a:lnTo>
                  <a:lnTo>
                    <a:pt x="213141" y="27576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80" y="0"/>
              <a:ext cx="8808720" cy="6858000"/>
            </a:xfrm>
            <a:custGeom>
              <a:avLst/>
              <a:gdLst/>
              <a:ahLst/>
              <a:cxnLst/>
              <a:rect l="l" t="t" r="r" b="b"/>
              <a:pathLst>
                <a:path w="8808720" h="6858000">
                  <a:moveTo>
                    <a:pt x="8808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808720" y="685800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" y="0"/>
              <a:ext cx="161544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9566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792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247" y="6858000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07692" y="211836"/>
            <a:ext cx="4267200" cy="1114044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48889" y="398729"/>
            <a:ext cx="33870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95" dirty="0"/>
              <a:t>Text</a:t>
            </a:r>
            <a:r>
              <a:rPr sz="5400" spc="-70" dirty="0"/>
              <a:t> </a:t>
            </a:r>
            <a:r>
              <a:rPr sz="5400" spc="-5" dirty="0"/>
              <a:t>Format</a:t>
            </a:r>
            <a:endParaRPr sz="5400"/>
          </a:p>
        </p:txBody>
      </p:sp>
      <p:sp>
        <p:nvSpPr>
          <p:cNvPr id="16" name="object 16"/>
          <p:cNvSpPr txBox="1"/>
          <p:nvPr/>
        </p:nvSpPr>
        <p:spPr>
          <a:xfrm>
            <a:off x="1634108" y="1341501"/>
            <a:ext cx="7954645" cy="472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marR="415290" indent="-454659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400" spc="-5" dirty="0">
                <a:latin typeface="Times New Roman"/>
                <a:cs typeface="Times New Roman"/>
              </a:rPr>
              <a:t>Files </a:t>
            </a:r>
            <a:r>
              <a:rPr sz="2400" dirty="0">
                <a:latin typeface="Times New Roman"/>
                <a:cs typeface="Times New Roman"/>
              </a:rPr>
              <a:t>in the text file </a:t>
            </a:r>
            <a:r>
              <a:rPr sz="2400" spc="-5" dirty="0">
                <a:latin typeface="Times New Roman"/>
                <a:cs typeface="Times New Roman"/>
              </a:rPr>
              <a:t>format </a:t>
            </a:r>
            <a:r>
              <a:rPr sz="2400" dirty="0">
                <a:latin typeface="Times New Roman"/>
                <a:cs typeface="Times New Roman"/>
              </a:rPr>
              <a:t>are files in which the </a:t>
            </a:r>
            <a:r>
              <a:rPr sz="2400" spc="-5" dirty="0">
                <a:latin typeface="Times New Roman"/>
                <a:cs typeface="Times New Roman"/>
              </a:rPr>
              <a:t>bytes </a:t>
            </a:r>
            <a:r>
              <a:rPr sz="2400" dirty="0">
                <a:latin typeface="Times New Roman"/>
                <a:cs typeface="Times New Roman"/>
              </a:rPr>
              <a:t> represent the text characters of a particular character </a:t>
            </a:r>
            <a:r>
              <a:rPr sz="2400" spc="-5" dirty="0">
                <a:latin typeface="Times New Roman"/>
                <a:cs typeface="Times New Roman"/>
              </a:rPr>
              <a:t>set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binary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3891A7"/>
              </a:buClr>
              <a:buFont typeface="Wingdings 2"/>
              <a:buChar char=""/>
            </a:pPr>
            <a:endParaRPr sz="3550">
              <a:latin typeface="Times New Roman"/>
              <a:cs typeface="Times New Roman"/>
            </a:endParaRPr>
          </a:p>
          <a:p>
            <a:pPr marL="466725" marR="5080" indent="-454659">
              <a:lnSpc>
                <a:spcPct val="100000"/>
              </a:lnSpc>
              <a:buClr>
                <a:srgbClr val="3891A7"/>
              </a:buClr>
              <a:buSzPct val="79166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400" dirty="0">
                <a:latin typeface="Times New Roman"/>
                <a:cs typeface="Times New Roman"/>
              </a:rPr>
              <a:t>Such </a:t>
            </a:r>
            <a:r>
              <a:rPr sz="2400" spc="-5" dirty="0">
                <a:latin typeface="Times New Roman"/>
                <a:cs typeface="Times New Roman"/>
              </a:rPr>
              <a:t>systems </a:t>
            </a:r>
            <a:r>
              <a:rPr sz="2400" dirty="0">
                <a:latin typeface="Times New Roman"/>
                <a:cs typeface="Times New Roman"/>
              </a:rPr>
              <a:t>are called </a:t>
            </a:r>
            <a:r>
              <a:rPr sz="2400" spc="-5" dirty="0">
                <a:latin typeface="Times New Roman"/>
                <a:cs typeface="Times New Roman"/>
              </a:rPr>
              <a:t>'encodings'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become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issue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file </a:t>
            </a:r>
            <a:r>
              <a:rPr sz="2400" dirty="0">
                <a:latin typeface="Times New Roman"/>
                <a:cs typeface="Times New Roman"/>
              </a:rPr>
              <a:t>includes characters that are not in the standard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ASCII </a:t>
            </a:r>
            <a:r>
              <a:rPr sz="2400" dirty="0">
                <a:latin typeface="Times New Roman"/>
                <a:cs typeface="Times New Roman"/>
              </a:rPr>
              <a:t>set,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characters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languages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English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3891A7"/>
              </a:buClr>
              <a:buFont typeface="Wingdings 2"/>
              <a:buChar char=""/>
            </a:pPr>
            <a:endParaRPr sz="3550">
              <a:latin typeface="Times New Roman"/>
              <a:cs typeface="Times New Roman"/>
            </a:endParaRPr>
          </a:p>
          <a:p>
            <a:pPr marL="469900" marR="488315" indent="-457834">
              <a:lnSpc>
                <a:spcPct val="100000"/>
              </a:lnSpc>
              <a:buClr>
                <a:srgbClr val="3891A7"/>
              </a:buClr>
              <a:buSzPct val="79166"/>
              <a:buFont typeface="Wingdings 2"/>
              <a:buChar char="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45" dirty="0">
                <a:latin typeface="Times New Roman"/>
                <a:cs typeface="Times New Roman"/>
              </a:rPr>
              <a:t>Text </a:t>
            </a:r>
            <a:r>
              <a:rPr sz="2400" dirty="0">
                <a:latin typeface="Times New Roman"/>
                <a:cs typeface="Times New Roman"/>
              </a:rPr>
              <a:t>file </a:t>
            </a:r>
            <a:r>
              <a:rPr sz="2400" spc="-5" dirty="0">
                <a:latin typeface="Times New Roman"/>
                <a:cs typeface="Times New Roman"/>
              </a:rPr>
              <a:t>format </a:t>
            </a:r>
            <a:r>
              <a:rPr sz="2400" dirty="0">
                <a:latin typeface="Times New Roman"/>
                <a:cs typeface="Times New Roman"/>
              </a:rPr>
              <a:t>includes a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spc="-5" dirty="0">
                <a:latin typeface="Times New Roman"/>
                <a:cs typeface="Times New Roman"/>
              </a:rPr>
              <a:t> formatting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strategies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files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fields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structured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regular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pattern.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5" y="0"/>
            <a:ext cx="9909175" cy="6861175"/>
            <a:chOff x="-3045" y="0"/>
            <a:chExt cx="9909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881" y="818106"/>
                  </a:lnTo>
                  <a:lnTo>
                    <a:pt x="100519" y="814261"/>
                  </a:lnTo>
                  <a:lnTo>
                    <a:pt x="149345" y="807936"/>
                  </a:lnTo>
                  <a:lnTo>
                    <a:pt x="197283" y="799201"/>
                  </a:lnTo>
                  <a:lnTo>
                    <a:pt x="244260" y="788125"/>
                  </a:lnTo>
                  <a:lnTo>
                    <a:pt x="290199" y="774778"/>
                  </a:lnTo>
                  <a:lnTo>
                    <a:pt x="335027" y="759228"/>
                  </a:lnTo>
                  <a:lnTo>
                    <a:pt x="378668" y="741545"/>
                  </a:lnTo>
                  <a:lnTo>
                    <a:pt x="421047" y="721798"/>
                  </a:lnTo>
                  <a:lnTo>
                    <a:pt x="462089" y="700057"/>
                  </a:lnTo>
                  <a:lnTo>
                    <a:pt x="501719" y="676389"/>
                  </a:lnTo>
                  <a:lnTo>
                    <a:pt x="539863" y="650866"/>
                  </a:lnTo>
                  <a:lnTo>
                    <a:pt x="576445" y="623555"/>
                  </a:lnTo>
                  <a:lnTo>
                    <a:pt x="611391" y="594526"/>
                  </a:lnTo>
                  <a:lnTo>
                    <a:pt x="644625" y="563849"/>
                  </a:lnTo>
                  <a:lnTo>
                    <a:pt x="676073" y="531592"/>
                  </a:lnTo>
                  <a:lnTo>
                    <a:pt x="705659" y="497824"/>
                  </a:lnTo>
                  <a:lnTo>
                    <a:pt x="733309" y="462616"/>
                  </a:lnTo>
                  <a:lnTo>
                    <a:pt x="758948" y="426036"/>
                  </a:lnTo>
                  <a:lnTo>
                    <a:pt x="782501" y="388152"/>
                  </a:lnTo>
                  <a:lnTo>
                    <a:pt x="803893" y="349036"/>
                  </a:lnTo>
                  <a:lnTo>
                    <a:pt x="823049" y="308755"/>
                  </a:lnTo>
                  <a:lnTo>
                    <a:pt x="839893" y="267378"/>
                  </a:lnTo>
                  <a:lnTo>
                    <a:pt x="854352" y="224976"/>
                  </a:lnTo>
                  <a:lnTo>
                    <a:pt x="866350" y="181618"/>
                  </a:lnTo>
                  <a:lnTo>
                    <a:pt x="875813" y="137371"/>
                  </a:lnTo>
                  <a:lnTo>
                    <a:pt x="882664" y="92307"/>
                  </a:lnTo>
                  <a:lnTo>
                    <a:pt x="886830" y="46493"/>
                  </a:lnTo>
                  <a:lnTo>
                    <a:pt x="88823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886830" y="46493"/>
                  </a:lnTo>
                  <a:lnTo>
                    <a:pt x="882664" y="92307"/>
                  </a:lnTo>
                  <a:lnTo>
                    <a:pt x="875813" y="137371"/>
                  </a:lnTo>
                  <a:lnTo>
                    <a:pt x="866350" y="181618"/>
                  </a:lnTo>
                  <a:lnTo>
                    <a:pt x="854352" y="224976"/>
                  </a:lnTo>
                  <a:lnTo>
                    <a:pt x="839894" y="267378"/>
                  </a:lnTo>
                  <a:lnTo>
                    <a:pt x="823049" y="308755"/>
                  </a:lnTo>
                  <a:lnTo>
                    <a:pt x="803893" y="349036"/>
                  </a:lnTo>
                  <a:lnTo>
                    <a:pt x="782501" y="388152"/>
                  </a:lnTo>
                  <a:lnTo>
                    <a:pt x="758949" y="426036"/>
                  </a:lnTo>
                  <a:lnTo>
                    <a:pt x="733310" y="462616"/>
                  </a:lnTo>
                  <a:lnTo>
                    <a:pt x="705659" y="497824"/>
                  </a:lnTo>
                  <a:lnTo>
                    <a:pt x="676073" y="531592"/>
                  </a:lnTo>
                  <a:lnTo>
                    <a:pt x="644625" y="563849"/>
                  </a:lnTo>
                  <a:lnTo>
                    <a:pt x="611391" y="594526"/>
                  </a:lnTo>
                  <a:lnTo>
                    <a:pt x="576445" y="623555"/>
                  </a:lnTo>
                  <a:lnTo>
                    <a:pt x="539863" y="650866"/>
                  </a:lnTo>
                  <a:lnTo>
                    <a:pt x="501719" y="676389"/>
                  </a:lnTo>
                  <a:lnTo>
                    <a:pt x="462089" y="700057"/>
                  </a:lnTo>
                  <a:lnTo>
                    <a:pt x="421047" y="721798"/>
                  </a:lnTo>
                  <a:lnTo>
                    <a:pt x="378668" y="741545"/>
                  </a:lnTo>
                  <a:lnTo>
                    <a:pt x="335027" y="759228"/>
                  </a:lnTo>
                  <a:lnTo>
                    <a:pt x="290200" y="774778"/>
                  </a:lnTo>
                  <a:lnTo>
                    <a:pt x="244260" y="788125"/>
                  </a:lnTo>
                  <a:lnTo>
                    <a:pt x="197283" y="799201"/>
                  </a:lnTo>
                  <a:lnTo>
                    <a:pt x="149345" y="807936"/>
                  </a:lnTo>
                  <a:lnTo>
                    <a:pt x="100519" y="814261"/>
                  </a:lnTo>
                  <a:lnTo>
                    <a:pt x="50881" y="818106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88235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6095"/>
              <a:ext cx="1926336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879" y="21081"/>
              <a:ext cx="1844039" cy="1702435"/>
            </a:xfrm>
            <a:custGeom>
              <a:avLst/>
              <a:gdLst/>
              <a:ahLst/>
              <a:cxnLst/>
              <a:rect l="l" t="t" r="r" b="b"/>
              <a:pathLst>
                <a:path w="1844039" h="1702435">
                  <a:moveTo>
                    <a:pt x="0" y="851154"/>
                  </a:moveTo>
                  <a:lnTo>
                    <a:pt x="1364" y="804458"/>
                  </a:lnTo>
                  <a:lnTo>
                    <a:pt x="5410" y="758420"/>
                  </a:lnTo>
                  <a:lnTo>
                    <a:pt x="12067" y="713105"/>
                  </a:lnTo>
                  <a:lnTo>
                    <a:pt x="21266" y="668577"/>
                  </a:lnTo>
                  <a:lnTo>
                    <a:pt x="32936" y="624901"/>
                  </a:lnTo>
                  <a:lnTo>
                    <a:pt x="47006" y="582143"/>
                  </a:lnTo>
                  <a:lnTo>
                    <a:pt x="63406" y="540367"/>
                  </a:lnTo>
                  <a:lnTo>
                    <a:pt x="82066" y="499639"/>
                  </a:lnTo>
                  <a:lnTo>
                    <a:pt x="102916" y="460022"/>
                  </a:lnTo>
                  <a:lnTo>
                    <a:pt x="125885" y="421583"/>
                  </a:lnTo>
                  <a:lnTo>
                    <a:pt x="150903" y="384386"/>
                  </a:lnTo>
                  <a:lnTo>
                    <a:pt x="177899" y="348496"/>
                  </a:lnTo>
                  <a:lnTo>
                    <a:pt x="206804" y="313977"/>
                  </a:lnTo>
                  <a:lnTo>
                    <a:pt x="237547" y="280896"/>
                  </a:lnTo>
                  <a:lnTo>
                    <a:pt x="270057" y="249316"/>
                  </a:lnTo>
                  <a:lnTo>
                    <a:pt x="304265" y="219304"/>
                  </a:lnTo>
                  <a:lnTo>
                    <a:pt x="340100" y="190922"/>
                  </a:lnTo>
                  <a:lnTo>
                    <a:pt x="377491" y="164238"/>
                  </a:lnTo>
                  <a:lnTo>
                    <a:pt x="416369" y="139315"/>
                  </a:lnTo>
                  <a:lnTo>
                    <a:pt x="456663" y="116219"/>
                  </a:lnTo>
                  <a:lnTo>
                    <a:pt x="498303" y="95014"/>
                  </a:lnTo>
                  <a:lnTo>
                    <a:pt x="541218" y="75765"/>
                  </a:lnTo>
                  <a:lnTo>
                    <a:pt x="585339" y="58538"/>
                  </a:lnTo>
                  <a:lnTo>
                    <a:pt x="630594" y="43397"/>
                  </a:lnTo>
                  <a:lnTo>
                    <a:pt x="676914" y="30407"/>
                  </a:lnTo>
                  <a:lnTo>
                    <a:pt x="724228" y="19634"/>
                  </a:lnTo>
                  <a:lnTo>
                    <a:pt x="772466" y="11141"/>
                  </a:lnTo>
                  <a:lnTo>
                    <a:pt x="821557" y="4995"/>
                  </a:lnTo>
                  <a:lnTo>
                    <a:pt x="871432" y="1259"/>
                  </a:lnTo>
                  <a:lnTo>
                    <a:pt x="922019" y="0"/>
                  </a:lnTo>
                  <a:lnTo>
                    <a:pt x="972625" y="1259"/>
                  </a:lnTo>
                  <a:lnTo>
                    <a:pt x="1022503" y="4995"/>
                  </a:lnTo>
                  <a:lnTo>
                    <a:pt x="1071598" y="11141"/>
                  </a:lnTo>
                  <a:lnTo>
                    <a:pt x="1119838" y="19634"/>
                  </a:lnTo>
                  <a:lnTo>
                    <a:pt x="1167154" y="30407"/>
                  </a:lnTo>
                  <a:lnTo>
                    <a:pt x="1213476" y="43397"/>
                  </a:lnTo>
                  <a:lnTo>
                    <a:pt x="1258732" y="58538"/>
                  </a:lnTo>
                  <a:lnTo>
                    <a:pt x="1302853" y="75765"/>
                  </a:lnTo>
                  <a:lnTo>
                    <a:pt x="1345768" y="95014"/>
                  </a:lnTo>
                  <a:lnTo>
                    <a:pt x="1387408" y="116219"/>
                  </a:lnTo>
                  <a:lnTo>
                    <a:pt x="1427701" y="139315"/>
                  </a:lnTo>
                  <a:lnTo>
                    <a:pt x="1466578" y="164238"/>
                  </a:lnTo>
                  <a:lnTo>
                    <a:pt x="1503968" y="190922"/>
                  </a:lnTo>
                  <a:lnTo>
                    <a:pt x="1539801" y="219304"/>
                  </a:lnTo>
                  <a:lnTo>
                    <a:pt x="1574007" y="249316"/>
                  </a:lnTo>
                  <a:lnTo>
                    <a:pt x="1606516" y="280896"/>
                  </a:lnTo>
                  <a:lnTo>
                    <a:pt x="1637256" y="313977"/>
                  </a:lnTo>
                  <a:lnTo>
                    <a:pt x="1666159" y="348496"/>
                  </a:lnTo>
                  <a:lnTo>
                    <a:pt x="1693153" y="384386"/>
                  </a:lnTo>
                  <a:lnTo>
                    <a:pt x="1718169" y="421583"/>
                  </a:lnTo>
                  <a:lnTo>
                    <a:pt x="1741136" y="460022"/>
                  </a:lnTo>
                  <a:lnTo>
                    <a:pt x="1761983" y="499639"/>
                  </a:lnTo>
                  <a:lnTo>
                    <a:pt x="1780641" y="540367"/>
                  </a:lnTo>
                  <a:lnTo>
                    <a:pt x="1797039" y="582143"/>
                  </a:lnTo>
                  <a:lnTo>
                    <a:pt x="1811108" y="624901"/>
                  </a:lnTo>
                  <a:lnTo>
                    <a:pt x="1822776" y="668577"/>
                  </a:lnTo>
                  <a:lnTo>
                    <a:pt x="1831973" y="713105"/>
                  </a:lnTo>
                  <a:lnTo>
                    <a:pt x="1838630" y="758420"/>
                  </a:lnTo>
                  <a:lnTo>
                    <a:pt x="1842675" y="804458"/>
                  </a:lnTo>
                  <a:lnTo>
                    <a:pt x="1844039" y="851154"/>
                  </a:lnTo>
                  <a:lnTo>
                    <a:pt x="1842675" y="897849"/>
                  </a:lnTo>
                  <a:lnTo>
                    <a:pt x="1838630" y="943885"/>
                  </a:lnTo>
                  <a:lnTo>
                    <a:pt x="1831973" y="989199"/>
                  </a:lnTo>
                  <a:lnTo>
                    <a:pt x="1822776" y="1033724"/>
                  </a:lnTo>
                  <a:lnTo>
                    <a:pt x="1811108" y="1077396"/>
                  </a:lnTo>
                  <a:lnTo>
                    <a:pt x="1797039" y="1120151"/>
                  </a:lnTo>
                  <a:lnTo>
                    <a:pt x="1780641" y="1161922"/>
                  </a:lnTo>
                  <a:lnTo>
                    <a:pt x="1761983" y="1202646"/>
                  </a:lnTo>
                  <a:lnTo>
                    <a:pt x="1741136" y="1242257"/>
                  </a:lnTo>
                  <a:lnTo>
                    <a:pt x="1718169" y="1280691"/>
                  </a:lnTo>
                  <a:lnTo>
                    <a:pt x="1693153" y="1317882"/>
                  </a:lnTo>
                  <a:lnTo>
                    <a:pt x="1666159" y="1353767"/>
                  </a:lnTo>
                  <a:lnTo>
                    <a:pt x="1637256" y="1388279"/>
                  </a:lnTo>
                  <a:lnTo>
                    <a:pt x="1606516" y="1421354"/>
                  </a:lnTo>
                  <a:lnTo>
                    <a:pt x="1574007" y="1452927"/>
                  </a:lnTo>
                  <a:lnTo>
                    <a:pt x="1539801" y="1482934"/>
                  </a:lnTo>
                  <a:lnTo>
                    <a:pt x="1503968" y="1511308"/>
                  </a:lnTo>
                  <a:lnTo>
                    <a:pt x="1466578" y="1537987"/>
                  </a:lnTo>
                  <a:lnTo>
                    <a:pt x="1427701" y="1562904"/>
                  </a:lnTo>
                  <a:lnTo>
                    <a:pt x="1387408" y="1585994"/>
                  </a:lnTo>
                  <a:lnTo>
                    <a:pt x="1345768" y="1607194"/>
                  </a:lnTo>
                  <a:lnTo>
                    <a:pt x="1302853" y="1626437"/>
                  </a:lnTo>
                  <a:lnTo>
                    <a:pt x="1258732" y="1643660"/>
                  </a:lnTo>
                  <a:lnTo>
                    <a:pt x="1213476" y="1658796"/>
                  </a:lnTo>
                  <a:lnTo>
                    <a:pt x="1167154" y="1671782"/>
                  </a:lnTo>
                  <a:lnTo>
                    <a:pt x="1119838" y="1682553"/>
                  </a:lnTo>
                  <a:lnTo>
                    <a:pt x="1071598" y="1691042"/>
                  </a:lnTo>
                  <a:lnTo>
                    <a:pt x="1022503" y="1697187"/>
                  </a:lnTo>
                  <a:lnTo>
                    <a:pt x="972625" y="1700921"/>
                  </a:lnTo>
                  <a:lnTo>
                    <a:pt x="922032" y="1702181"/>
                  </a:lnTo>
                  <a:lnTo>
                    <a:pt x="871432" y="1700921"/>
                  </a:lnTo>
                  <a:lnTo>
                    <a:pt x="821557" y="1697187"/>
                  </a:lnTo>
                  <a:lnTo>
                    <a:pt x="772466" y="1691042"/>
                  </a:lnTo>
                  <a:lnTo>
                    <a:pt x="724228" y="1682553"/>
                  </a:lnTo>
                  <a:lnTo>
                    <a:pt x="676914" y="1671782"/>
                  </a:lnTo>
                  <a:lnTo>
                    <a:pt x="630594" y="1658796"/>
                  </a:lnTo>
                  <a:lnTo>
                    <a:pt x="585339" y="1643660"/>
                  </a:lnTo>
                  <a:lnTo>
                    <a:pt x="541219" y="1626437"/>
                  </a:lnTo>
                  <a:lnTo>
                    <a:pt x="498303" y="1607194"/>
                  </a:lnTo>
                  <a:lnTo>
                    <a:pt x="456664" y="1585994"/>
                  </a:lnTo>
                  <a:lnTo>
                    <a:pt x="416370" y="1562904"/>
                  </a:lnTo>
                  <a:lnTo>
                    <a:pt x="377492" y="1537987"/>
                  </a:lnTo>
                  <a:lnTo>
                    <a:pt x="340101" y="1511308"/>
                  </a:lnTo>
                  <a:lnTo>
                    <a:pt x="304266" y="1482934"/>
                  </a:lnTo>
                  <a:lnTo>
                    <a:pt x="270059" y="1452927"/>
                  </a:lnTo>
                  <a:lnTo>
                    <a:pt x="237549" y="1421354"/>
                  </a:lnTo>
                  <a:lnTo>
                    <a:pt x="206806" y="1388279"/>
                  </a:lnTo>
                  <a:lnTo>
                    <a:pt x="177902" y="1353767"/>
                  </a:lnTo>
                  <a:lnTo>
                    <a:pt x="150906" y="1317882"/>
                  </a:lnTo>
                  <a:lnTo>
                    <a:pt x="125888" y="1280691"/>
                  </a:lnTo>
                  <a:lnTo>
                    <a:pt x="102920" y="1242257"/>
                  </a:lnTo>
                  <a:lnTo>
                    <a:pt x="82071" y="1202646"/>
                  </a:lnTo>
                  <a:lnTo>
                    <a:pt x="63412" y="1161922"/>
                  </a:lnTo>
                  <a:lnTo>
                    <a:pt x="47012" y="1120151"/>
                  </a:lnTo>
                  <a:lnTo>
                    <a:pt x="32943" y="1077396"/>
                  </a:lnTo>
                  <a:lnTo>
                    <a:pt x="21274" y="1033724"/>
                  </a:lnTo>
                  <a:lnTo>
                    <a:pt x="12077" y="989199"/>
                  </a:lnTo>
                  <a:lnTo>
                    <a:pt x="5420" y="943885"/>
                  </a:lnTo>
                  <a:lnTo>
                    <a:pt x="1375" y="897849"/>
                  </a:lnTo>
                  <a:lnTo>
                    <a:pt x="12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1" y="1024128"/>
              <a:ext cx="1217676" cy="11932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4" y="1031703"/>
              <a:ext cx="1175464" cy="1149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144" y="1031703"/>
              <a:ext cx="1176020" cy="1149985"/>
            </a:xfrm>
            <a:custGeom>
              <a:avLst/>
              <a:gdLst/>
              <a:ahLst/>
              <a:cxnLst/>
              <a:rect l="l" t="t" r="r" b="b"/>
              <a:pathLst>
                <a:path w="1176020" h="1149985">
                  <a:moveTo>
                    <a:pt x="111160" y="194354"/>
                  </a:moveTo>
                  <a:lnTo>
                    <a:pt x="140947" y="160272"/>
                  </a:lnTo>
                  <a:lnTo>
                    <a:pt x="173183" y="129434"/>
                  </a:lnTo>
                  <a:lnTo>
                    <a:pt x="207658" y="101852"/>
                  </a:lnTo>
                  <a:lnTo>
                    <a:pt x="244161" y="77541"/>
                  </a:lnTo>
                  <a:lnTo>
                    <a:pt x="282480" y="56512"/>
                  </a:lnTo>
                  <a:lnTo>
                    <a:pt x="322405" y="38778"/>
                  </a:lnTo>
                  <a:lnTo>
                    <a:pt x="363724" y="24354"/>
                  </a:lnTo>
                  <a:lnTo>
                    <a:pt x="406226" y="13250"/>
                  </a:lnTo>
                  <a:lnTo>
                    <a:pt x="449699" y="5482"/>
                  </a:lnTo>
                  <a:lnTo>
                    <a:pt x="493933" y="1060"/>
                  </a:lnTo>
                  <a:lnTo>
                    <a:pt x="538717" y="0"/>
                  </a:lnTo>
                  <a:lnTo>
                    <a:pt x="583839" y="2312"/>
                  </a:lnTo>
                  <a:lnTo>
                    <a:pt x="629088" y="8011"/>
                  </a:lnTo>
                  <a:lnTo>
                    <a:pt x="674253" y="17109"/>
                  </a:lnTo>
                  <a:lnTo>
                    <a:pt x="719124" y="29619"/>
                  </a:lnTo>
                  <a:lnTo>
                    <a:pt x="763487" y="45555"/>
                  </a:lnTo>
                  <a:lnTo>
                    <a:pt x="807134" y="64929"/>
                  </a:lnTo>
                  <a:lnTo>
                    <a:pt x="849851" y="87754"/>
                  </a:lnTo>
                  <a:lnTo>
                    <a:pt x="891429" y="114042"/>
                  </a:lnTo>
                  <a:lnTo>
                    <a:pt x="931656" y="143808"/>
                  </a:lnTo>
                  <a:lnTo>
                    <a:pt x="969606" y="176431"/>
                  </a:lnTo>
                  <a:lnTo>
                    <a:pt x="1004463" y="211142"/>
                  </a:lnTo>
                  <a:lnTo>
                    <a:pt x="1036193" y="247733"/>
                  </a:lnTo>
                  <a:lnTo>
                    <a:pt x="1064763" y="285995"/>
                  </a:lnTo>
                  <a:lnTo>
                    <a:pt x="1090138" y="325720"/>
                  </a:lnTo>
                  <a:lnTo>
                    <a:pt x="1112285" y="366698"/>
                  </a:lnTo>
                  <a:lnTo>
                    <a:pt x="1131169" y="408721"/>
                  </a:lnTo>
                  <a:lnTo>
                    <a:pt x="1146756" y="451579"/>
                  </a:lnTo>
                  <a:lnTo>
                    <a:pt x="1159013" y="495065"/>
                  </a:lnTo>
                  <a:lnTo>
                    <a:pt x="1167906" y="538969"/>
                  </a:lnTo>
                  <a:lnTo>
                    <a:pt x="1173401" y="583082"/>
                  </a:lnTo>
                  <a:lnTo>
                    <a:pt x="1175464" y="627197"/>
                  </a:lnTo>
                  <a:lnTo>
                    <a:pt x="1174060" y="671103"/>
                  </a:lnTo>
                  <a:lnTo>
                    <a:pt x="1169156" y="714593"/>
                  </a:lnTo>
                  <a:lnTo>
                    <a:pt x="1160719" y="757456"/>
                  </a:lnTo>
                  <a:lnTo>
                    <a:pt x="1148713" y="799486"/>
                  </a:lnTo>
                  <a:lnTo>
                    <a:pt x="1133106" y="840472"/>
                  </a:lnTo>
                  <a:lnTo>
                    <a:pt x="1113863" y="880207"/>
                  </a:lnTo>
                  <a:lnTo>
                    <a:pt x="1090950" y="918480"/>
                  </a:lnTo>
                  <a:lnTo>
                    <a:pt x="1064333" y="955084"/>
                  </a:lnTo>
                  <a:lnTo>
                    <a:pt x="1034545" y="989166"/>
                  </a:lnTo>
                  <a:lnTo>
                    <a:pt x="1002307" y="1020005"/>
                  </a:lnTo>
                  <a:lnTo>
                    <a:pt x="967830" y="1047586"/>
                  </a:lnTo>
                  <a:lnTo>
                    <a:pt x="931326" y="1071898"/>
                  </a:lnTo>
                  <a:lnTo>
                    <a:pt x="893005" y="1092927"/>
                  </a:lnTo>
                  <a:lnTo>
                    <a:pt x="853080" y="1110660"/>
                  </a:lnTo>
                  <a:lnTo>
                    <a:pt x="811760" y="1125085"/>
                  </a:lnTo>
                  <a:lnTo>
                    <a:pt x="769258" y="1136188"/>
                  </a:lnTo>
                  <a:lnTo>
                    <a:pt x="725784" y="1143957"/>
                  </a:lnTo>
                  <a:lnTo>
                    <a:pt x="681549" y="1148378"/>
                  </a:lnTo>
                  <a:lnTo>
                    <a:pt x="636765" y="1149439"/>
                  </a:lnTo>
                  <a:lnTo>
                    <a:pt x="591642" y="1147127"/>
                  </a:lnTo>
                  <a:lnTo>
                    <a:pt x="546393" y="1141428"/>
                  </a:lnTo>
                  <a:lnTo>
                    <a:pt x="501227" y="1132330"/>
                  </a:lnTo>
                  <a:lnTo>
                    <a:pt x="456357" y="1119819"/>
                  </a:lnTo>
                  <a:lnTo>
                    <a:pt x="411993" y="1103884"/>
                  </a:lnTo>
                  <a:lnTo>
                    <a:pt x="368347" y="1084510"/>
                  </a:lnTo>
                  <a:lnTo>
                    <a:pt x="325629" y="1061685"/>
                  </a:lnTo>
                  <a:lnTo>
                    <a:pt x="284051" y="1035396"/>
                  </a:lnTo>
                  <a:lnTo>
                    <a:pt x="243824" y="1005630"/>
                  </a:lnTo>
                  <a:lnTo>
                    <a:pt x="205877" y="972990"/>
                  </a:lnTo>
                  <a:lnTo>
                    <a:pt x="171022" y="938262"/>
                  </a:lnTo>
                  <a:lnTo>
                    <a:pt x="139292" y="901657"/>
                  </a:lnTo>
                  <a:lnTo>
                    <a:pt x="110721" y="863382"/>
                  </a:lnTo>
                  <a:lnTo>
                    <a:pt x="85344" y="823647"/>
                  </a:lnTo>
                  <a:lnTo>
                    <a:pt x="63195" y="782661"/>
                  </a:lnTo>
                  <a:lnTo>
                    <a:pt x="44308" y="740631"/>
                  </a:lnTo>
                  <a:lnTo>
                    <a:pt x="28718" y="697768"/>
                  </a:lnTo>
                  <a:lnTo>
                    <a:pt x="16457" y="654280"/>
                  </a:lnTo>
                  <a:lnTo>
                    <a:pt x="7561" y="610375"/>
                  </a:lnTo>
                  <a:lnTo>
                    <a:pt x="2064" y="566262"/>
                  </a:lnTo>
                  <a:lnTo>
                    <a:pt x="0" y="522150"/>
                  </a:lnTo>
                  <a:lnTo>
                    <a:pt x="1402" y="478249"/>
                  </a:lnTo>
                  <a:lnTo>
                    <a:pt x="6305" y="434766"/>
                  </a:lnTo>
                  <a:lnTo>
                    <a:pt x="14744" y="391911"/>
                  </a:lnTo>
                  <a:lnTo>
                    <a:pt x="26752" y="349892"/>
                  </a:lnTo>
                  <a:lnTo>
                    <a:pt x="42363" y="308918"/>
                  </a:lnTo>
                  <a:lnTo>
                    <a:pt x="61612" y="269198"/>
                  </a:lnTo>
                  <a:lnTo>
                    <a:pt x="84533" y="230940"/>
                  </a:lnTo>
                  <a:lnTo>
                    <a:pt x="111160" y="194354"/>
                  </a:lnTo>
                  <a:close/>
                </a:path>
                <a:path w="1176020" h="1149985">
                  <a:moveTo>
                    <a:pt x="213141" y="275761"/>
                  </a:moveTo>
                  <a:lnTo>
                    <a:pt x="186733" y="313345"/>
                  </a:lnTo>
                  <a:lnTo>
                    <a:pt x="165461" y="353199"/>
                  </a:lnTo>
                  <a:lnTo>
                    <a:pt x="149258" y="394938"/>
                  </a:lnTo>
                  <a:lnTo>
                    <a:pt x="138054" y="438181"/>
                  </a:lnTo>
                  <a:lnTo>
                    <a:pt x="131782" y="482546"/>
                  </a:lnTo>
                  <a:lnTo>
                    <a:pt x="130372" y="527648"/>
                  </a:lnTo>
                  <a:lnTo>
                    <a:pt x="133756" y="573106"/>
                  </a:lnTo>
                  <a:lnTo>
                    <a:pt x="141867" y="618537"/>
                  </a:lnTo>
                  <a:lnTo>
                    <a:pt x="154635" y="663558"/>
                  </a:lnTo>
                  <a:lnTo>
                    <a:pt x="171992" y="707787"/>
                  </a:lnTo>
                  <a:lnTo>
                    <a:pt x="193870" y="750841"/>
                  </a:lnTo>
                  <a:lnTo>
                    <a:pt x="220200" y="792336"/>
                  </a:lnTo>
                  <a:lnTo>
                    <a:pt x="250914" y="831892"/>
                  </a:lnTo>
                  <a:lnTo>
                    <a:pt x="285943" y="869123"/>
                  </a:lnTo>
                  <a:lnTo>
                    <a:pt x="325219" y="903649"/>
                  </a:lnTo>
                  <a:lnTo>
                    <a:pt x="367575" y="934292"/>
                  </a:lnTo>
                  <a:lnTo>
                    <a:pt x="411633" y="960191"/>
                  </a:lnTo>
                  <a:lnTo>
                    <a:pt x="457004" y="981365"/>
                  </a:lnTo>
                  <a:lnTo>
                    <a:pt x="503298" y="997834"/>
                  </a:lnTo>
                  <a:lnTo>
                    <a:pt x="550128" y="1009614"/>
                  </a:lnTo>
                  <a:lnTo>
                    <a:pt x="597103" y="1016726"/>
                  </a:lnTo>
                  <a:lnTo>
                    <a:pt x="643837" y="1019187"/>
                  </a:lnTo>
                  <a:lnTo>
                    <a:pt x="689940" y="1017016"/>
                  </a:lnTo>
                  <a:lnTo>
                    <a:pt x="735022" y="1010232"/>
                  </a:lnTo>
                  <a:lnTo>
                    <a:pt x="778697" y="998852"/>
                  </a:lnTo>
                  <a:lnTo>
                    <a:pt x="820574" y="982896"/>
                  </a:lnTo>
                  <a:lnTo>
                    <a:pt x="860266" y="962382"/>
                  </a:lnTo>
                  <a:lnTo>
                    <a:pt x="897383" y="937329"/>
                  </a:lnTo>
                  <a:lnTo>
                    <a:pt x="931537" y="907754"/>
                  </a:lnTo>
                  <a:lnTo>
                    <a:pt x="962339" y="873677"/>
                  </a:lnTo>
                  <a:lnTo>
                    <a:pt x="988756" y="836092"/>
                  </a:lnTo>
                  <a:lnTo>
                    <a:pt x="1010032" y="796234"/>
                  </a:lnTo>
                  <a:lnTo>
                    <a:pt x="1026237" y="754488"/>
                  </a:lnTo>
                  <a:lnTo>
                    <a:pt x="1037440" y="711237"/>
                  </a:lnTo>
                  <a:lnTo>
                    <a:pt x="1043710" y="666865"/>
                  </a:lnTo>
                  <a:lnTo>
                    <a:pt x="1045116" y="621754"/>
                  </a:lnTo>
                  <a:lnTo>
                    <a:pt x="1041727" y="576288"/>
                  </a:lnTo>
                  <a:lnTo>
                    <a:pt x="1033611" y="530851"/>
                  </a:lnTo>
                  <a:lnTo>
                    <a:pt x="1020838" y="485825"/>
                  </a:lnTo>
                  <a:lnTo>
                    <a:pt x="1003477" y="441595"/>
                  </a:lnTo>
                  <a:lnTo>
                    <a:pt x="981597" y="398543"/>
                  </a:lnTo>
                  <a:lnTo>
                    <a:pt x="955266" y="357054"/>
                  </a:lnTo>
                  <a:lnTo>
                    <a:pt x="924554" y="317509"/>
                  </a:lnTo>
                  <a:lnTo>
                    <a:pt x="889530" y="280293"/>
                  </a:lnTo>
                  <a:lnTo>
                    <a:pt x="850262" y="245789"/>
                  </a:lnTo>
                  <a:lnTo>
                    <a:pt x="807905" y="215145"/>
                  </a:lnTo>
                  <a:lnTo>
                    <a:pt x="763847" y="189242"/>
                  </a:lnTo>
                  <a:lnTo>
                    <a:pt x="718477" y="168061"/>
                  </a:lnTo>
                  <a:lnTo>
                    <a:pt x="672182" y="151585"/>
                  </a:lnTo>
                  <a:lnTo>
                    <a:pt x="625353" y="139796"/>
                  </a:lnTo>
                  <a:lnTo>
                    <a:pt x="578377" y="132676"/>
                  </a:lnTo>
                  <a:lnTo>
                    <a:pt x="531644" y="130207"/>
                  </a:lnTo>
                  <a:lnTo>
                    <a:pt x="485541" y="132372"/>
                  </a:lnTo>
                  <a:lnTo>
                    <a:pt x="440458" y="139152"/>
                  </a:lnTo>
                  <a:lnTo>
                    <a:pt x="396784" y="150530"/>
                  </a:lnTo>
                  <a:lnTo>
                    <a:pt x="354906" y="166488"/>
                  </a:lnTo>
                  <a:lnTo>
                    <a:pt x="315214" y="187008"/>
                  </a:lnTo>
                  <a:lnTo>
                    <a:pt x="278097" y="212072"/>
                  </a:lnTo>
                  <a:lnTo>
                    <a:pt x="243943" y="241662"/>
                  </a:lnTo>
                  <a:lnTo>
                    <a:pt x="213141" y="27576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80" y="0"/>
              <a:ext cx="8808720" cy="6858000"/>
            </a:xfrm>
            <a:custGeom>
              <a:avLst/>
              <a:gdLst/>
              <a:ahLst/>
              <a:cxnLst/>
              <a:rect l="l" t="t" r="r" b="b"/>
              <a:pathLst>
                <a:path w="8808720" h="6858000">
                  <a:moveTo>
                    <a:pt x="8808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808720" y="685800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" y="0"/>
              <a:ext cx="161544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9566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792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247" y="6858000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74063" y="329184"/>
            <a:ext cx="5538216" cy="91287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634108" y="479501"/>
            <a:ext cx="4820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69920" algn="l"/>
              </a:tabLst>
            </a:pPr>
            <a:r>
              <a:rPr sz="4400" spc="-315" dirty="0"/>
              <a:t>T</a:t>
            </a:r>
            <a:r>
              <a:rPr sz="4400" dirty="0"/>
              <a:t>ext</a:t>
            </a:r>
            <a:r>
              <a:rPr sz="4400" spc="-15" dirty="0"/>
              <a:t> </a:t>
            </a:r>
            <a:r>
              <a:rPr sz="4400" spc="-5" dirty="0"/>
              <a:t>Forma</a:t>
            </a:r>
            <a:r>
              <a:rPr sz="4400" dirty="0"/>
              <a:t>t	(Co</a:t>
            </a:r>
            <a:r>
              <a:rPr sz="4400" spc="5" dirty="0"/>
              <a:t>n</a:t>
            </a:r>
            <a:r>
              <a:rPr sz="4400" spc="-90" dirty="0"/>
              <a:t>’</a:t>
            </a:r>
            <a:r>
              <a:rPr sz="4400" dirty="0"/>
              <a:t>t)</a:t>
            </a:r>
            <a:endParaRPr sz="4400"/>
          </a:p>
        </p:txBody>
      </p:sp>
      <p:sp>
        <p:nvSpPr>
          <p:cNvPr id="16" name="object 16"/>
          <p:cNvSpPr txBox="1"/>
          <p:nvPr/>
        </p:nvSpPr>
        <p:spPr>
          <a:xfrm>
            <a:off x="1634108" y="1503934"/>
            <a:ext cx="7893050" cy="43681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66725" marR="5080" indent="-454659">
              <a:lnSpc>
                <a:spcPct val="89900"/>
              </a:lnSpc>
              <a:spcBef>
                <a:spcPts val="434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564515" algn="l"/>
                <a:tab pos="565150" algn="l"/>
              </a:tabLst>
            </a:pPr>
            <a:r>
              <a:rPr dirty="0"/>
              <a:t>	</a:t>
            </a:r>
            <a:r>
              <a:rPr sz="2800" spc="-5" dirty="0">
                <a:latin typeface="Times New Roman"/>
                <a:cs typeface="Times New Roman"/>
              </a:rPr>
              <a:t>Most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these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formats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represent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rows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different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lines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file</a:t>
            </a:r>
            <a:r>
              <a:rPr sz="2800" dirty="0">
                <a:latin typeface="Times New Roman"/>
                <a:cs typeface="Times New Roman"/>
              </a:rPr>
              <a:t> using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different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strategies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separated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within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each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row.</a:t>
            </a:r>
            <a:r>
              <a:rPr sz="2800" dirty="0">
                <a:latin typeface="Times New Roman"/>
                <a:cs typeface="Times New Roman"/>
              </a:rPr>
              <a:t> 'Fixed-width'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formats place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data entry in a separate column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therefore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limit 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size of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data entries.</a:t>
            </a:r>
            <a:endParaRPr sz="2800">
              <a:latin typeface="Times New Roman"/>
              <a:cs typeface="Times New Roman"/>
            </a:endParaRPr>
          </a:p>
          <a:p>
            <a:pPr marL="466725" marR="65405" indent="-454659">
              <a:lnSpc>
                <a:spcPct val="90000"/>
              </a:lnSpc>
              <a:spcBef>
                <a:spcPts val="600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800" spc="-5" dirty="0">
                <a:latin typeface="Times New Roman"/>
                <a:cs typeface="Times New Roman"/>
              </a:rPr>
              <a:t>'Separated' formats use a special character or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character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sequence 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separate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entries.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instance,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comma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separated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value, 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tab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separated value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formats and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space separated value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formats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commas,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tabs,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spaces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respectively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separate </a:t>
            </a:r>
            <a:r>
              <a:rPr sz="2800" dirty="0">
                <a:latin typeface="Times New Roman"/>
                <a:cs typeface="Times New Roman"/>
              </a:rPr>
              <a:t> 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 fields.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5" y="0"/>
            <a:ext cx="9909175" cy="6861175"/>
            <a:chOff x="-3045" y="0"/>
            <a:chExt cx="9909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881" y="818106"/>
                  </a:lnTo>
                  <a:lnTo>
                    <a:pt x="100519" y="814261"/>
                  </a:lnTo>
                  <a:lnTo>
                    <a:pt x="149345" y="807936"/>
                  </a:lnTo>
                  <a:lnTo>
                    <a:pt x="197283" y="799201"/>
                  </a:lnTo>
                  <a:lnTo>
                    <a:pt x="244260" y="788125"/>
                  </a:lnTo>
                  <a:lnTo>
                    <a:pt x="290199" y="774778"/>
                  </a:lnTo>
                  <a:lnTo>
                    <a:pt x="335027" y="759228"/>
                  </a:lnTo>
                  <a:lnTo>
                    <a:pt x="378668" y="741545"/>
                  </a:lnTo>
                  <a:lnTo>
                    <a:pt x="421047" y="721798"/>
                  </a:lnTo>
                  <a:lnTo>
                    <a:pt x="462089" y="700057"/>
                  </a:lnTo>
                  <a:lnTo>
                    <a:pt x="501719" y="676389"/>
                  </a:lnTo>
                  <a:lnTo>
                    <a:pt x="539863" y="650866"/>
                  </a:lnTo>
                  <a:lnTo>
                    <a:pt x="576445" y="623555"/>
                  </a:lnTo>
                  <a:lnTo>
                    <a:pt x="611391" y="594526"/>
                  </a:lnTo>
                  <a:lnTo>
                    <a:pt x="644625" y="563849"/>
                  </a:lnTo>
                  <a:lnTo>
                    <a:pt x="676073" y="531592"/>
                  </a:lnTo>
                  <a:lnTo>
                    <a:pt x="705659" y="497824"/>
                  </a:lnTo>
                  <a:lnTo>
                    <a:pt x="733309" y="462616"/>
                  </a:lnTo>
                  <a:lnTo>
                    <a:pt x="758948" y="426036"/>
                  </a:lnTo>
                  <a:lnTo>
                    <a:pt x="782501" y="388152"/>
                  </a:lnTo>
                  <a:lnTo>
                    <a:pt x="803893" y="349036"/>
                  </a:lnTo>
                  <a:lnTo>
                    <a:pt x="823049" y="308755"/>
                  </a:lnTo>
                  <a:lnTo>
                    <a:pt x="839893" y="267378"/>
                  </a:lnTo>
                  <a:lnTo>
                    <a:pt x="854352" y="224976"/>
                  </a:lnTo>
                  <a:lnTo>
                    <a:pt x="866350" y="181618"/>
                  </a:lnTo>
                  <a:lnTo>
                    <a:pt x="875813" y="137371"/>
                  </a:lnTo>
                  <a:lnTo>
                    <a:pt x="882664" y="92307"/>
                  </a:lnTo>
                  <a:lnTo>
                    <a:pt x="886830" y="46493"/>
                  </a:lnTo>
                  <a:lnTo>
                    <a:pt x="88823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886830" y="46493"/>
                  </a:lnTo>
                  <a:lnTo>
                    <a:pt x="882664" y="92307"/>
                  </a:lnTo>
                  <a:lnTo>
                    <a:pt x="875813" y="137371"/>
                  </a:lnTo>
                  <a:lnTo>
                    <a:pt x="866350" y="181618"/>
                  </a:lnTo>
                  <a:lnTo>
                    <a:pt x="854352" y="224976"/>
                  </a:lnTo>
                  <a:lnTo>
                    <a:pt x="839894" y="267378"/>
                  </a:lnTo>
                  <a:lnTo>
                    <a:pt x="823049" y="308755"/>
                  </a:lnTo>
                  <a:lnTo>
                    <a:pt x="803893" y="349036"/>
                  </a:lnTo>
                  <a:lnTo>
                    <a:pt x="782501" y="388152"/>
                  </a:lnTo>
                  <a:lnTo>
                    <a:pt x="758949" y="426036"/>
                  </a:lnTo>
                  <a:lnTo>
                    <a:pt x="733310" y="462616"/>
                  </a:lnTo>
                  <a:lnTo>
                    <a:pt x="705659" y="497824"/>
                  </a:lnTo>
                  <a:lnTo>
                    <a:pt x="676073" y="531592"/>
                  </a:lnTo>
                  <a:lnTo>
                    <a:pt x="644625" y="563849"/>
                  </a:lnTo>
                  <a:lnTo>
                    <a:pt x="611391" y="594526"/>
                  </a:lnTo>
                  <a:lnTo>
                    <a:pt x="576445" y="623555"/>
                  </a:lnTo>
                  <a:lnTo>
                    <a:pt x="539863" y="650866"/>
                  </a:lnTo>
                  <a:lnTo>
                    <a:pt x="501719" y="676389"/>
                  </a:lnTo>
                  <a:lnTo>
                    <a:pt x="462089" y="700057"/>
                  </a:lnTo>
                  <a:lnTo>
                    <a:pt x="421047" y="721798"/>
                  </a:lnTo>
                  <a:lnTo>
                    <a:pt x="378668" y="741545"/>
                  </a:lnTo>
                  <a:lnTo>
                    <a:pt x="335027" y="759228"/>
                  </a:lnTo>
                  <a:lnTo>
                    <a:pt x="290200" y="774778"/>
                  </a:lnTo>
                  <a:lnTo>
                    <a:pt x="244260" y="788125"/>
                  </a:lnTo>
                  <a:lnTo>
                    <a:pt x="197283" y="799201"/>
                  </a:lnTo>
                  <a:lnTo>
                    <a:pt x="149345" y="807936"/>
                  </a:lnTo>
                  <a:lnTo>
                    <a:pt x="100519" y="814261"/>
                  </a:lnTo>
                  <a:lnTo>
                    <a:pt x="50881" y="818106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88235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6095"/>
              <a:ext cx="1926336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879" y="21081"/>
              <a:ext cx="1844039" cy="1702435"/>
            </a:xfrm>
            <a:custGeom>
              <a:avLst/>
              <a:gdLst/>
              <a:ahLst/>
              <a:cxnLst/>
              <a:rect l="l" t="t" r="r" b="b"/>
              <a:pathLst>
                <a:path w="1844039" h="1702435">
                  <a:moveTo>
                    <a:pt x="0" y="851154"/>
                  </a:moveTo>
                  <a:lnTo>
                    <a:pt x="1364" y="804458"/>
                  </a:lnTo>
                  <a:lnTo>
                    <a:pt x="5410" y="758420"/>
                  </a:lnTo>
                  <a:lnTo>
                    <a:pt x="12067" y="713105"/>
                  </a:lnTo>
                  <a:lnTo>
                    <a:pt x="21266" y="668577"/>
                  </a:lnTo>
                  <a:lnTo>
                    <a:pt x="32936" y="624901"/>
                  </a:lnTo>
                  <a:lnTo>
                    <a:pt x="47006" y="582143"/>
                  </a:lnTo>
                  <a:lnTo>
                    <a:pt x="63406" y="540367"/>
                  </a:lnTo>
                  <a:lnTo>
                    <a:pt x="82066" y="499639"/>
                  </a:lnTo>
                  <a:lnTo>
                    <a:pt x="102916" y="460022"/>
                  </a:lnTo>
                  <a:lnTo>
                    <a:pt x="125885" y="421583"/>
                  </a:lnTo>
                  <a:lnTo>
                    <a:pt x="150903" y="384386"/>
                  </a:lnTo>
                  <a:lnTo>
                    <a:pt x="177899" y="348496"/>
                  </a:lnTo>
                  <a:lnTo>
                    <a:pt x="206804" y="313977"/>
                  </a:lnTo>
                  <a:lnTo>
                    <a:pt x="237547" y="280896"/>
                  </a:lnTo>
                  <a:lnTo>
                    <a:pt x="270057" y="249316"/>
                  </a:lnTo>
                  <a:lnTo>
                    <a:pt x="304265" y="219304"/>
                  </a:lnTo>
                  <a:lnTo>
                    <a:pt x="340100" y="190922"/>
                  </a:lnTo>
                  <a:lnTo>
                    <a:pt x="377491" y="164238"/>
                  </a:lnTo>
                  <a:lnTo>
                    <a:pt x="416369" y="139315"/>
                  </a:lnTo>
                  <a:lnTo>
                    <a:pt x="456663" y="116219"/>
                  </a:lnTo>
                  <a:lnTo>
                    <a:pt x="498303" y="95014"/>
                  </a:lnTo>
                  <a:lnTo>
                    <a:pt x="541218" y="75765"/>
                  </a:lnTo>
                  <a:lnTo>
                    <a:pt x="585339" y="58538"/>
                  </a:lnTo>
                  <a:lnTo>
                    <a:pt x="630594" y="43397"/>
                  </a:lnTo>
                  <a:lnTo>
                    <a:pt x="676914" y="30407"/>
                  </a:lnTo>
                  <a:lnTo>
                    <a:pt x="724228" y="19634"/>
                  </a:lnTo>
                  <a:lnTo>
                    <a:pt x="772466" y="11141"/>
                  </a:lnTo>
                  <a:lnTo>
                    <a:pt x="821557" y="4995"/>
                  </a:lnTo>
                  <a:lnTo>
                    <a:pt x="871432" y="1259"/>
                  </a:lnTo>
                  <a:lnTo>
                    <a:pt x="922019" y="0"/>
                  </a:lnTo>
                  <a:lnTo>
                    <a:pt x="972625" y="1259"/>
                  </a:lnTo>
                  <a:lnTo>
                    <a:pt x="1022503" y="4995"/>
                  </a:lnTo>
                  <a:lnTo>
                    <a:pt x="1071598" y="11141"/>
                  </a:lnTo>
                  <a:lnTo>
                    <a:pt x="1119838" y="19634"/>
                  </a:lnTo>
                  <a:lnTo>
                    <a:pt x="1167154" y="30407"/>
                  </a:lnTo>
                  <a:lnTo>
                    <a:pt x="1213476" y="43397"/>
                  </a:lnTo>
                  <a:lnTo>
                    <a:pt x="1258732" y="58538"/>
                  </a:lnTo>
                  <a:lnTo>
                    <a:pt x="1302853" y="75765"/>
                  </a:lnTo>
                  <a:lnTo>
                    <a:pt x="1345768" y="95014"/>
                  </a:lnTo>
                  <a:lnTo>
                    <a:pt x="1387408" y="116219"/>
                  </a:lnTo>
                  <a:lnTo>
                    <a:pt x="1427701" y="139315"/>
                  </a:lnTo>
                  <a:lnTo>
                    <a:pt x="1466578" y="164238"/>
                  </a:lnTo>
                  <a:lnTo>
                    <a:pt x="1503968" y="190922"/>
                  </a:lnTo>
                  <a:lnTo>
                    <a:pt x="1539801" y="219304"/>
                  </a:lnTo>
                  <a:lnTo>
                    <a:pt x="1574007" y="249316"/>
                  </a:lnTo>
                  <a:lnTo>
                    <a:pt x="1606516" y="280896"/>
                  </a:lnTo>
                  <a:lnTo>
                    <a:pt x="1637256" y="313977"/>
                  </a:lnTo>
                  <a:lnTo>
                    <a:pt x="1666159" y="348496"/>
                  </a:lnTo>
                  <a:lnTo>
                    <a:pt x="1693153" y="384386"/>
                  </a:lnTo>
                  <a:lnTo>
                    <a:pt x="1718169" y="421583"/>
                  </a:lnTo>
                  <a:lnTo>
                    <a:pt x="1741136" y="460022"/>
                  </a:lnTo>
                  <a:lnTo>
                    <a:pt x="1761983" y="499639"/>
                  </a:lnTo>
                  <a:lnTo>
                    <a:pt x="1780641" y="540367"/>
                  </a:lnTo>
                  <a:lnTo>
                    <a:pt x="1797039" y="582143"/>
                  </a:lnTo>
                  <a:lnTo>
                    <a:pt x="1811108" y="624901"/>
                  </a:lnTo>
                  <a:lnTo>
                    <a:pt x="1822776" y="668577"/>
                  </a:lnTo>
                  <a:lnTo>
                    <a:pt x="1831973" y="713105"/>
                  </a:lnTo>
                  <a:lnTo>
                    <a:pt x="1838630" y="758420"/>
                  </a:lnTo>
                  <a:lnTo>
                    <a:pt x="1842675" y="804458"/>
                  </a:lnTo>
                  <a:lnTo>
                    <a:pt x="1844039" y="851154"/>
                  </a:lnTo>
                  <a:lnTo>
                    <a:pt x="1842675" y="897849"/>
                  </a:lnTo>
                  <a:lnTo>
                    <a:pt x="1838630" y="943885"/>
                  </a:lnTo>
                  <a:lnTo>
                    <a:pt x="1831973" y="989199"/>
                  </a:lnTo>
                  <a:lnTo>
                    <a:pt x="1822776" y="1033724"/>
                  </a:lnTo>
                  <a:lnTo>
                    <a:pt x="1811108" y="1077396"/>
                  </a:lnTo>
                  <a:lnTo>
                    <a:pt x="1797039" y="1120151"/>
                  </a:lnTo>
                  <a:lnTo>
                    <a:pt x="1780641" y="1161922"/>
                  </a:lnTo>
                  <a:lnTo>
                    <a:pt x="1761983" y="1202646"/>
                  </a:lnTo>
                  <a:lnTo>
                    <a:pt x="1741136" y="1242257"/>
                  </a:lnTo>
                  <a:lnTo>
                    <a:pt x="1718169" y="1280691"/>
                  </a:lnTo>
                  <a:lnTo>
                    <a:pt x="1693153" y="1317882"/>
                  </a:lnTo>
                  <a:lnTo>
                    <a:pt x="1666159" y="1353767"/>
                  </a:lnTo>
                  <a:lnTo>
                    <a:pt x="1637256" y="1388279"/>
                  </a:lnTo>
                  <a:lnTo>
                    <a:pt x="1606516" y="1421354"/>
                  </a:lnTo>
                  <a:lnTo>
                    <a:pt x="1574007" y="1452927"/>
                  </a:lnTo>
                  <a:lnTo>
                    <a:pt x="1539801" y="1482934"/>
                  </a:lnTo>
                  <a:lnTo>
                    <a:pt x="1503968" y="1511308"/>
                  </a:lnTo>
                  <a:lnTo>
                    <a:pt x="1466578" y="1537987"/>
                  </a:lnTo>
                  <a:lnTo>
                    <a:pt x="1427701" y="1562904"/>
                  </a:lnTo>
                  <a:lnTo>
                    <a:pt x="1387408" y="1585994"/>
                  </a:lnTo>
                  <a:lnTo>
                    <a:pt x="1345768" y="1607194"/>
                  </a:lnTo>
                  <a:lnTo>
                    <a:pt x="1302853" y="1626437"/>
                  </a:lnTo>
                  <a:lnTo>
                    <a:pt x="1258732" y="1643660"/>
                  </a:lnTo>
                  <a:lnTo>
                    <a:pt x="1213476" y="1658796"/>
                  </a:lnTo>
                  <a:lnTo>
                    <a:pt x="1167154" y="1671782"/>
                  </a:lnTo>
                  <a:lnTo>
                    <a:pt x="1119838" y="1682553"/>
                  </a:lnTo>
                  <a:lnTo>
                    <a:pt x="1071598" y="1691042"/>
                  </a:lnTo>
                  <a:lnTo>
                    <a:pt x="1022503" y="1697187"/>
                  </a:lnTo>
                  <a:lnTo>
                    <a:pt x="972625" y="1700921"/>
                  </a:lnTo>
                  <a:lnTo>
                    <a:pt x="922032" y="1702181"/>
                  </a:lnTo>
                  <a:lnTo>
                    <a:pt x="871432" y="1700921"/>
                  </a:lnTo>
                  <a:lnTo>
                    <a:pt x="821557" y="1697187"/>
                  </a:lnTo>
                  <a:lnTo>
                    <a:pt x="772466" y="1691042"/>
                  </a:lnTo>
                  <a:lnTo>
                    <a:pt x="724228" y="1682553"/>
                  </a:lnTo>
                  <a:lnTo>
                    <a:pt x="676914" y="1671782"/>
                  </a:lnTo>
                  <a:lnTo>
                    <a:pt x="630594" y="1658796"/>
                  </a:lnTo>
                  <a:lnTo>
                    <a:pt x="585339" y="1643660"/>
                  </a:lnTo>
                  <a:lnTo>
                    <a:pt x="541219" y="1626437"/>
                  </a:lnTo>
                  <a:lnTo>
                    <a:pt x="498303" y="1607194"/>
                  </a:lnTo>
                  <a:lnTo>
                    <a:pt x="456664" y="1585994"/>
                  </a:lnTo>
                  <a:lnTo>
                    <a:pt x="416370" y="1562904"/>
                  </a:lnTo>
                  <a:lnTo>
                    <a:pt x="377492" y="1537987"/>
                  </a:lnTo>
                  <a:lnTo>
                    <a:pt x="340101" y="1511308"/>
                  </a:lnTo>
                  <a:lnTo>
                    <a:pt x="304266" y="1482934"/>
                  </a:lnTo>
                  <a:lnTo>
                    <a:pt x="270059" y="1452927"/>
                  </a:lnTo>
                  <a:lnTo>
                    <a:pt x="237549" y="1421354"/>
                  </a:lnTo>
                  <a:lnTo>
                    <a:pt x="206806" y="1388279"/>
                  </a:lnTo>
                  <a:lnTo>
                    <a:pt x="177902" y="1353767"/>
                  </a:lnTo>
                  <a:lnTo>
                    <a:pt x="150906" y="1317882"/>
                  </a:lnTo>
                  <a:lnTo>
                    <a:pt x="125888" y="1280691"/>
                  </a:lnTo>
                  <a:lnTo>
                    <a:pt x="102920" y="1242257"/>
                  </a:lnTo>
                  <a:lnTo>
                    <a:pt x="82071" y="1202646"/>
                  </a:lnTo>
                  <a:lnTo>
                    <a:pt x="63412" y="1161922"/>
                  </a:lnTo>
                  <a:lnTo>
                    <a:pt x="47012" y="1120151"/>
                  </a:lnTo>
                  <a:lnTo>
                    <a:pt x="32943" y="1077396"/>
                  </a:lnTo>
                  <a:lnTo>
                    <a:pt x="21274" y="1033724"/>
                  </a:lnTo>
                  <a:lnTo>
                    <a:pt x="12077" y="989199"/>
                  </a:lnTo>
                  <a:lnTo>
                    <a:pt x="5420" y="943885"/>
                  </a:lnTo>
                  <a:lnTo>
                    <a:pt x="1375" y="897849"/>
                  </a:lnTo>
                  <a:lnTo>
                    <a:pt x="12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1" y="1024128"/>
              <a:ext cx="1217676" cy="11932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4" y="1031703"/>
              <a:ext cx="1175464" cy="1149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144" y="1031703"/>
              <a:ext cx="1176020" cy="1149985"/>
            </a:xfrm>
            <a:custGeom>
              <a:avLst/>
              <a:gdLst/>
              <a:ahLst/>
              <a:cxnLst/>
              <a:rect l="l" t="t" r="r" b="b"/>
              <a:pathLst>
                <a:path w="1176020" h="1149985">
                  <a:moveTo>
                    <a:pt x="111160" y="194354"/>
                  </a:moveTo>
                  <a:lnTo>
                    <a:pt x="140947" y="160272"/>
                  </a:lnTo>
                  <a:lnTo>
                    <a:pt x="173183" y="129434"/>
                  </a:lnTo>
                  <a:lnTo>
                    <a:pt x="207658" y="101852"/>
                  </a:lnTo>
                  <a:lnTo>
                    <a:pt x="244161" y="77541"/>
                  </a:lnTo>
                  <a:lnTo>
                    <a:pt x="282480" y="56512"/>
                  </a:lnTo>
                  <a:lnTo>
                    <a:pt x="322405" y="38778"/>
                  </a:lnTo>
                  <a:lnTo>
                    <a:pt x="363724" y="24354"/>
                  </a:lnTo>
                  <a:lnTo>
                    <a:pt x="406226" y="13250"/>
                  </a:lnTo>
                  <a:lnTo>
                    <a:pt x="449699" y="5482"/>
                  </a:lnTo>
                  <a:lnTo>
                    <a:pt x="493933" y="1060"/>
                  </a:lnTo>
                  <a:lnTo>
                    <a:pt x="538717" y="0"/>
                  </a:lnTo>
                  <a:lnTo>
                    <a:pt x="583839" y="2312"/>
                  </a:lnTo>
                  <a:lnTo>
                    <a:pt x="629088" y="8011"/>
                  </a:lnTo>
                  <a:lnTo>
                    <a:pt x="674253" y="17109"/>
                  </a:lnTo>
                  <a:lnTo>
                    <a:pt x="719124" y="29619"/>
                  </a:lnTo>
                  <a:lnTo>
                    <a:pt x="763487" y="45555"/>
                  </a:lnTo>
                  <a:lnTo>
                    <a:pt x="807134" y="64929"/>
                  </a:lnTo>
                  <a:lnTo>
                    <a:pt x="849851" y="87754"/>
                  </a:lnTo>
                  <a:lnTo>
                    <a:pt x="891429" y="114042"/>
                  </a:lnTo>
                  <a:lnTo>
                    <a:pt x="931656" y="143808"/>
                  </a:lnTo>
                  <a:lnTo>
                    <a:pt x="969606" y="176431"/>
                  </a:lnTo>
                  <a:lnTo>
                    <a:pt x="1004463" y="211142"/>
                  </a:lnTo>
                  <a:lnTo>
                    <a:pt x="1036193" y="247733"/>
                  </a:lnTo>
                  <a:lnTo>
                    <a:pt x="1064763" y="285995"/>
                  </a:lnTo>
                  <a:lnTo>
                    <a:pt x="1090138" y="325720"/>
                  </a:lnTo>
                  <a:lnTo>
                    <a:pt x="1112285" y="366698"/>
                  </a:lnTo>
                  <a:lnTo>
                    <a:pt x="1131169" y="408721"/>
                  </a:lnTo>
                  <a:lnTo>
                    <a:pt x="1146756" y="451579"/>
                  </a:lnTo>
                  <a:lnTo>
                    <a:pt x="1159013" y="495065"/>
                  </a:lnTo>
                  <a:lnTo>
                    <a:pt x="1167906" y="538969"/>
                  </a:lnTo>
                  <a:lnTo>
                    <a:pt x="1173401" y="583082"/>
                  </a:lnTo>
                  <a:lnTo>
                    <a:pt x="1175464" y="627197"/>
                  </a:lnTo>
                  <a:lnTo>
                    <a:pt x="1174060" y="671103"/>
                  </a:lnTo>
                  <a:lnTo>
                    <a:pt x="1169156" y="714593"/>
                  </a:lnTo>
                  <a:lnTo>
                    <a:pt x="1160719" y="757456"/>
                  </a:lnTo>
                  <a:lnTo>
                    <a:pt x="1148713" y="799486"/>
                  </a:lnTo>
                  <a:lnTo>
                    <a:pt x="1133106" y="840472"/>
                  </a:lnTo>
                  <a:lnTo>
                    <a:pt x="1113863" y="880207"/>
                  </a:lnTo>
                  <a:lnTo>
                    <a:pt x="1090950" y="918480"/>
                  </a:lnTo>
                  <a:lnTo>
                    <a:pt x="1064333" y="955084"/>
                  </a:lnTo>
                  <a:lnTo>
                    <a:pt x="1034545" y="989166"/>
                  </a:lnTo>
                  <a:lnTo>
                    <a:pt x="1002307" y="1020005"/>
                  </a:lnTo>
                  <a:lnTo>
                    <a:pt x="967830" y="1047586"/>
                  </a:lnTo>
                  <a:lnTo>
                    <a:pt x="931326" y="1071898"/>
                  </a:lnTo>
                  <a:lnTo>
                    <a:pt x="893005" y="1092927"/>
                  </a:lnTo>
                  <a:lnTo>
                    <a:pt x="853080" y="1110660"/>
                  </a:lnTo>
                  <a:lnTo>
                    <a:pt x="811760" y="1125085"/>
                  </a:lnTo>
                  <a:lnTo>
                    <a:pt x="769258" y="1136188"/>
                  </a:lnTo>
                  <a:lnTo>
                    <a:pt x="725784" y="1143957"/>
                  </a:lnTo>
                  <a:lnTo>
                    <a:pt x="681549" y="1148378"/>
                  </a:lnTo>
                  <a:lnTo>
                    <a:pt x="636765" y="1149439"/>
                  </a:lnTo>
                  <a:lnTo>
                    <a:pt x="591642" y="1147127"/>
                  </a:lnTo>
                  <a:lnTo>
                    <a:pt x="546393" y="1141428"/>
                  </a:lnTo>
                  <a:lnTo>
                    <a:pt x="501227" y="1132330"/>
                  </a:lnTo>
                  <a:lnTo>
                    <a:pt x="456357" y="1119819"/>
                  </a:lnTo>
                  <a:lnTo>
                    <a:pt x="411993" y="1103884"/>
                  </a:lnTo>
                  <a:lnTo>
                    <a:pt x="368347" y="1084510"/>
                  </a:lnTo>
                  <a:lnTo>
                    <a:pt x="325629" y="1061685"/>
                  </a:lnTo>
                  <a:lnTo>
                    <a:pt x="284051" y="1035396"/>
                  </a:lnTo>
                  <a:lnTo>
                    <a:pt x="243824" y="1005630"/>
                  </a:lnTo>
                  <a:lnTo>
                    <a:pt x="205877" y="972990"/>
                  </a:lnTo>
                  <a:lnTo>
                    <a:pt x="171022" y="938262"/>
                  </a:lnTo>
                  <a:lnTo>
                    <a:pt x="139292" y="901657"/>
                  </a:lnTo>
                  <a:lnTo>
                    <a:pt x="110721" y="863382"/>
                  </a:lnTo>
                  <a:lnTo>
                    <a:pt x="85344" y="823647"/>
                  </a:lnTo>
                  <a:lnTo>
                    <a:pt x="63195" y="782661"/>
                  </a:lnTo>
                  <a:lnTo>
                    <a:pt x="44308" y="740631"/>
                  </a:lnTo>
                  <a:lnTo>
                    <a:pt x="28718" y="697768"/>
                  </a:lnTo>
                  <a:lnTo>
                    <a:pt x="16457" y="654280"/>
                  </a:lnTo>
                  <a:lnTo>
                    <a:pt x="7561" y="610375"/>
                  </a:lnTo>
                  <a:lnTo>
                    <a:pt x="2064" y="566262"/>
                  </a:lnTo>
                  <a:lnTo>
                    <a:pt x="0" y="522150"/>
                  </a:lnTo>
                  <a:lnTo>
                    <a:pt x="1402" y="478249"/>
                  </a:lnTo>
                  <a:lnTo>
                    <a:pt x="6305" y="434766"/>
                  </a:lnTo>
                  <a:lnTo>
                    <a:pt x="14744" y="391911"/>
                  </a:lnTo>
                  <a:lnTo>
                    <a:pt x="26752" y="349892"/>
                  </a:lnTo>
                  <a:lnTo>
                    <a:pt x="42363" y="308918"/>
                  </a:lnTo>
                  <a:lnTo>
                    <a:pt x="61612" y="269198"/>
                  </a:lnTo>
                  <a:lnTo>
                    <a:pt x="84533" y="230940"/>
                  </a:lnTo>
                  <a:lnTo>
                    <a:pt x="111160" y="194354"/>
                  </a:lnTo>
                  <a:close/>
                </a:path>
                <a:path w="1176020" h="1149985">
                  <a:moveTo>
                    <a:pt x="213141" y="275761"/>
                  </a:moveTo>
                  <a:lnTo>
                    <a:pt x="186733" y="313345"/>
                  </a:lnTo>
                  <a:lnTo>
                    <a:pt x="165461" y="353199"/>
                  </a:lnTo>
                  <a:lnTo>
                    <a:pt x="149258" y="394938"/>
                  </a:lnTo>
                  <a:lnTo>
                    <a:pt x="138054" y="438181"/>
                  </a:lnTo>
                  <a:lnTo>
                    <a:pt x="131782" y="482546"/>
                  </a:lnTo>
                  <a:lnTo>
                    <a:pt x="130372" y="527648"/>
                  </a:lnTo>
                  <a:lnTo>
                    <a:pt x="133756" y="573106"/>
                  </a:lnTo>
                  <a:lnTo>
                    <a:pt x="141867" y="618537"/>
                  </a:lnTo>
                  <a:lnTo>
                    <a:pt x="154635" y="663558"/>
                  </a:lnTo>
                  <a:lnTo>
                    <a:pt x="171992" y="707787"/>
                  </a:lnTo>
                  <a:lnTo>
                    <a:pt x="193870" y="750841"/>
                  </a:lnTo>
                  <a:lnTo>
                    <a:pt x="220200" y="792336"/>
                  </a:lnTo>
                  <a:lnTo>
                    <a:pt x="250914" y="831892"/>
                  </a:lnTo>
                  <a:lnTo>
                    <a:pt x="285943" y="869123"/>
                  </a:lnTo>
                  <a:lnTo>
                    <a:pt x="325219" y="903649"/>
                  </a:lnTo>
                  <a:lnTo>
                    <a:pt x="367575" y="934292"/>
                  </a:lnTo>
                  <a:lnTo>
                    <a:pt x="411633" y="960191"/>
                  </a:lnTo>
                  <a:lnTo>
                    <a:pt x="457004" y="981365"/>
                  </a:lnTo>
                  <a:lnTo>
                    <a:pt x="503298" y="997834"/>
                  </a:lnTo>
                  <a:lnTo>
                    <a:pt x="550128" y="1009614"/>
                  </a:lnTo>
                  <a:lnTo>
                    <a:pt x="597103" y="1016726"/>
                  </a:lnTo>
                  <a:lnTo>
                    <a:pt x="643837" y="1019187"/>
                  </a:lnTo>
                  <a:lnTo>
                    <a:pt x="689940" y="1017016"/>
                  </a:lnTo>
                  <a:lnTo>
                    <a:pt x="735022" y="1010232"/>
                  </a:lnTo>
                  <a:lnTo>
                    <a:pt x="778697" y="998852"/>
                  </a:lnTo>
                  <a:lnTo>
                    <a:pt x="820574" y="982896"/>
                  </a:lnTo>
                  <a:lnTo>
                    <a:pt x="860266" y="962382"/>
                  </a:lnTo>
                  <a:lnTo>
                    <a:pt x="897383" y="937329"/>
                  </a:lnTo>
                  <a:lnTo>
                    <a:pt x="931537" y="907754"/>
                  </a:lnTo>
                  <a:lnTo>
                    <a:pt x="962339" y="873677"/>
                  </a:lnTo>
                  <a:lnTo>
                    <a:pt x="988756" y="836092"/>
                  </a:lnTo>
                  <a:lnTo>
                    <a:pt x="1010032" y="796234"/>
                  </a:lnTo>
                  <a:lnTo>
                    <a:pt x="1026237" y="754488"/>
                  </a:lnTo>
                  <a:lnTo>
                    <a:pt x="1037440" y="711237"/>
                  </a:lnTo>
                  <a:lnTo>
                    <a:pt x="1043710" y="666865"/>
                  </a:lnTo>
                  <a:lnTo>
                    <a:pt x="1045116" y="621754"/>
                  </a:lnTo>
                  <a:lnTo>
                    <a:pt x="1041727" y="576288"/>
                  </a:lnTo>
                  <a:lnTo>
                    <a:pt x="1033611" y="530851"/>
                  </a:lnTo>
                  <a:lnTo>
                    <a:pt x="1020838" y="485825"/>
                  </a:lnTo>
                  <a:lnTo>
                    <a:pt x="1003477" y="441595"/>
                  </a:lnTo>
                  <a:lnTo>
                    <a:pt x="981597" y="398543"/>
                  </a:lnTo>
                  <a:lnTo>
                    <a:pt x="955266" y="357054"/>
                  </a:lnTo>
                  <a:lnTo>
                    <a:pt x="924554" y="317509"/>
                  </a:lnTo>
                  <a:lnTo>
                    <a:pt x="889530" y="280293"/>
                  </a:lnTo>
                  <a:lnTo>
                    <a:pt x="850262" y="245789"/>
                  </a:lnTo>
                  <a:lnTo>
                    <a:pt x="807905" y="215145"/>
                  </a:lnTo>
                  <a:lnTo>
                    <a:pt x="763847" y="189242"/>
                  </a:lnTo>
                  <a:lnTo>
                    <a:pt x="718477" y="168061"/>
                  </a:lnTo>
                  <a:lnTo>
                    <a:pt x="672182" y="151585"/>
                  </a:lnTo>
                  <a:lnTo>
                    <a:pt x="625353" y="139796"/>
                  </a:lnTo>
                  <a:lnTo>
                    <a:pt x="578377" y="132676"/>
                  </a:lnTo>
                  <a:lnTo>
                    <a:pt x="531644" y="130207"/>
                  </a:lnTo>
                  <a:lnTo>
                    <a:pt x="485541" y="132372"/>
                  </a:lnTo>
                  <a:lnTo>
                    <a:pt x="440458" y="139152"/>
                  </a:lnTo>
                  <a:lnTo>
                    <a:pt x="396784" y="150530"/>
                  </a:lnTo>
                  <a:lnTo>
                    <a:pt x="354906" y="166488"/>
                  </a:lnTo>
                  <a:lnTo>
                    <a:pt x="315214" y="187008"/>
                  </a:lnTo>
                  <a:lnTo>
                    <a:pt x="278097" y="212072"/>
                  </a:lnTo>
                  <a:lnTo>
                    <a:pt x="243943" y="241662"/>
                  </a:lnTo>
                  <a:lnTo>
                    <a:pt x="213141" y="27576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80" y="0"/>
              <a:ext cx="8808720" cy="6858000"/>
            </a:xfrm>
            <a:custGeom>
              <a:avLst/>
              <a:gdLst/>
              <a:ahLst/>
              <a:cxnLst/>
              <a:rect l="l" t="t" r="r" b="b"/>
              <a:pathLst>
                <a:path w="8808720" h="6858000">
                  <a:moveTo>
                    <a:pt x="8808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808720" y="685800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" y="0"/>
              <a:ext cx="161544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9566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792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247" y="6858000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421379" y="12191"/>
            <a:ext cx="4392295" cy="1550035"/>
            <a:chOff x="3421379" y="12191"/>
            <a:chExt cx="4392295" cy="155003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8347" y="12191"/>
              <a:ext cx="2755392" cy="8945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21379" y="669036"/>
              <a:ext cx="4392168" cy="893063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345565" marR="5080" indent="886460">
              <a:lnSpc>
                <a:spcPct val="100299"/>
              </a:lnSpc>
              <a:spcBef>
                <a:spcPts val="80"/>
              </a:spcBef>
            </a:pPr>
            <a:r>
              <a:rPr spc="-65" dirty="0"/>
              <a:t>Types</a:t>
            </a:r>
            <a:r>
              <a:rPr spc="-5" dirty="0"/>
              <a:t> of </a:t>
            </a:r>
            <a:r>
              <a:rPr dirty="0"/>
              <a:t> </a:t>
            </a:r>
            <a:r>
              <a:rPr spc="-80" dirty="0"/>
              <a:t>Text</a:t>
            </a:r>
            <a:r>
              <a:rPr spc="-35" dirty="0"/>
              <a:t> </a:t>
            </a:r>
            <a:r>
              <a:rPr spc="-5" dirty="0"/>
              <a:t>File</a:t>
            </a:r>
            <a:r>
              <a:rPr dirty="0"/>
              <a:t> </a:t>
            </a:r>
            <a:r>
              <a:rPr spc="-5" dirty="0"/>
              <a:t>Format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1748408" y="1569974"/>
            <a:ext cx="7400290" cy="3505835"/>
            <a:chOff x="1748408" y="1569974"/>
            <a:chExt cx="7400290" cy="3505835"/>
          </a:xfrm>
        </p:grpSpPr>
        <p:sp>
          <p:nvSpPr>
            <p:cNvPr id="19" name="object 19"/>
            <p:cNvSpPr/>
            <p:nvPr/>
          </p:nvSpPr>
          <p:spPr>
            <a:xfrm>
              <a:off x="1761108" y="1584198"/>
              <a:ext cx="904875" cy="1292225"/>
            </a:xfrm>
            <a:custGeom>
              <a:avLst/>
              <a:gdLst/>
              <a:ahLst/>
              <a:cxnLst/>
              <a:rect l="l" t="t" r="r" b="b"/>
              <a:pathLst>
                <a:path w="904875" h="1292225">
                  <a:moveTo>
                    <a:pt x="904367" y="0"/>
                  </a:moveTo>
                  <a:lnTo>
                    <a:pt x="452120" y="452247"/>
                  </a:lnTo>
                  <a:lnTo>
                    <a:pt x="0" y="0"/>
                  </a:lnTo>
                  <a:lnTo>
                    <a:pt x="0" y="839851"/>
                  </a:lnTo>
                  <a:lnTo>
                    <a:pt x="452120" y="1292098"/>
                  </a:lnTo>
                  <a:lnTo>
                    <a:pt x="904367" y="839851"/>
                  </a:lnTo>
                  <a:lnTo>
                    <a:pt x="904367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61108" y="1584198"/>
              <a:ext cx="904875" cy="1292225"/>
            </a:xfrm>
            <a:custGeom>
              <a:avLst/>
              <a:gdLst/>
              <a:ahLst/>
              <a:cxnLst/>
              <a:rect l="l" t="t" r="r" b="b"/>
              <a:pathLst>
                <a:path w="904875" h="1292225">
                  <a:moveTo>
                    <a:pt x="904367" y="0"/>
                  </a:moveTo>
                  <a:lnTo>
                    <a:pt x="904367" y="839851"/>
                  </a:lnTo>
                  <a:lnTo>
                    <a:pt x="452120" y="1292098"/>
                  </a:lnTo>
                  <a:lnTo>
                    <a:pt x="0" y="839851"/>
                  </a:lnTo>
                  <a:lnTo>
                    <a:pt x="0" y="0"/>
                  </a:lnTo>
                  <a:lnTo>
                    <a:pt x="452120" y="452247"/>
                  </a:lnTo>
                  <a:lnTo>
                    <a:pt x="904367" y="0"/>
                  </a:lnTo>
                  <a:close/>
                </a:path>
              </a:pathLst>
            </a:custGeom>
            <a:ln w="25400">
              <a:solidFill>
                <a:srgbClr val="3891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65475" y="1582674"/>
              <a:ext cx="6470015" cy="840105"/>
            </a:xfrm>
            <a:custGeom>
              <a:avLst/>
              <a:gdLst/>
              <a:ahLst/>
              <a:cxnLst/>
              <a:rect l="l" t="t" r="r" b="b"/>
              <a:pathLst>
                <a:path w="6470015" h="840105">
                  <a:moveTo>
                    <a:pt x="6330060" y="0"/>
                  </a:moveTo>
                  <a:lnTo>
                    <a:pt x="0" y="0"/>
                  </a:lnTo>
                  <a:lnTo>
                    <a:pt x="0" y="839724"/>
                  </a:lnTo>
                  <a:lnTo>
                    <a:pt x="6330060" y="839724"/>
                  </a:lnTo>
                  <a:lnTo>
                    <a:pt x="6374315" y="832593"/>
                  </a:lnTo>
                  <a:lnTo>
                    <a:pt x="6412736" y="812734"/>
                  </a:lnTo>
                  <a:lnTo>
                    <a:pt x="6443025" y="782445"/>
                  </a:lnTo>
                  <a:lnTo>
                    <a:pt x="6462884" y="744024"/>
                  </a:lnTo>
                  <a:lnTo>
                    <a:pt x="6470015" y="699770"/>
                  </a:lnTo>
                  <a:lnTo>
                    <a:pt x="6470015" y="139953"/>
                  </a:lnTo>
                  <a:lnTo>
                    <a:pt x="6462884" y="95699"/>
                  </a:lnTo>
                  <a:lnTo>
                    <a:pt x="6443025" y="57278"/>
                  </a:lnTo>
                  <a:lnTo>
                    <a:pt x="6412736" y="26989"/>
                  </a:lnTo>
                  <a:lnTo>
                    <a:pt x="6374315" y="7130"/>
                  </a:lnTo>
                  <a:lnTo>
                    <a:pt x="633006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65475" y="1582674"/>
              <a:ext cx="6470015" cy="840105"/>
            </a:xfrm>
            <a:custGeom>
              <a:avLst/>
              <a:gdLst/>
              <a:ahLst/>
              <a:cxnLst/>
              <a:rect l="l" t="t" r="r" b="b"/>
              <a:pathLst>
                <a:path w="6470015" h="840105">
                  <a:moveTo>
                    <a:pt x="6470015" y="139953"/>
                  </a:moveTo>
                  <a:lnTo>
                    <a:pt x="6470015" y="699770"/>
                  </a:lnTo>
                  <a:lnTo>
                    <a:pt x="6462884" y="744024"/>
                  </a:lnTo>
                  <a:lnTo>
                    <a:pt x="6443025" y="782445"/>
                  </a:lnTo>
                  <a:lnTo>
                    <a:pt x="6412736" y="812734"/>
                  </a:lnTo>
                  <a:lnTo>
                    <a:pt x="6374315" y="832593"/>
                  </a:lnTo>
                  <a:lnTo>
                    <a:pt x="6330060" y="839724"/>
                  </a:lnTo>
                  <a:lnTo>
                    <a:pt x="0" y="839724"/>
                  </a:lnTo>
                  <a:lnTo>
                    <a:pt x="0" y="0"/>
                  </a:lnTo>
                  <a:lnTo>
                    <a:pt x="6330060" y="0"/>
                  </a:lnTo>
                  <a:lnTo>
                    <a:pt x="6374315" y="7130"/>
                  </a:lnTo>
                  <a:lnTo>
                    <a:pt x="6412736" y="26989"/>
                  </a:lnTo>
                  <a:lnTo>
                    <a:pt x="6443025" y="57278"/>
                  </a:lnTo>
                  <a:lnTo>
                    <a:pt x="6462884" y="95699"/>
                  </a:lnTo>
                  <a:lnTo>
                    <a:pt x="6470015" y="139953"/>
                  </a:lnTo>
                  <a:close/>
                </a:path>
              </a:pathLst>
            </a:custGeom>
            <a:ln w="25400">
              <a:solidFill>
                <a:srgbClr val="3891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61108" y="2677413"/>
              <a:ext cx="904875" cy="1292225"/>
            </a:xfrm>
            <a:custGeom>
              <a:avLst/>
              <a:gdLst/>
              <a:ahLst/>
              <a:cxnLst/>
              <a:rect l="l" t="t" r="r" b="b"/>
              <a:pathLst>
                <a:path w="904875" h="1292225">
                  <a:moveTo>
                    <a:pt x="904367" y="0"/>
                  </a:moveTo>
                  <a:lnTo>
                    <a:pt x="452120" y="452247"/>
                  </a:lnTo>
                  <a:lnTo>
                    <a:pt x="0" y="0"/>
                  </a:lnTo>
                  <a:lnTo>
                    <a:pt x="0" y="839851"/>
                  </a:lnTo>
                  <a:lnTo>
                    <a:pt x="452120" y="1292098"/>
                  </a:lnTo>
                  <a:lnTo>
                    <a:pt x="904367" y="839851"/>
                  </a:lnTo>
                  <a:lnTo>
                    <a:pt x="904367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61108" y="2677413"/>
              <a:ext cx="904875" cy="1292225"/>
            </a:xfrm>
            <a:custGeom>
              <a:avLst/>
              <a:gdLst/>
              <a:ahLst/>
              <a:cxnLst/>
              <a:rect l="l" t="t" r="r" b="b"/>
              <a:pathLst>
                <a:path w="904875" h="1292225">
                  <a:moveTo>
                    <a:pt x="904367" y="0"/>
                  </a:moveTo>
                  <a:lnTo>
                    <a:pt x="904367" y="839851"/>
                  </a:lnTo>
                  <a:lnTo>
                    <a:pt x="452120" y="1292098"/>
                  </a:lnTo>
                  <a:lnTo>
                    <a:pt x="0" y="839851"/>
                  </a:lnTo>
                  <a:lnTo>
                    <a:pt x="0" y="0"/>
                  </a:lnTo>
                  <a:lnTo>
                    <a:pt x="452120" y="452247"/>
                  </a:lnTo>
                  <a:lnTo>
                    <a:pt x="904367" y="0"/>
                  </a:lnTo>
                  <a:close/>
                </a:path>
              </a:pathLst>
            </a:custGeom>
            <a:ln w="25400">
              <a:solidFill>
                <a:srgbClr val="3891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65475" y="2677413"/>
              <a:ext cx="6470015" cy="840105"/>
            </a:xfrm>
            <a:custGeom>
              <a:avLst/>
              <a:gdLst/>
              <a:ahLst/>
              <a:cxnLst/>
              <a:rect l="l" t="t" r="r" b="b"/>
              <a:pathLst>
                <a:path w="6470015" h="840104">
                  <a:moveTo>
                    <a:pt x="6330060" y="0"/>
                  </a:moveTo>
                  <a:lnTo>
                    <a:pt x="0" y="0"/>
                  </a:lnTo>
                  <a:lnTo>
                    <a:pt x="0" y="839851"/>
                  </a:lnTo>
                  <a:lnTo>
                    <a:pt x="6330060" y="839851"/>
                  </a:lnTo>
                  <a:lnTo>
                    <a:pt x="6374315" y="832720"/>
                  </a:lnTo>
                  <a:lnTo>
                    <a:pt x="6412736" y="812861"/>
                  </a:lnTo>
                  <a:lnTo>
                    <a:pt x="6443025" y="782572"/>
                  </a:lnTo>
                  <a:lnTo>
                    <a:pt x="6462884" y="744151"/>
                  </a:lnTo>
                  <a:lnTo>
                    <a:pt x="6470015" y="699897"/>
                  </a:lnTo>
                  <a:lnTo>
                    <a:pt x="6470015" y="140081"/>
                  </a:lnTo>
                  <a:lnTo>
                    <a:pt x="6462884" y="95812"/>
                  </a:lnTo>
                  <a:lnTo>
                    <a:pt x="6443025" y="57360"/>
                  </a:lnTo>
                  <a:lnTo>
                    <a:pt x="6412736" y="27033"/>
                  </a:lnTo>
                  <a:lnTo>
                    <a:pt x="6374315" y="7143"/>
                  </a:lnTo>
                  <a:lnTo>
                    <a:pt x="633006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65475" y="2677413"/>
              <a:ext cx="6470015" cy="840105"/>
            </a:xfrm>
            <a:custGeom>
              <a:avLst/>
              <a:gdLst/>
              <a:ahLst/>
              <a:cxnLst/>
              <a:rect l="l" t="t" r="r" b="b"/>
              <a:pathLst>
                <a:path w="6470015" h="840104">
                  <a:moveTo>
                    <a:pt x="6470015" y="140081"/>
                  </a:moveTo>
                  <a:lnTo>
                    <a:pt x="6470015" y="699897"/>
                  </a:lnTo>
                  <a:lnTo>
                    <a:pt x="6462884" y="744151"/>
                  </a:lnTo>
                  <a:lnTo>
                    <a:pt x="6443025" y="782572"/>
                  </a:lnTo>
                  <a:lnTo>
                    <a:pt x="6412736" y="812861"/>
                  </a:lnTo>
                  <a:lnTo>
                    <a:pt x="6374315" y="832720"/>
                  </a:lnTo>
                  <a:lnTo>
                    <a:pt x="6330060" y="839851"/>
                  </a:lnTo>
                  <a:lnTo>
                    <a:pt x="0" y="839851"/>
                  </a:lnTo>
                  <a:lnTo>
                    <a:pt x="0" y="0"/>
                  </a:lnTo>
                  <a:lnTo>
                    <a:pt x="6330060" y="0"/>
                  </a:lnTo>
                  <a:lnTo>
                    <a:pt x="6374315" y="7143"/>
                  </a:lnTo>
                  <a:lnTo>
                    <a:pt x="6412736" y="27033"/>
                  </a:lnTo>
                  <a:lnTo>
                    <a:pt x="6443025" y="57360"/>
                  </a:lnTo>
                  <a:lnTo>
                    <a:pt x="6462884" y="95812"/>
                  </a:lnTo>
                  <a:lnTo>
                    <a:pt x="6470015" y="140081"/>
                  </a:lnTo>
                  <a:close/>
                </a:path>
              </a:pathLst>
            </a:custGeom>
            <a:ln w="25400">
              <a:solidFill>
                <a:srgbClr val="3891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61108" y="3770756"/>
              <a:ext cx="904875" cy="1292225"/>
            </a:xfrm>
            <a:custGeom>
              <a:avLst/>
              <a:gdLst/>
              <a:ahLst/>
              <a:cxnLst/>
              <a:rect l="l" t="t" r="r" b="b"/>
              <a:pathLst>
                <a:path w="904875" h="1292225">
                  <a:moveTo>
                    <a:pt x="904367" y="0"/>
                  </a:moveTo>
                  <a:lnTo>
                    <a:pt x="452120" y="452247"/>
                  </a:lnTo>
                  <a:lnTo>
                    <a:pt x="0" y="0"/>
                  </a:lnTo>
                  <a:lnTo>
                    <a:pt x="0" y="839851"/>
                  </a:lnTo>
                  <a:lnTo>
                    <a:pt x="452120" y="1291971"/>
                  </a:lnTo>
                  <a:lnTo>
                    <a:pt x="904367" y="839851"/>
                  </a:lnTo>
                  <a:lnTo>
                    <a:pt x="904367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61108" y="3770756"/>
              <a:ext cx="904875" cy="1292225"/>
            </a:xfrm>
            <a:custGeom>
              <a:avLst/>
              <a:gdLst/>
              <a:ahLst/>
              <a:cxnLst/>
              <a:rect l="l" t="t" r="r" b="b"/>
              <a:pathLst>
                <a:path w="904875" h="1292225">
                  <a:moveTo>
                    <a:pt x="904367" y="0"/>
                  </a:moveTo>
                  <a:lnTo>
                    <a:pt x="904367" y="839851"/>
                  </a:lnTo>
                  <a:lnTo>
                    <a:pt x="452120" y="1291971"/>
                  </a:lnTo>
                  <a:lnTo>
                    <a:pt x="0" y="839851"/>
                  </a:lnTo>
                  <a:lnTo>
                    <a:pt x="0" y="0"/>
                  </a:lnTo>
                  <a:lnTo>
                    <a:pt x="452120" y="452247"/>
                  </a:lnTo>
                  <a:lnTo>
                    <a:pt x="904367" y="0"/>
                  </a:lnTo>
                  <a:close/>
                </a:path>
              </a:pathLst>
            </a:custGeom>
            <a:ln w="25400">
              <a:solidFill>
                <a:srgbClr val="3891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65475" y="3770756"/>
              <a:ext cx="6470015" cy="840105"/>
            </a:xfrm>
            <a:custGeom>
              <a:avLst/>
              <a:gdLst/>
              <a:ahLst/>
              <a:cxnLst/>
              <a:rect l="l" t="t" r="r" b="b"/>
              <a:pathLst>
                <a:path w="6470015" h="840104">
                  <a:moveTo>
                    <a:pt x="6330060" y="0"/>
                  </a:moveTo>
                  <a:lnTo>
                    <a:pt x="0" y="0"/>
                  </a:lnTo>
                  <a:lnTo>
                    <a:pt x="0" y="839851"/>
                  </a:lnTo>
                  <a:lnTo>
                    <a:pt x="6330060" y="839851"/>
                  </a:lnTo>
                  <a:lnTo>
                    <a:pt x="6374315" y="832708"/>
                  </a:lnTo>
                  <a:lnTo>
                    <a:pt x="6412736" y="812825"/>
                  </a:lnTo>
                  <a:lnTo>
                    <a:pt x="6443025" y="782518"/>
                  </a:lnTo>
                  <a:lnTo>
                    <a:pt x="6462884" y="744103"/>
                  </a:lnTo>
                  <a:lnTo>
                    <a:pt x="6470015" y="699897"/>
                  </a:lnTo>
                  <a:lnTo>
                    <a:pt x="6470015" y="139954"/>
                  </a:lnTo>
                  <a:lnTo>
                    <a:pt x="6462884" y="95699"/>
                  </a:lnTo>
                  <a:lnTo>
                    <a:pt x="6443025" y="57278"/>
                  </a:lnTo>
                  <a:lnTo>
                    <a:pt x="6412736" y="26989"/>
                  </a:lnTo>
                  <a:lnTo>
                    <a:pt x="6374315" y="7130"/>
                  </a:lnTo>
                  <a:lnTo>
                    <a:pt x="633006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65475" y="3770756"/>
              <a:ext cx="6470015" cy="840105"/>
            </a:xfrm>
            <a:custGeom>
              <a:avLst/>
              <a:gdLst/>
              <a:ahLst/>
              <a:cxnLst/>
              <a:rect l="l" t="t" r="r" b="b"/>
              <a:pathLst>
                <a:path w="6470015" h="840104">
                  <a:moveTo>
                    <a:pt x="6470015" y="139954"/>
                  </a:moveTo>
                  <a:lnTo>
                    <a:pt x="6470015" y="699897"/>
                  </a:lnTo>
                  <a:lnTo>
                    <a:pt x="6462884" y="744103"/>
                  </a:lnTo>
                  <a:lnTo>
                    <a:pt x="6443025" y="782518"/>
                  </a:lnTo>
                  <a:lnTo>
                    <a:pt x="6412736" y="812825"/>
                  </a:lnTo>
                  <a:lnTo>
                    <a:pt x="6374315" y="832708"/>
                  </a:lnTo>
                  <a:lnTo>
                    <a:pt x="6330060" y="839851"/>
                  </a:lnTo>
                  <a:lnTo>
                    <a:pt x="0" y="839851"/>
                  </a:lnTo>
                  <a:lnTo>
                    <a:pt x="0" y="0"/>
                  </a:lnTo>
                  <a:lnTo>
                    <a:pt x="6330060" y="0"/>
                  </a:lnTo>
                  <a:lnTo>
                    <a:pt x="6374315" y="7130"/>
                  </a:lnTo>
                  <a:lnTo>
                    <a:pt x="6412736" y="26989"/>
                  </a:lnTo>
                  <a:lnTo>
                    <a:pt x="6443025" y="57278"/>
                  </a:lnTo>
                  <a:lnTo>
                    <a:pt x="6462884" y="95699"/>
                  </a:lnTo>
                  <a:lnTo>
                    <a:pt x="6470015" y="139954"/>
                  </a:lnTo>
                  <a:close/>
                </a:path>
              </a:pathLst>
            </a:custGeom>
            <a:ln w="25400">
              <a:solidFill>
                <a:srgbClr val="3891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831083" y="1577721"/>
            <a:ext cx="1909445" cy="2977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500" spc="-5" dirty="0">
                <a:latin typeface="Times New Roman"/>
                <a:cs typeface="Times New Roman"/>
              </a:rPr>
              <a:t>DOC/DOCX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"/>
              </a:spcBef>
              <a:buChar char="•"/>
              <a:tabLst>
                <a:tab pos="241300" algn="l"/>
              </a:tabLst>
            </a:pPr>
            <a:r>
              <a:rPr sz="2500" spc="-50" dirty="0">
                <a:latin typeface="Times New Roman"/>
                <a:cs typeface="Times New Roman"/>
              </a:rPr>
              <a:t>RTF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500" spc="-5" dirty="0">
                <a:latin typeface="Times New Roman"/>
                <a:cs typeface="Times New Roman"/>
              </a:rPr>
              <a:t>TXT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"/>
              </a:spcBef>
              <a:buChar char="•"/>
              <a:tabLst>
                <a:tab pos="241300" algn="l"/>
              </a:tabLst>
            </a:pPr>
            <a:r>
              <a:rPr sz="2500" spc="-5" dirty="0">
                <a:latin typeface="Times New Roman"/>
                <a:cs typeface="Times New Roman"/>
              </a:rPr>
              <a:t>HTML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500" spc="-5" dirty="0">
                <a:latin typeface="Times New Roman"/>
                <a:cs typeface="Times New Roman"/>
              </a:rPr>
              <a:t>PDF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5"/>
              </a:spcBef>
              <a:buChar char="•"/>
              <a:tabLst>
                <a:tab pos="241300" algn="l"/>
              </a:tabLst>
            </a:pPr>
            <a:r>
              <a:rPr sz="2500" spc="-5" dirty="0">
                <a:latin typeface="Times New Roman"/>
                <a:cs typeface="Times New Roman"/>
              </a:rPr>
              <a:t>ZIP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5" y="0"/>
            <a:ext cx="9909175" cy="6861175"/>
            <a:chOff x="-3045" y="0"/>
            <a:chExt cx="9909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881" y="818106"/>
                  </a:lnTo>
                  <a:lnTo>
                    <a:pt x="100519" y="814261"/>
                  </a:lnTo>
                  <a:lnTo>
                    <a:pt x="149345" y="807936"/>
                  </a:lnTo>
                  <a:lnTo>
                    <a:pt x="197283" y="799201"/>
                  </a:lnTo>
                  <a:lnTo>
                    <a:pt x="244260" y="788125"/>
                  </a:lnTo>
                  <a:lnTo>
                    <a:pt x="290199" y="774778"/>
                  </a:lnTo>
                  <a:lnTo>
                    <a:pt x="335027" y="759228"/>
                  </a:lnTo>
                  <a:lnTo>
                    <a:pt x="378668" y="741545"/>
                  </a:lnTo>
                  <a:lnTo>
                    <a:pt x="421047" y="721798"/>
                  </a:lnTo>
                  <a:lnTo>
                    <a:pt x="462089" y="700057"/>
                  </a:lnTo>
                  <a:lnTo>
                    <a:pt x="501719" y="676389"/>
                  </a:lnTo>
                  <a:lnTo>
                    <a:pt x="539863" y="650866"/>
                  </a:lnTo>
                  <a:lnTo>
                    <a:pt x="576445" y="623555"/>
                  </a:lnTo>
                  <a:lnTo>
                    <a:pt x="611391" y="594526"/>
                  </a:lnTo>
                  <a:lnTo>
                    <a:pt x="644625" y="563849"/>
                  </a:lnTo>
                  <a:lnTo>
                    <a:pt x="676073" y="531592"/>
                  </a:lnTo>
                  <a:lnTo>
                    <a:pt x="705659" y="497824"/>
                  </a:lnTo>
                  <a:lnTo>
                    <a:pt x="733309" y="462616"/>
                  </a:lnTo>
                  <a:lnTo>
                    <a:pt x="758948" y="426036"/>
                  </a:lnTo>
                  <a:lnTo>
                    <a:pt x="782501" y="388152"/>
                  </a:lnTo>
                  <a:lnTo>
                    <a:pt x="803893" y="349036"/>
                  </a:lnTo>
                  <a:lnTo>
                    <a:pt x="823049" y="308755"/>
                  </a:lnTo>
                  <a:lnTo>
                    <a:pt x="839893" y="267378"/>
                  </a:lnTo>
                  <a:lnTo>
                    <a:pt x="854352" y="224976"/>
                  </a:lnTo>
                  <a:lnTo>
                    <a:pt x="866350" y="181618"/>
                  </a:lnTo>
                  <a:lnTo>
                    <a:pt x="875813" y="137371"/>
                  </a:lnTo>
                  <a:lnTo>
                    <a:pt x="882664" y="92307"/>
                  </a:lnTo>
                  <a:lnTo>
                    <a:pt x="886830" y="46493"/>
                  </a:lnTo>
                  <a:lnTo>
                    <a:pt x="88823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886830" y="46493"/>
                  </a:lnTo>
                  <a:lnTo>
                    <a:pt x="882664" y="92307"/>
                  </a:lnTo>
                  <a:lnTo>
                    <a:pt x="875813" y="137371"/>
                  </a:lnTo>
                  <a:lnTo>
                    <a:pt x="866350" y="181618"/>
                  </a:lnTo>
                  <a:lnTo>
                    <a:pt x="854352" y="224976"/>
                  </a:lnTo>
                  <a:lnTo>
                    <a:pt x="839894" y="267378"/>
                  </a:lnTo>
                  <a:lnTo>
                    <a:pt x="823049" y="308755"/>
                  </a:lnTo>
                  <a:lnTo>
                    <a:pt x="803893" y="349036"/>
                  </a:lnTo>
                  <a:lnTo>
                    <a:pt x="782501" y="388152"/>
                  </a:lnTo>
                  <a:lnTo>
                    <a:pt x="758949" y="426036"/>
                  </a:lnTo>
                  <a:lnTo>
                    <a:pt x="733310" y="462616"/>
                  </a:lnTo>
                  <a:lnTo>
                    <a:pt x="705659" y="497824"/>
                  </a:lnTo>
                  <a:lnTo>
                    <a:pt x="676073" y="531592"/>
                  </a:lnTo>
                  <a:lnTo>
                    <a:pt x="644625" y="563849"/>
                  </a:lnTo>
                  <a:lnTo>
                    <a:pt x="611391" y="594526"/>
                  </a:lnTo>
                  <a:lnTo>
                    <a:pt x="576445" y="623555"/>
                  </a:lnTo>
                  <a:lnTo>
                    <a:pt x="539863" y="650866"/>
                  </a:lnTo>
                  <a:lnTo>
                    <a:pt x="501719" y="676389"/>
                  </a:lnTo>
                  <a:lnTo>
                    <a:pt x="462089" y="700057"/>
                  </a:lnTo>
                  <a:lnTo>
                    <a:pt x="421047" y="721798"/>
                  </a:lnTo>
                  <a:lnTo>
                    <a:pt x="378668" y="741545"/>
                  </a:lnTo>
                  <a:lnTo>
                    <a:pt x="335027" y="759228"/>
                  </a:lnTo>
                  <a:lnTo>
                    <a:pt x="290200" y="774778"/>
                  </a:lnTo>
                  <a:lnTo>
                    <a:pt x="244260" y="788125"/>
                  </a:lnTo>
                  <a:lnTo>
                    <a:pt x="197283" y="799201"/>
                  </a:lnTo>
                  <a:lnTo>
                    <a:pt x="149345" y="807936"/>
                  </a:lnTo>
                  <a:lnTo>
                    <a:pt x="100519" y="814261"/>
                  </a:lnTo>
                  <a:lnTo>
                    <a:pt x="50881" y="818106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88235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6095"/>
              <a:ext cx="1926336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879" y="21081"/>
              <a:ext cx="1844039" cy="1702435"/>
            </a:xfrm>
            <a:custGeom>
              <a:avLst/>
              <a:gdLst/>
              <a:ahLst/>
              <a:cxnLst/>
              <a:rect l="l" t="t" r="r" b="b"/>
              <a:pathLst>
                <a:path w="1844039" h="1702435">
                  <a:moveTo>
                    <a:pt x="0" y="851154"/>
                  </a:moveTo>
                  <a:lnTo>
                    <a:pt x="1364" y="804458"/>
                  </a:lnTo>
                  <a:lnTo>
                    <a:pt x="5410" y="758420"/>
                  </a:lnTo>
                  <a:lnTo>
                    <a:pt x="12067" y="713105"/>
                  </a:lnTo>
                  <a:lnTo>
                    <a:pt x="21266" y="668577"/>
                  </a:lnTo>
                  <a:lnTo>
                    <a:pt x="32936" y="624901"/>
                  </a:lnTo>
                  <a:lnTo>
                    <a:pt x="47006" y="582143"/>
                  </a:lnTo>
                  <a:lnTo>
                    <a:pt x="63406" y="540367"/>
                  </a:lnTo>
                  <a:lnTo>
                    <a:pt x="82066" y="499639"/>
                  </a:lnTo>
                  <a:lnTo>
                    <a:pt x="102916" y="460022"/>
                  </a:lnTo>
                  <a:lnTo>
                    <a:pt x="125885" y="421583"/>
                  </a:lnTo>
                  <a:lnTo>
                    <a:pt x="150903" y="384386"/>
                  </a:lnTo>
                  <a:lnTo>
                    <a:pt x="177899" y="348496"/>
                  </a:lnTo>
                  <a:lnTo>
                    <a:pt x="206804" y="313977"/>
                  </a:lnTo>
                  <a:lnTo>
                    <a:pt x="237547" y="280896"/>
                  </a:lnTo>
                  <a:lnTo>
                    <a:pt x="270057" y="249316"/>
                  </a:lnTo>
                  <a:lnTo>
                    <a:pt x="304265" y="219304"/>
                  </a:lnTo>
                  <a:lnTo>
                    <a:pt x="340100" y="190922"/>
                  </a:lnTo>
                  <a:lnTo>
                    <a:pt x="377491" y="164238"/>
                  </a:lnTo>
                  <a:lnTo>
                    <a:pt x="416369" y="139315"/>
                  </a:lnTo>
                  <a:lnTo>
                    <a:pt x="456663" y="116219"/>
                  </a:lnTo>
                  <a:lnTo>
                    <a:pt x="498303" y="95014"/>
                  </a:lnTo>
                  <a:lnTo>
                    <a:pt x="541218" y="75765"/>
                  </a:lnTo>
                  <a:lnTo>
                    <a:pt x="585339" y="58538"/>
                  </a:lnTo>
                  <a:lnTo>
                    <a:pt x="630594" y="43397"/>
                  </a:lnTo>
                  <a:lnTo>
                    <a:pt x="676914" y="30407"/>
                  </a:lnTo>
                  <a:lnTo>
                    <a:pt x="724228" y="19634"/>
                  </a:lnTo>
                  <a:lnTo>
                    <a:pt x="772466" y="11141"/>
                  </a:lnTo>
                  <a:lnTo>
                    <a:pt x="821557" y="4995"/>
                  </a:lnTo>
                  <a:lnTo>
                    <a:pt x="871432" y="1259"/>
                  </a:lnTo>
                  <a:lnTo>
                    <a:pt x="922019" y="0"/>
                  </a:lnTo>
                  <a:lnTo>
                    <a:pt x="972625" y="1259"/>
                  </a:lnTo>
                  <a:lnTo>
                    <a:pt x="1022503" y="4995"/>
                  </a:lnTo>
                  <a:lnTo>
                    <a:pt x="1071598" y="11141"/>
                  </a:lnTo>
                  <a:lnTo>
                    <a:pt x="1119838" y="19634"/>
                  </a:lnTo>
                  <a:lnTo>
                    <a:pt x="1167154" y="30407"/>
                  </a:lnTo>
                  <a:lnTo>
                    <a:pt x="1213476" y="43397"/>
                  </a:lnTo>
                  <a:lnTo>
                    <a:pt x="1258732" y="58538"/>
                  </a:lnTo>
                  <a:lnTo>
                    <a:pt x="1302853" y="75765"/>
                  </a:lnTo>
                  <a:lnTo>
                    <a:pt x="1345768" y="95014"/>
                  </a:lnTo>
                  <a:lnTo>
                    <a:pt x="1387408" y="116219"/>
                  </a:lnTo>
                  <a:lnTo>
                    <a:pt x="1427701" y="139315"/>
                  </a:lnTo>
                  <a:lnTo>
                    <a:pt x="1466578" y="164238"/>
                  </a:lnTo>
                  <a:lnTo>
                    <a:pt x="1503968" y="190922"/>
                  </a:lnTo>
                  <a:lnTo>
                    <a:pt x="1539801" y="219304"/>
                  </a:lnTo>
                  <a:lnTo>
                    <a:pt x="1574007" y="249316"/>
                  </a:lnTo>
                  <a:lnTo>
                    <a:pt x="1606516" y="280896"/>
                  </a:lnTo>
                  <a:lnTo>
                    <a:pt x="1637256" y="313977"/>
                  </a:lnTo>
                  <a:lnTo>
                    <a:pt x="1666159" y="348496"/>
                  </a:lnTo>
                  <a:lnTo>
                    <a:pt x="1693153" y="384386"/>
                  </a:lnTo>
                  <a:lnTo>
                    <a:pt x="1718169" y="421583"/>
                  </a:lnTo>
                  <a:lnTo>
                    <a:pt x="1741136" y="460022"/>
                  </a:lnTo>
                  <a:lnTo>
                    <a:pt x="1761983" y="499639"/>
                  </a:lnTo>
                  <a:lnTo>
                    <a:pt x="1780641" y="540367"/>
                  </a:lnTo>
                  <a:lnTo>
                    <a:pt x="1797039" y="582143"/>
                  </a:lnTo>
                  <a:lnTo>
                    <a:pt x="1811108" y="624901"/>
                  </a:lnTo>
                  <a:lnTo>
                    <a:pt x="1822776" y="668577"/>
                  </a:lnTo>
                  <a:lnTo>
                    <a:pt x="1831973" y="713105"/>
                  </a:lnTo>
                  <a:lnTo>
                    <a:pt x="1838630" y="758420"/>
                  </a:lnTo>
                  <a:lnTo>
                    <a:pt x="1842675" y="804458"/>
                  </a:lnTo>
                  <a:lnTo>
                    <a:pt x="1844039" y="851154"/>
                  </a:lnTo>
                  <a:lnTo>
                    <a:pt x="1842675" y="897849"/>
                  </a:lnTo>
                  <a:lnTo>
                    <a:pt x="1838630" y="943885"/>
                  </a:lnTo>
                  <a:lnTo>
                    <a:pt x="1831973" y="989199"/>
                  </a:lnTo>
                  <a:lnTo>
                    <a:pt x="1822776" y="1033724"/>
                  </a:lnTo>
                  <a:lnTo>
                    <a:pt x="1811108" y="1077396"/>
                  </a:lnTo>
                  <a:lnTo>
                    <a:pt x="1797039" y="1120151"/>
                  </a:lnTo>
                  <a:lnTo>
                    <a:pt x="1780641" y="1161922"/>
                  </a:lnTo>
                  <a:lnTo>
                    <a:pt x="1761983" y="1202646"/>
                  </a:lnTo>
                  <a:lnTo>
                    <a:pt x="1741136" y="1242257"/>
                  </a:lnTo>
                  <a:lnTo>
                    <a:pt x="1718169" y="1280691"/>
                  </a:lnTo>
                  <a:lnTo>
                    <a:pt x="1693153" y="1317882"/>
                  </a:lnTo>
                  <a:lnTo>
                    <a:pt x="1666159" y="1353767"/>
                  </a:lnTo>
                  <a:lnTo>
                    <a:pt x="1637256" y="1388279"/>
                  </a:lnTo>
                  <a:lnTo>
                    <a:pt x="1606516" y="1421354"/>
                  </a:lnTo>
                  <a:lnTo>
                    <a:pt x="1574007" y="1452927"/>
                  </a:lnTo>
                  <a:lnTo>
                    <a:pt x="1539801" y="1482934"/>
                  </a:lnTo>
                  <a:lnTo>
                    <a:pt x="1503968" y="1511308"/>
                  </a:lnTo>
                  <a:lnTo>
                    <a:pt x="1466578" y="1537987"/>
                  </a:lnTo>
                  <a:lnTo>
                    <a:pt x="1427701" y="1562904"/>
                  </a:lnTo>
                  <a:lnTo>
                    <a:pt x="1387408" y="1585994"/>
                  </a:lnTo>
                  <a:lnTo>
                    <a:pt x="1345768" y="1607194"/>
                  </a:lnTo>
                  <a:lnTo>
                    <a:pt x="1302853" y="1626437"/>
                  </a:lnTo>
                  <a:lnTo>
                    <a:pt x="1258732" y="1643660"/>
                  </a:lnTo>
                  <a:lnTo>
                    <a:pt x="1213476" y="1658796"/>
                  </a:lnTo>
                  <a:lnTo>
                    <a:pt x="1167154" y="1671782"/>
                  </a:lnTo>
                  <a:lnTo>
                    <a:pt x="1119838" y="1682553"/>
                  </a:lnTo>
                  <a:lnTo>
                    <a:pt x="1071598" y="1691042"/>
                  </a:lnTo>
                  <a:lnTo>
                    <a:pt x="1022503" y="1697187"/>
                  </a:lnTo>
                  <a:lnTo>
                    <a:pt x="972625" y="1700921"/>
                  </a:lnTo>
                  <a:lnTo>
                    <a:pt x="922032" y="1702181"/>
                  </a:lnTo>
                  <a:lnTo>
                    <a:pt x="871432" y="1700921"/>
                  </a:lnTo>
                  <a:lnTo>
                    <a:pt x="821557" y="1697187"/>
                  </a:lnTo>
                  <a:lnTo>
                    <a:pt x="772466" y="1691042"/>
                  </a:lnTo>
                  <a:lnTo>
                    <a:pt x="724228" y="1682553"/>
                  </a:lnTo>
                  <a:lnTo>
                    <a:pt x="676914" y="1671782"/>
                  </a:lnTo>
                  <a:lnTo>
                    <a:pt x="630594" y="1658796"/>
                  </a:lnTo>
                  <a:lnTo>
                    <a:pt x="585339" y="1643660"/>
                  </a:lnTo>
                  <a:lnTo>
                    <a:pt x="541219" y="1626437"/>
                  </a:lnTo>
                  <a:lnTo>
                    <a:pt x="498303" y="1607194"/>
                  </a:lnTo>
                  <a:lnTo>
                    <a:pt x="456664" y="1585994"/>
                  </a:lnTo>
                  <a:lnTo>
                    <a:pt x="416370" y="1562904"/>
                  </a:lnTo>
                  <a:lnTo>
                    <a:pt x="377492" y="1537987"/>
                  </a:lnTo>
                  <a:lnTo>
                    <a:pt x="340101" y="1511308"/>
                  </a:lnTo>
                  <a:lnTo>
                    <a:pt x="304266" y="1482934"/>
                  </a:lnTo>
                  <a:lnTo>
                    <a:pt x="270059" y="1452927"/>
                  </a:lnTo>
                  <a:lnTo>
                    <a:pt x="237549" y="1421354"/>
                  </a:lnTo>
                  <a:lnTo>
                    <a:pt x="206806" y="1388279"/>
                  </a:lnTo>
                  <a:lnTo>
                    <a:pt x="177902" y="1353767"/>
                  </a:lnTo>
                  <a:lnTo>
                    <a:pt x="150906" y="1317882"/>
                  </a:lnTo>
                  <a:lnTo>
                    <a:pt x="125888" y="1280691"/>
                  </a:lnTo>
                  <a:lnTo>
                    <a:pt x="102920" y="1242257"/>
                  </a:lnTo>
                  <a:lnTo>
                    <a:pt x="82071" y="1202646"/>
                  </a:lnTo>
                  <a:lnTo>
                    <a:pt x="63412" y="1161922"/>
                  </a:lnTo>
                  <a:lnTo>
                    <a:pt x="47012" y="1120151"/>
                  </a:lnTo>
                  <a:lnTo>
                    <a:pt x="32943" y="1077396"/>
                  </a:lnTo>
                  <a:lnTo>
                    <a:pt x="21274" y="1033724"/>
                  </a:lnTo>
                  <a:lnTo>
                    <a:pt x="12077" y="989199"/>
                  </a:lnTo>
                  <a:lnTo>
                    <a:pt x="5420" y="943885"/>
                  </a:lnTo>
                  <a:lnTo>
                    <a:pt x="1375" y="897849"/>
                  </a:lnTo>
                  <a:lnTo>
                    <a:pt x="12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1" y="1024128"/>
              <a:ext cx="1217676" cy="11932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4" y="1031703"/>
              <a:ext cx="1175464" cy="1149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144" y="1031703"/>
              <a:ext cx="1176020" cy="1149985"/>
            </a:xfrm>
            <a:custGeom>
              <a:avLst/>
              <a:gdLst/>
              <a:ahLst/>
              <a:cxnLst/>
              <a:rect l="l" t="t" r="r" b="b"/>
              <a:pathLst>
                <a:path w="1176020" h="1149985">
                  <a:moveTo>
                    <a:pt x="111160" y="194354"/>
                  </a:moveTo>
                  <a:lnTo>
                    <a:pt x="140947" y="160272"/>
                  </a:lnTo>
                  <a:lnTo>
                    <a:pt x="173183" y="129434"/>
                  </a:lnTo>
                  <a:lnTo>
                    <a:pt x="207658" y="101852"/>
                  </a:lnTo>
                  <a:lnTo>
                    <a:pt x="244161" y="77541"/>
                  </a:lnTo>
                  <a:lnTo>
                    <a:pt x="282480" y="56512"/>
                  </a:lnTo>
                  <a:lnTo>
                    <a:pt x="322405" y="38778"/>
                  </a:lnTo>
                  <a:lnTo>
                    <a:pt x="363724" y="24354"/>
                  </a:lnTo>
                  <a:lnTo>
                    <a:pt x="406226" y="13250"/>
                  </a:lnTo>
                  <a:lnTo>
                    <a:pt x="449699" y="5482"/>
                  </a:lnTo>
                  <a:lnTo>
                    <a:pt x="493933" y="1060"/>
                  </a:lnTo>
                  <a:lnTo>
                    <a:pt x="538717" y="0"/>
                  </a:lnTo>
                  <a:lnTo>
                    <a:pt x="583839" y="2312"/>
                  </a:lnTo>
                  <a:lnTo>
                    <a:pt x="629088" y="8011"/>
                  </a:lnTo>
                  <a:lnTo>
                    <a:pt x="674253" y="17109"/>
                  </a:lnTo>
                  <a:lnTo>
                    <a:pt x="719124" y="29619"/>
                  </a:lnTo>
                  <a:lnTo>
                    <a:pt x="763487" y="45555"/>
                  </a:lnTo>
                  <a:lnTo>
                    <a:pt x="807134" y="64929"/>
                  </a:lnTo>
                  <a:lnTo>
                    <a:pt x="849851" y="87754"/>
                  </a:lnTo>
                  <a:lnTo>
                    <a:pt x="891429" y="114042"/>
                  </a:lnTo>
                  <a:lnTo>
                    <a:pt x="931656" y="143808"/>
                  </a:lnTo>
                  <a:lnTo>
                    <a:pt x="969606" y="176431"/>
                  </a:lnTo>
                  <a:lnTo>
                    <a:pt x="1004463" y="211142"/>
                  </a:lnTo>
                  <a:lnTo>
                    <a:pt x="1036193" y="247733"/>
                  </a:lnTo>
                  <a:lnTo>
                    <a:pt x="1064763" y="285995"/>
                  </a:lnTo>
                  <a:lnTo>
                    <a:pt x="1090138" y="325720"/>
                  </a:lnTo>
                  <a:lnTo>
                    <a:pt x="1112285" y="366698"/>
                  </a:lnTo>
                  <a:lnTo>
                    <a:pt x="1131169" y="408721"/>
                  </a:lnTo>
                  <a:lnTo>
                    <a:pt x="1146756" y="451579"/>
                  </a:lnTo>
                  <a:lnTo>
                    <a:pt x="1159013" y="495065"/>
                  </a:lnTo>
                  <a:lnTo>
                    <a:pt x="1167906" y="538969"/>
                  </a:lnTo>
                  <a:lnTo>
                    <a:pt x="1173401" y="583082"/>
                  </a:lnTo>
                  <a:lnTo>
                    <a:pt x="1175464" y="627197"/>
                  </a:lnTo>
                  <a:lnTo>
                    <a:pt x="1174060" y="671103"/>
                  </a:lnTo>
                  <a:lnTo>
                    <a:pt x="1169156" y="714593"/>
                  </a:lnTo>
                  <a:lnTo>
                    <a:pt x="1160719" y="757456"/>
                  </a:lnTo>
                  <a:lnTo>
                    <a:pt x="1148713" y="799486"/>
                  </a:lnTo>
                  <a:lnTo>
                    <a:pt x="1133106" y="840472"/>
                  </a:lnTo>
                  <a:lnTo>
                    <a:pt x="1113863" y="880207"/>
                  </a:lnTo>
                  <a:lnTo>
                    <a:pt x="1090950" y="918480"/>
                  </a:lnTo>
                  <a:lnTo>
                    <a:pt x="1064333" y="955084"/>
                  </a:lnTo>
                  <a:lnTo>
                    <a:pt x="1034545" y="989166"/>
                  </a:lnTo>
                  <a:lnTo>
                    <a:pt x="1002307" y="1020005"/>
                  </a:lnTo>
                  <a:lnTo>
                    <a:pt x="967830" y="1047586"/>
                  </a:lnTo>
                  <a:lnTo>
                    <a:pt x="931326" y="1071898"/>
                  </a:lnTo>
                  <a:lnTo>
                    <a:pt x="893005" y="1092927"/>
                  </a:lnTo>
                  <a:lnTo>
                    <a:pt x="853080" y="1110660"/>
                  </a:lnTo>
                  <a:lnTo>
                    <a:pt x="811760" y="1125085"/>
                  </a:lnTo>
                  <a:lnTo>
                    <a:pt x="769258" y="1136188"/>
                  </a:lnTo>
                  <a:lnTo>
                    <a:pt x="725784" y="1143957"/>
                  </a:lnTo>
                  <a:lnTo>
                    <a:pt x="681549" y="1148378"/>
                  </a:lnTo>
                  <a:lnTo>
                    <a:pt x="636765" y="1149439"/>
                  </a:lnTo>
                  <a:lnTo>
                    <a:pt x="591642" y="1147127"/>
                  </a:lnTo>
                  <a:lnTo>
                    <a:pt x="546393" y="1141428"/>
                  </a:lnTo>
                  <a:lnTo>
                    <a:pt x="501227" y="1132330"/>
                  </a:lnTo>
                  <a:lnTo>
                    <a:pt x="456357" y="1119819"/>
                  </a:lnTo>
                  <a:lnTo>
                    <a:pt x="411993" y="1103884"/>
                  </a:lnTo>
                  <a:lnTo>
                    <a:pt x="368347" y="1084510"/>
                  </a:lnTo>
                  <a:lnTo>
                    <a:pt x="325629" y="1061685"/>
                  </a:lnTo>
                  <a:lnTo>
                    <a:pt x="284051" y="1035396"/>
                  </a:lnTo>
                  <a:lnTo>
                    <a:pt x="243824" y="1005630"/>
                  </a:lnTo>
                  <a:lnTo>
                    <a:pt x="205877" y="972990"/>
                  </a:lnTo>
                  <a:lnTo>
                    <a:pt x="171022" y="938262"/>
                  </a:lnTo>
                  <a:lnTo>
                    <a:pt x="139292" y="901657"/>
                  </a:lnTo>
                  <a:lnTo>
                    <a:pt x="110721" y="863382"/>
                  </a:lnTo>
                  <a:lnTo>
                    <a:pt x="85344" y="823647"/>
                  </a:lnTo>
                  <a:lnTo>
                    <a:pt x="63195" y="782661"/>
                  </a:lnTo>
                  <a:lnTo>
                    <a:pt x="44308" y="740631"/>
                  </a:lnTo>
                  <a:lnTo>
                    <a:pt x="28718" y="697768"/>
                  </a:lnTo>
                  <a:lnTo>
                    <a:pt x="16457" y="654280"/>
                  </a:lnTo>
                  <a:lnTo>
                    <a:pt x="7561" y="610375"/>
                  </a:lnTo>
                  <a:lnTo>
                    <a:pt x="2064" y="566262"/>
                  </a:lnTo>
                  <a:lnTo>
                    <a:pt x="0" y="522150"/>
                  </a:lnTo>
                  <a:lnTo>
                    <a:pt x="1402" y="478249"/>
                  </a:lnTo>
                  <a:lnTo>
                    <a:pt x="6305" y="434766"/>
                  </a:lnTo>
                  <a:lnTo>
                    <a:pt x="14744" y="391911"/>
                  </a:lnTo>
                  <a:lnTo>
                    <a:pt x="26752" y="349892"/>
                  </a:lnTo>
                  <a:lnTo>
                    <a:pt x="42363" y="308918"/>
                  </a:lnTo>
                  <a:lnTo>
                    <a:pt x="61612" y="269198"/>
                  </a:lnTo>
                  <a:lnTo>
                    <a:pt x="84533" y="230940"/>
                  </a:lnTo>
                  <a:lnTo>
                    <a:pt x="111160" y="194354"/>
                  </a:lnTo>
                  <a:close/>
                </a:path>
                <a:path w="1176020" h="1149985">
                  <a:moveTo>
                    <a:pt x="213141" y="275761"/>
                  </a:moveTo>
                  <a:lnTo>
                    <a:pt x="186733" y="313345"/>
                  </a:lnTo>
                  <a:lnTo>
                    <a:pt x="165461" y="353199"/>
                  </a:lnTo>
                  <a:lnTo>
                    <a:pt x="149258" y="394938"/>
                  </a:lnTo>
                  <a:lnTo>
                    <a:pt x="138054" y="438181"/>
                  </a:lnTo>
                  <a:lnTo>
                    <a:pt x="131782" y="482546"/>
                  </a:lnTo>
                  <a:lnTo>
                    <a:pt x="130372" y="527648"/>
                  </a:lnTo>
                  <a:lnTo>
                    <a:pt x="133756" y="573106"/>
                  </a:lnTo>
                  <a:lnTo>
                    <a:pt x="141867" y="618537"/>
                  </a:lnTo>
                  <a:lnTo>
                    <a:pt x="154635" y="663558"/>
                  </a:lnTo>
                  <a:lnTo>
                    <a:pt x="171992" y="707787"/>
                  </a:lnTo>
                  <a:lnTo>
                    <a:pt x="193870" y="750841"/>
                  </a:lnTo>
                  <a:lnTo>
                    <a:pt x="220200" y="792336"/>
                  </a:lnTo>
                  <a:lnTo>
                    <a:pt x="250914" y="831892"/>
                  </a:lnTo>
                  <a:lnTo>
                    <a:pt x="285943" y="869123"/>
                  </a:lnTo>
                  <a:lnTo>
                    <a:pt x="325219" y="903649"/>
                  </a:lnTo>
                  <a:lnTo>
                    <a:pt x="367575" y="934292"/>
                  </a:lnTo>
                  <a:lnTo>
                    <a:pt x="411633" y="960191"/>
                  </a:lnTo>
                  <a:lnTo>
                    <a:pt x="457004" y="981365"/>
                  </a:lnTo>
                  <a:lnTo>
                    <a:pt x="503298" y="997834"/>
                  </a:lnTo>
                  <a:lnTo>
                    <a:pt x="550128" y="1009614"/>
                  </a:lnTo>
                  <a:lnTo>
                    <a:pt x="597103" y="1016726"/>
                  </a:lnTo>
                  <a:lnTo>
                    <a:pt x="643837" y="1019187"/>
                  </a:lnTo>
                  <a:lnTo>
                    <a:pt x="689940" y="1017016"/>
                  </a:lnTo>
                  <a:lnTo>
                    <a:pt x="735022" y="1010232"/>
                  </a:lnTo>
                  <a:lnTo>
                    <a:pt x="778697" y="998852"/>
                  </a:lnTo>
                  <a:lnTo>
                    <a:pt x="820574" y="982896"/>
                  </a:lnTo>
                  <a:lnTo>
                    <a:pt x="860266" y="962382"/>
                  </a:lnTo>
                  <a:lnTo>
                    <a:pt x="897383" y="937329"/>
                  </a:lnTo>
                  <a:lnTo>
                    <a:pt x="931537" y="907754"/>
                  </a:lnTo>
                  <a:lnTo>
                    <a:pt x="962339" y="873677"/>
                  </a:lnTo>
                  <a:lnTo>
                    <a:pt x="988756" y="836092"/>
                  </a:lnTo>
                  <a:lnTo>
                    <a:pt x="1010032" y="796234"/>
                  </a:lnTo>
                  <a:lnTo>
                    <a:pt x="1026237" y="754488"/>
                  </a:lnTo>
                  <a:lnTo>
                    <a:pt x="1037440" y="711237"/>
                  </a:lnTo>
                  <a:lnTo>
                    <a:pt x="1043710" y="666865"/>
                  </a:lnTo>
                  <a:lnTo>
                    <a:pt x="1045116" y="621754"/>
                  </a:lnTo>
                  <a:lnTo>
                    <a:pt x="1041727" y="576288"/>
                  </a:lnTo>
                  <a:lnTo>
                    <a:pt x="1033611" y="530851"/>
                  </a:lnTo>
                  <a:lnTo>
                    <a:pt x="1020838" y="485825"/>
                  </a:lnTo>
                  <a:lnTo>
                    <a:pt x="1003477" y="441595"/>
                  </a:lnTo>
                  <a:lnTo>
                    <a:pt x="981597" y="398543"/>
                  </a:lnTo>
                  <a:lnTo>
                    <a:pt x="955266" y="357054"/>
                  </a:lnTo>
                  <a:lnTo>
                    <a:pt x="924554" y="317509"/>
                  </a:lnTo>
                  <a:lnTo>
                    <a:pt x="889530" y="280293"/>
                  </a:lnTo>
                  <a:lnTo>
                    <a:pt x="850262" y="245789"/>
                  </a:lnTo>
                  <a:lnTo>
                    <a:pt x="807905" y="215145"/>
                  </a:lnTo>
                  <a:lnTo>
                    <a:pt x="763847" y="189242"/>
                  </a:lnTo>
                  <a:lnTo>
                    <a:pt x="718477" y="168061"/>
                  </a:lnTo>
                  <a:lnTo>
                    <a:pt x="672182" y="151585"/>
                  </a:lnTo>
                  <a:lnTo>
                    <a:pt x="625353" y="139796"/>
                  </a:lnTo>
                  <a:lnTo>
                    <a:pt x="578377" y="132676"/>
                  </a:lnTo>
                  <a:lnTo>
                    <a:pt x="531644" y="130207"/>
                  </a:lnTo>
                  <a:lnTo>
                    <a:pt x="485541" y="132372"/>
                  </a:lnTo>
                  <a:lnTo>
                    <a:pt x="440458" y="139152"/>
                  </a:lnTo>
                  <a:lnTo>
                    <a:pt x="396784" y="150530"/>
                  </a:lnTo>
                  <a:lnTo>
                    <a:pt x="354906" y="166488"/>
                  </a:lnTo>
                  <a:lnTo>
                    <a:pt x="315214" y="187008"/>
                  </a:lnTo>
                  <a:lnTo>
                    <a:pt x="278097" y="212072"/>
                  </a:lnTo>
                  <a:lnTo>
                    <a:pt x="243943" y="241662"/>
                  </a:lnTo>
                  <a:lnTo>
                    <a:pt x="213141" y="27576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80" y="0"/>
              <a:ext cx="8808720" cy="6858000"/>
            </a:xfrm>
            <a:custGeom>
              <a:avLst/>
              <a:gdLst/>
              <a:ahLst/>
              <a:cxnLst/>
              <a:rect l="l" t="t" r="r" b="b"/>
              <a:pathLst>
                <a:path w="8808720" h="6858000">
                  <a:moveTo>
                    <a:pt x="8808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808720" y="685800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" y="0"/>
              <a:ext cx="161544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9566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792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247" y="6858000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96083" y="44196"/>
            <a:ext cx="3582924" cy="893063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48889" y="191516"/>
            <a:ext cx="287782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DOC/DOCX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34108" y="1079119"/>
            <a:ext cx="7861934" cy="4675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6725" indent="-454659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000" spc="-5" dirty="0">
                <a:latin typeface="Times New Roman"/>
                <a:cs typeface="Times New Roman"/>
              </a:rPr>
              <a:t>Microsoft's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Word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(word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processing)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saves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documents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46672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.doc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filename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extension</a:t>
            </a:r>
            <a:endParaRPr sz="2000">
              <a:latin typeface="Times New Roman"/>
              <a:cs typeface="Times New Roman"/>
            </a:endParaRPr>
          </a:p>
          <a:p>
            <a:pPr marL="466725" marR="320040" indent="-454659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formatting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identify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how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text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 look ( bold, </a:t>
            </a:r>
            <a:r>
              <a:rPr sz="2000" spc="-5" dirty="0">
                <a:latin typeface="Times New Roman"/>
                <a:cs typeface="Times New Roman"/>
              </a:rPr>
              <a:t>italic, </a:t>
            </a:r>
            <a:r>
              <a:rPr sz="2000" spc="-15" dirty="0">
                <a:latin typeface="Times New Roman"/>
                <a:cs typeface="Times New Roman"/>
              </a:rPr>
              <a:t>color, </a:t>
            </a:r>
            <a:r>
              <a:rPr sz="2000" dirty="0">
                <a:latin typeface="Times New Roman"/>
                <a:cs typeface="Times New Roman"/>
              </a:rPr>
              <a:t>typeface, </a:t>
            </a:r>
            <a:r>
              <a:rPr sz="2000" spc="-5" dirty="0">
                <a:latin typeface="Times New Roman"/>
                <a:cs typeface="Times New Roman"/>
              </a:rPr>
              <a:t>etc.) </a:t>
            </a:r>
            <a:r>
              <a:rPr sz="2000" dirty="0">
                <a:latin typeface="Times New Roman"/>
                <a:cs typeface="Times New Roman"/>
              </a:rPr>
              <a:t>as well as how the page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lays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out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(margins,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indentation,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pagination,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etc.)</a:t>
            </a:r>
            <a:endParaRPr sz="2000">
              <a:latin typeface="Times New Roman"/>
              <a:cs typeface="Times New Roman"/>
            </a:endParaRPr>
          </a:p>
          <a:p>
            <a:pPr marL="466725" marR="227329" indent="-454659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superceded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Word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2007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.docx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filename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extension</a:t>
            </a:r>
            <a:endParaRPr sz="2000">
              <a:latin typeface="Times New Roman"/>
              <a:cs typeface="Times New Roman"/>
            </a:endParaRPr>
          </a:p>
          <a:p>
            <a:pPr marL="469900" marR="280035" indent="-457834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469900" algn="l"/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DOCX</a:t>
            </a:r>
            <a:r>
              <a:rPr sz="2000" spc="-5" dirty="0">
                <a:latin typeface="Times New Roman"/>
                <a:cs typeface="Times New Roman"/>
              </a:rPr>
              <a:t> files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incorporate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XML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(EXtensible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Markup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Language)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coding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rules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integrate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document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Internet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  <a:p>
            <a:pPr marL="466725" marR="92710" indent="-454659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result,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earlier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versions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Word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cannot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DOCX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documents,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but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Microsoft does provide software that converts DOC documents into a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DOCX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format</a:t>
            </a:r>
            <a:endParaRPr sz="2000">
              <a:latin typeface="Times New Roman"/>
              <a:cs typeface="Times New Roman"/>
            </a:endParaRPr>
          </a:p>
          <a:p>
            <a:pPr marL="466725" marR="5080" indent="-454659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000" spc="-35" dirty="0">
                <a:latin typeface="Times New Roman"/>
                <a:cs typeface="Times New Roman"/>
              </a:rPr>
              <a:t>Word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2007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documents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documents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C f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Save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 o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5" y="0"/>
            <a:ext cx="9909175" cy="6861175"/>
            <a:chOff x="-3045" y="0"/>
            <a:chExt cx="9909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881" y="818106"/>
                  </a:lnTo>
                  <a:lnTo>
                    <a:pt x="100519" y="814261"/>
                  </a:lnTo>
                  <a:lnTo>
                    <a:pt x="149345" y="807936"/>
                  </a:lnTo>
                  <a:lnTo>
                    <a:pt x="197283" y="799201"/>
                  </a:lnTo>
                  <a:lnTo>
                    <a:pt x="244260" y="788125"/>
                  </a:lnTo>
                  <a:lnTo>
                    <a:pt x="290199" y="774778"/>
                  </a:lnTo>
                  <a:lnTo>
                    <a:pt x="335027" y="759228"/>
                  </a:lnTo>
                  <a:lnTo>
                    <a:pt x="378668" y="741545"/>
                  </a:lnTo>
                  <a:lnTo>
                    <a:pt x="421047" y="721798"/>
                  </a:lnTo>
                  <a:lnTo>
                    <a:pt x="462089" y="700057"/>
                  </a:lnTo>
                  <a:lnTo>
                    <a:pt x="501719" y="676389"/>
                  </a:lnTo>
                  <a:lnTo>
                    <a:pt x="539863" y="650866"/>
                  </a:lnTo>
                  <a:lnTo>
                    <a:pt x="576445" y="623555"/>
                  </a:lnTo>
                  <a:lnTo>
                    <a:pt x="611391" y="594526"/>
                  </a:lnTo>
                  <a:lnTo>
                    <a:pt x="644625" y="563849"/>
                  </a:lnTo>
                  <a:lnTo>
                    <a:pt x="676073" y="531592"/>
                  </a:lnTo>
                  <a:lnTo>
                    <a:pt x="705659" y="497824"/>
                  </a:lnTo>
                  <a:lnTo>
                    <a:pt x="733309" y="462616"/>
                  </a:lnTo>
                  <a:lnTo>
                    <a:pt x="758948" y="426036"/>
                  </a:lnTo>
                  <a:lnTo>
                    <a:pt x="782501" y="388152"/>
                  </a:lnTo>
                  <a:lnTo>
                    <a:pt x="803893" y="349036"/>
                  </a:lnTo>
                  <a:lnTo>
                    <a:pt x="823049" y="308755"/>
                  </a:lnTo>
                  <a:lnTo>
                    <a:pt x="839893" y="267378"/>
                  </a:lnTo>
                  <a:lnTo>
                    <a:pt x="854352" y="224976"/>
                  </a:lnTo>
                  <a:lnTo>
                    <a:pt x="866350" y="181618"/>
                  </a:lnTo>
                  <a:lnTo>
                    <a:pt x="875813" y="137371"/>
                  </a:lnTo>
                  <a:lnTo>
                    <a:pt x="882664" y="92307"/>
                  </a:lnTo>
                  <a:lnTo>
                    <a:pt x="886830" y="46493"/>
                  </a:lnTo>
                  <a:lnTo>
                    <a:pt x="88823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886830" y="46493"/>
                  </a:lnTo>
                  <a:lnTo>
                    <a:pt x="882664" y="92307"/>
                  </a:lnTo>
                  <a:lnTo>
                    <a:pt x="875813" y="137371"/>
                  </a:lnTo>
                  <a:lnTo>
                    <a:pt x="866350" y="181618"/>
                  </a:lnTo>
                  <a:lnTo>
                    <a:pt x="854352" y="224976"/>
                  </a:lnTo>
                  <a:lnTo>
                    <a:pt x="839894" y="267378"/>
                  </a:lnTo>
                  <a:lnTo>
                    <a:pt x="823049" y="308755"/>
                  </a:lnTo>
                  <a:lnTo>
                    <a:pt x="803893" y="349036"/>
                  </a:lnTo>
                  <a:lnTo>
                    <a:pt x="782501" y="388152"/>
                  </a:lnTo>
                  <a:lnTo>
                    <a:pt x="758949" y="426036"/>
                  </a:lnTo>
                  <a:lnTo>
                    <a:pt x="733310" y="462616"/>
                  </a:lnTo>
                  <a:lnTo>
                    <a:pt x="705659" y="497824"/>
                  </a:lnTo>
                  <a:lnTo>
                    <a:pt x="676073" y="531592"/>
                  </a:lnTo>
                  <a:lnTo>
                    <a:pt x="644625" y="563849"/>
                  </a:lnTo>
                  <a:lnTo>
                    <a:pt x="611391" y="594526"/>
                  </a:lnTo>
                  <a:lnTo>
                    <a:pt x="576445" y="623555"/>
                  </a:lnTo>
                  <a:lnTo>
                    <a:pt x="539863" y="650866"/>
                  </a:lnTo>
                  <a:lnTo>
                    <a:pt x="501719" y="676389"/>
                  </a:lnTo>
                  <a:lnTo>
                    <a:pt x="462089" y="700057"/>
                  </a:lnTo>
                  <a:lnTo>
                    <a:pt x="421047" y="721798"/>
                  </a:lnTo>
                  <a:lnTo>
                    <a:pt x="378668" y="741545"/>
                  </a:lnTo>
                  <a:lnTo>
                    <a:pt x="335027" y="759228"/>
                  </a:lnTo>
                  <a:lnTo>
                    <a:pt x="290200" y="774778"/>
                  </a:lnTo>
                  <a:lnTo>
                    <a:pt x="244260" y="788125"/>
                  </a:lnTo>
                  <a:lnTo>
                    <a:pt x="197283" y="799201"/>
                  </a:lnTo>
                  <a:lnTo>
                    <a:pt x="149345" y="807936"/>
                  </a:lnTo>
                  <a:lnTo>
                    <a:pt x="100519" y="814261"/>
                  </a:lnTo>
                  <a:lnTo>
                    <a:pt x="50881" y="818106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88235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6095"/>
              <a:ext cx="1926336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879" y="21081"/>
              <a:ext cx="1844039" cy="1702435"/>
            </a:xfrm>
            <a:custGeom>
              <a:avLst/>
              <a:gdLst/>
              <a:ahLst/>
              <a:cxnLst/>
              <a:rect l="l" t="t" r="r" b="b"/>
              <a:pathLst>
                <a:path w="1844039" h="1702435">
                  <a:moveTo>
                    <a:pt x="0" y="851154"/>
                  </a:moveTo>
                  <a:lnTo>
                    <a:pt x="1364" y="804458"/>
                  </a:lnTo>
                  <a:lnTo>
                    <a:pt x="5410" y="758420"/>
                  </a:lnTo>
                  <a:lnTo>
                    <a:pt x="12067" y="713105"/>
                  </a:lnTo>
                  <a:lnTo>
                    <a:pt x="21266" y="668577"/>
                  </a:lnTo>
                  <a:lnTo>
                    <a:pt x="32936" y="624901"/>
                  </a:lnTo>
                  <a:lnTo>
                    <a:pt x="47006" y="582143"/>
                  </a:lnTo>
                  <a:lnTo>
                    <a:pt x="63406" y="540367"/>
                  </a:lnTo>
                  <a:lnTo>
                    <a:pt x="82066" y="499639"/>
                  </a:lnTo>
                  <a:lnTo>
                    <a:pt x="102916" y="460022"/>
                  </a:lnTo>
                  <a:lnTo>
                    <a:pt x="125885" y="421583"/>
                  </a:lnTo>
                  <a:lnTo>
                    <a:pt x="150903" y="384386"/>
                  </a:lnTo>
                  <a:lnTo>
                    <a:pt x="177899" y="348496"/>
                  </a:lnTo>
                  <a:lnTo>
                    <a:pt x="206804" y="313977"/>
                  </a:lnTo>
                  <a:lnTo>
                    <a:pt x="237547" y="280896"/>
                  </a:lnTo>
                  <a:lnTo>
                    <a:pt x="270057" y="249316"/>
                  </a:lnTo>
                  <a:lnTo>
                    <a:pt x="304265" y="219304"/>
                  </a:lnTo>
                  <a:lnTo>
                    <a:pt x="340100" y="190922"/>
                  </a:lnTo>
                  <a:lnTo>
                    <a:pt x="377491" y="164238"/>
                  </a:lnTo>
                  <a:lnTo>
                    <a:pt x="416369" y="139315"/>
                  </a:lnTo>
                  <a:lnTo>
                    <a:pt x="456663" y="116219"/>
                  </a:lnTo>
                  <a:lnTo>
                    <a:pt x="498303" y="95014"/>
                  </a:lnTo>
                  <a:lnTo>
                    <a:pt x="541218" y="75765"/>
                  </a:lnTo>
                  <a:lnTo>
                    <a:pt x="585339" y="58538"/>
                  </a:lnTo>
                  <a:lnTo>
                    <a:pt x="630594" y="43397"/>
                  </a:lnTo>
                  <a:lnTo>
                    <a:pt x="676914" y="30407"/>
                  </a:lnTo>
                  <a:lnTo>
                    <a:pt x="724228" y="19634"/>
                  </a:lnTo>
                  <a:lnTo>
                    <a:pt x="772466" y="11141"/>
                  </a:lnTo>
                  <a:lnTo>
                    <a:pt x="821557" y="4995"/>
                  </a:lnTo>
                  <a:lnTo>
                    <a:pt x="871432" y="1259"/>
                  </a:lnTo>
                  <a:lnTo>
                    <a:pt x="922019" y="0"/>
                  </a:lnTo>
                  <a:lnTo>
                    <a:pt x="972625" y="1259"/>
                  </a:lnTo>
                  <a:lnTo>
                    <a:pt x="1022503" y="4995"/>
                  </a:lnTo>
                  <a:lnTo>
                    <a:pt x="1071598" y="11141"/>
                  </a:lnTo>
                  <a:lnTo>
                    <a:pt x="1119838" y="19634"/>
                  </a:lnTo>
                  <a:lnTo>
                    <a:pt x="1167154" y="30407"/>
                  </a:lnTo>
                  <a:lnTo>
                    <a:pt x="1213476" y="43397"/>
                  </a:lnTo>
                  <a:lnTo>
                    <a:pt x="1258732" y="58538"/>
                  </a:lnTo>
                  <a:lnTo>
                    <a:pt x="1302853" y="75765"/>
                  </a:lnTo>
                  <a:lnTo>
                    <a:pt x="1345768" y="95014"/>
                  </a:lnTo>
                  <a:lnTo>
                    <a:pt x="1387408" y="116219"/>
                  </a:lnTo>
                  <a:lnTo>
                    <a:pt x="1427701" y="139315"/>
                  </a:lnTo>
                  <a:lnTo>
                    <a:pt x="1466578" y="164238"/>
                  </a:lnTo>
                  <a:lnTo>
                    <a:pt x="1503968" y="190922"/>
                  </a:lnTo>
                  <a:lnTo>
                    <a:pt x="1539801" y="219304"/>
                  </a:lnTo>
                  <a:lnTo>
                    <a:pt x="1574007" y="249316"/>
                  </a:lnTo>
                  <a:lnTo>
                    <a:pt x="1606516" y="280896"/>
                  </a:lnTo>
                  <a:lnTo>
                    <a:pt x="1637256" y="313977"/>
                  </a:lnTo>
                  <a:lnTo>
                    <a:pt x="1666159" y="348496"/>
                  </a:lnTo>
                  <a:lnTo>
                    <a:pt x="1693153" y="384386"/>
                  </a:lnTo>
                  <a:lnTo>
                    <a:pt x="1718169" y="421583"/>
                  </a:lnTo>
                  <a:lnTo>
                    <a:pt x="1741136" y="460022"/>
                  </a:lnTo>
                  <a:lnTo>
                    <a:pt x="1761983" y="499639"/>
                  </a:lnTo>
                  <a:lnTo>
                    <a:pt x="1780641" y="540367"/>
                  </a:lnTo>
                  <a:lnTo>
                    <a:pt x="1797039" y="582143"/>
                  </a:lnTo>
                  <a:lnTo>
                    <a:pt x="1811108" y="624901"/>
                  </a:lnTo>
                  <a:lnTo>
                    <a:pt x="1822776" y="668577"/>
                  </a:lnTo>
                  <a:lnTo>
                    <a:pt x="1831973" y="713105"/>
                  </a:lnTo>
                  <a:lnTo>
                    <a:pt x="1838630" y="758420"/>
                  </a:lnTo>
                  <a:lnTo>
                    <a:pt x="1842675" y="804458"/>
                  </a:lnTo>
                  <a:lnTo>
                    <a:pt x="1844039" y="851154"/>
                  </a:lnTo>
                  <a:lnTo>
                    <a:pt x="1842675" y="897849"/>
                  </a:lnTo>
                  <a:lnTo>
                    <a:pt x="1838630" y="943885"/>
                  </a:lnTo>
                  <a:lnTo>
                    <a:pt x="1831973" y="989199"/>
                  </a:lnTo>
                  <a:lnTo>
                    <a:pt x="1822776" y="1033724"/>
                  </a:lnTo>
                  <a:lnTo>
                    <a:pt x="1811108" y="1077396"/>
                  </a:lnTo>
                  <a:lnTo>
                    <a:pt x="1797039" y="1120151"/>
                  </a:lnTo>
                  <a:lnTo>
                    <a:pt x="1780641" y="1161922"/>
                  </a:lnTo>
                  <a:lnTo>
                    <a:pt x="1761983" y="1202646"/>
                  </a:lnTo>
                  <a:lnTo>
                    <a:pt x="1741136" y="1242257"/>
                  </a:lnTo>
                  <a:lnTo>
                    <a:pt x="1718169" y="1280691"/>
                  </a:lnTo>
                  <a:lnTo>
                    <a:pt x="1693153" y="1317882"/>
                  </a:lnTo>
                  <a:lnTo>
                    <a:pt x="1666159" y="1353767"/>
                  </a:lnTo>
                  <a:lnTo>
                    <a:pt x="1637256" y="1388279"/>
                  </a:lnTo>
                  <a:lnTo>
                    <a:pt x="1606516" y="1421354"/>
                  </a:lnTo>
                  <a:lnTo>
                    <a:pt x="1574007" y="1452927"/>
                  </a:lnTo>
                  <a:lnTo>
                    <a:pt x="1539801" y="1482934"/>
                  </a:lnTo>
                  <a:lnTo>
                    <a:pt x="1503968" y="1511308"/>
                  </a:lnTo>
                  <a:lnTo>
                    <a:pt x="1466578" y="1537987"/>
                  </a:lnTo>
                  <a:lnTo>
                    <a:pt x="1427701" y="1562904"/>
                  </a:lnTo>
                  <a:lnTo>
                    <a:pt x="1387408" y="1585994"/>
                  </a:lnTo>
                  <a:lnTo>
                    <a:pt x="1345768" y="1607194"/>
                  </a:lnTo>
                  <a:lnTo>
                    <a:pt x="1302853" y="1626437"/>
                  </a:lnTo>
                  <a:lnTo>
                    <a:pt x="1258732" y="1643660"/>
                  </a:lnTo>
                  <a:lnTo>
                    <a:pt x="1213476" y="1658796"/>
                  </a:lnTo>
                  <a:lnTo>
                    <a:pt x="1167154" y="1671782"/>
                  </a:lnTo>
                  <a:lnTo>
                    <a:pt x="1119838" y="1682553"/>
                  </a:lnTo>
                  <a:lnTo>
                    <a:pt x="1071598" y="1691042"/>
                  </a:lnTo>
                  <a:lnTo>
                    <a:pt x="1022503" y="1697187"/>
                  </a:lnTo>
                  <a:lnTo>
                    <a:pt x="972625" y="1700921"/>
                  </a:lnTo>
                  <a:lnTo>
                    <a:pt x="922032" y="1702181"/>
                  </a:lnTo>
                  <a:lnTo>
                    <a:pt x="871432" y="1700921"/>
                  </a:lnTo>
                  <a:lnTo>
                    <a:pt x="821557" y="1697187"/>
                  </a:lnTo>
                  <a:lnTo>
                    <a:pt x="772466" y="1691042"/>
                  </a:lnTo>
                  <a:lnTo>
                    <a:pt x="724228" y="1682553"/>
                  </a:lnTo>
                  <a:lnTo>
                    <a:pt x="676914" y="1671782"/>
                  </a:lnTo>
                  <a:lnTo>
                    <a:pt x="630594" y="1658796"/>
                  </a:lnTo>
                  <a:lnTo>
                    <a:pt x="585339" y="1643660"/>
                  </a:lnTo>
                  <a:lnTo>
                    <a:pt x="541219" y="1626437"/>
                  </a:lnTo>
                  <a:lnTo>
                    <a:pt x="498303" y="1607194"/>
                  </a:lnTo>
                  <a:lnTo>
                    <a:pt x="456664" y="1585994"/>
                  </a:lnTo>
                  <a:lnTo>
                    <a:pt x="416370" y="1562904"/>
                  </a:lnTo>
                  <a:lnTo>
                    <a:pt x="377492" y="1537987"/>
                  </a:lnTo>
                  <a:lnTo>
                    <a:pt x="340101" y="1511308"/>
                  </a:lnTo>
                  <a:lnTo>
                    <a:pt x="304266" y="1482934"/>
                  </a:lnTo>
                  <a:lnTo>
                    <a:pt x="270059" y="1452927"/>
                  </a:lnTo>
                  <a:lnTo>
                    <a:pt x="237549" y="1421354"/>
                  </a:lnTo>
                  <a:lnTo>
                    <a:pt x="206806" y="1388279"/>
                  </a:lnTo>
                  <a:lnTo>
                    <a:pt x="177902" y="1353767"/>
                  </a:lnTo>
                  <a:lnTo>
                    <a:pt x="150906" y="1317882"/>
                  </a:lnTo>
                  <a:lnTo>
                    <a:pt x="125888" y="1280691"/>
                  </a:lnTo>
                  <a:lnTo>
                    <a:pt x="102920" y="1242257"/>
                  </a:lnTo>
                  <a:lnTo>
                    <a:pt x="82071" y="1202646"/>
                  </a:lnTo>
                  <a:lnTo>
                    <a:pt x="63412" y="1161922"/>
                  </a:lnTo>
                  <a:lnTo>
                    <a:pt x="47012" y="1120151"/>
                  </a:lnTo>
                  <a:lnTo>
                    <a:pt x="32943" y="1077396"/>
                  </a:lnTo>
                  <a:lnTo>
                    <a:pt x="21274" y="1033724"/>
                  </a:lnTo>
                  <a:lnTo>
                    <a:pt x="12077" y="989199"/>
                  </a:lnTo>
                  <a:lnTo>
                    <a:pt x="5420" y="943885"/>
                  </a:lnTo>
                  <a:lnTo>
                    <a:pt x="1375" y="897849"/>
                  </a:lnTo>
                  <a:lnTo>
                    <a:pt x="12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1" y="1024128"/>
              <a:ext cx="1217676" cy="11932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4" y="1031703"/>
              <a:ext cx="1175464" cy="1149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144" y="1031703"/>
              <a:ext cx="1176020" cy="1149985"/>
            </a:xfrm>
            <a:custGeom>
              <a:avLst/>
              <a:gdLst/>
              <a:ahLst/>
              <a:cxnLst/>
              <a:rect l="l" t="t" r="r" b="b"/>
              <a:pathLst>
                <a:path w="1176020" h="1149985">
                  <a:moveTo>
                    <a:pt x="111160" y="194354"/>
                  </a:moveTo>
                  <a:lnTo>
                    <a:pt x="140947" y="160272"/>
                  </a:lnTo>
                  <a:lnTo>
                    <a:pt x="173183" y="129434"/>
                  </a:lnTo>
                  <a:lnTo>
                    <a:pt x="207658" y="101852"/>
                  </a:lnTo>
                  <a:lnTo>
                    <a:pt x="244161" y="77541"/>
                  </a:lnTo>
                  <a:lnTo>
                    <a:pt x="282480" y="56512"/>
                  </a:lnTo>
                  <a:lnTo>
                    <a:pt x="322405" y="38778"/>
                  </a:lnTo>
                  <a:lnTo>
                    <a:pt x="363724" y="24354"/>
                  </a:lnTo>
                  <a:lnTo>
                    <a:pt x="406226" y="13250"/>
                  </a:lnTo>
                  <a:lnTo>
                    <a:pt x="449699" y="5482"/>
                  </a:lnTo>
                  <a:lnTo>
                    <a:pt x="493933" y="1060"/>
                  </a:lnTo>
                  <a:lnTo>
                    <a:pt x="538717" y="0"/>
                  </a:lnTo>
                  <a:lnTo>
                    <a:pt x="583839" y="2312"/>
                  </a:lnTo>
                  <a:lnTo>
                    <a:pt x="629088" y="8011"/>
                  </a:lnTo>
                  <a:lnTo>
                    <a:pt x="674253" y="17109"/>
                  </a:lnTo>
                  <a:lnTo>
                    <a:pt x="719124" y="29619"/>
                  </a:lnTo>
                  <a:lnTo>
                    <a:pt x="763487" y="45555"/>
                  </a:lnTo>
                  <a:lnTo>
                    <a:pt x="807134" y="64929"/>
                  </a:lnTo>
                  <a:lnTo>
                    <a:pt x="849851" y="87754"/>
                  </a:lnTo>
                  <a:lnTo>
                    <a:pt x="891429" y="114042"/>
                  </a:lnTo>
                  <a:lnTo>
                    <a:pt x="931656" y="143808"/>
                  </a:lnTo>
                  <a:lnTo>
                    <a:pt x="969606" y="176431"/>
                  </a:lnTo>
                  <a:lnTo>
                    <a:pt x="1004463" y="211142"/>
                  </a:lnTo>
                  <a:lnTo>
                    <a:pt x="1036193" y="247733"/>
                  </a:lnTo>
                  <a:lnTo>
                    <a:pt x="1064763" y="285995"/>
                  </a:lnTo>
                  <a:lnTo>
                    <a:pt x="1090138" y="325720"/>
                  </a:lnTo>
                  <a:lnTo>
                    <a:pt x="1112285" y="366698"/>
                  </a:lnTo>
                  <a:lnTo>
                    <a:pt x="1131169" y="408721"/>
                  </a:lnTo>
                  <a:lnTo>
                    <a:pt x="1146756" y="451579"/>
                  </a:lnTo>
                  <a:lnTo>
                    <a:pt x="1159013" y="495065"/>
                  </a:lnTo>
                  <a:lnTo>
                    <a:pt x="1167906" y="538969"/>
                  </a:lnTo>
                  <a:lnTo>
                    <a:pt x="1173401" y="583082"/>
                  </a:lnTo>
                  <a:lnTo>
                    <a:pt x="1175464" y="627197"/>
                  </a:lnTo>
                  <a:lnTo>
                    <a:pt x="1174060" y="671103"/>
                  </a:lnTo>
                  <a:lnTo>
                    <a:pt x="1169156" y="714593"/>
                  </a:lnTo>
                  <a:lnTo>
                    <a:pt x="1160719" y="757456"/>
                  </a:lnTo>
                  <a:lnTo>
                    <a:pt x="1148713" y="799486"/>
                  </a:lnTo>
                  <a:lnTo>
                    <a:pt x="1133106" y="840472"/>
                  </a:lnTo>
                  <a:lnTo>
                    <a:pt x="1113863" y="880207"/>
                  </a:lnTo>
                  <a:lnTo>
                    <a:pt x="1090950" y="918480"/>
                  </a:lnTo>
                  <a:lnTo>
                    <a:pt x="1064333" y="955084"/>
                  </a:lnTo>
                  <a:lnTo>
                    <a:pt x="1034545" y="989166"/>
                  </a:lnTo>
                  <a:lnTo>
                    <a:pt x="1002307" y="1020005"/>
                  </a:lnTo>
                  <a:lnTo>
                    <a:pt x="967830" y="1047586"/>
                  </a:lnTo>
                  <a:lnTo>
                    <a:pt x="931326" y="1071898"/>
                  </a:lnTo>
                  <a:lnTo>
                    <a:pt x="893005" y="1092927"/>
                  </a:lnTo>
                  <a:lnTo>
                    <a:pt x="853080" y="1110660"/>
                  </a:lnTo>
                  <a:lnTo>
                    <a:pt x="811760" y="1125085"/>
                  </a:lnTo>
                  <a:lnTo>
                    <a:pt x="769258" y="1136188"/>
                  </a:lnTo>
                  <a:lnTo>
                    <a:pt x="725784" y="1143957"/>
                  </a:lnTo>
                  <a:lnTo>
                    <a:pt x="681549" y="1148378"/>
                  </a:lnTo>
                  <a:lnTo>
                    <a:pt x="636765" y="1149439"/>
                  </a:lnTo>
                  <a:lnTo>
                    <a:pt x="591642" y="1147127"/>
                  </a:lnTo>
                  <a:lnTo>
                    <a:pt x="546393" y="1141428"/>
                  </a:lnTo>
                  <a:lnTo>
                    <a:pt x="501227" y="1132330"/>
                  </a:lnTo>
                  <a:lnTo>
                    <a:pt x="456357" y="1119819"/>
                  </a:lnTo>
                  <a:lnTo>
                    <a:pt x="411993" y="1103884"/>
                  </a:lnTo>
                  <a:lnTo>
                    <a:pt x="368347" y="1084510"/>
                  </a:lnTo>
                  <a:lnTo>
                    <a:pt x="325629" y="1061685"/>
                  </a:lnTo>
                  <a:lnTo>
                    <a:pt x="284051" y="1035396"/>
                  </a:lnTo>
                  <a:lnTo>
                    <a:pt x="243824" y="1005630"/>
                  </a:lnTo>
                  <a:lnTo>
                    <a:pt x="205877" y="972990"/>
                  </a:lnTo>
                  <a:lnTo>
                    <a:pt x="171022" y="938262"/>
                  </a:lnTo>
                  <a:lnTo>
                    <a:pt x="139292" y="901657"/>
                  </a:lnTo>
                  <a:lnTo>
                    <a:pt x="110721" y="863382"/>
                  </a:lnTo>
                  <a:lnTo>
                    <a:pt x="85344" y="823647"/>
                  </a:lnTo>
                  <a:lnTo>
                    <a:pt x="63195" y="782661"/>
                  </a:lnTo>
                  <a:lnTo>
                    <a:pt x="44308" y="740631"/>
                  </a:lnTo>
                  <a:lnTo>
                    <a:pt x="28718" y="697768"/>
                  </a:lnTo>
                  <a:lnTo>
                    <a:pt x="16457" y="654280"/>
                  </a:lnTo>
                  <a:lnTo>
                    <a:pt x="7561" y="610375"/>
                  </a:lnTo>
                  <a:lnTo>
                    <a:pt x="2064" y="566262"/>
                  </a:lnTo>
                  <a:lnTo>
                    <a:pt x="0" y="522150"/>
                  </a:lnTo>
                  <a:lnTo>
                    <a:pt x="1402" y="478249"/>
                  </a:lnTo>
                  <a:lnTo>
                    <a:pt x="6305" y="434766"/>
                  </a:lnTo>
                  <a:lnTo>
                    <a:pt x="14744" y="391911"/>
                  </a:lnTo>
                  <a:lnTo>
                    <a:pt x="26752" y="349892"/>
                  </a:lnTo>
                  <a:lnTo>
                    <a:pt x="42363" y="308918"/>
                  </a:lnTo>
                  <a:lnTo>
                    <a:pt x="61612" y="269198"/>
                  </a:lnTo>
                  <a:lnTo>
                    <a:pt x="84533" y="230940"/>
                  </a:lnTo>
                  <a:lnTo>
                    <a:pt x="111160" y="194354"/>
                  </a:lnTo>
                  <a:close/>
                </a:path>
                <a:path w="1176020" h="1149985">
                  <a:moveTo>
                    <a:pt x="213141" y="275761"/>
                  </a:moveTo>
                  <a:lnTo>
                    <a:pt x="186733" y="313345"/>
                  </a:lnTo>
                  <a:lnTo>
                    <a:pt x="165461" y="353199"/>
                  </a:lnTo>
                  <a:lnTo>
                    <a:pt x="149258" y="394938"/>
                  </a:lnTo>
                  <a:lnTo>
                    <a:pt x="138054" y="438181"/>
                  </a:lnTo>
                  <a:lnTo>
                    <a:pt x="131782" y="482546"/>
                  </a:lnTo>
                  <a:lnTo>
                    <a:pt x="130372" y="527648"/>
                  </a:lnTo>
                  <a:lnTo>
                    <a:pt x="133756" y="573106"/>
                  </a:lnTo>
                  <a:lnTo>
                    <a:pt x="141867" y="618537"/>
                  </a:lnTo>
                  <a:lnTo>
                    <a:pt x="154635" y="663558"/>
                  </a:lnTo>
                  <a:lnTo>
                    <a:pt x="171992" y="707787"/>
                  </a:lnTo>
                  <a:lnTo>
                    <a:pt x="193870" y="750841"/>
                  </a:lnTo>
                  <a:lnTo>
                    <a:pt x="220200" y="792336"/>
                  </a:lnTo>
                  <a:lnTo>
                    <a:pt x="250914" y="831892"/>
                  </a:lnTo>
                  <a:lnTo>
                    <a:pt x="285943" y="869123"/>
                  </a:lnTo>
                  <a:lnTo>
                    <a:pt x="325219" y="903649"/>
                  </a:lnTo>
                  <a:lnTo>
                    <a:pt x="367575" y="934292"/>
                  </a:lnTo>
                  <a:lnTo>
                    <a:pt x="411633" y="960191"/>
                  </a:lnTo>
                  <a:lnTo>
                    <a:pt x="457004" y="981365"/>
                  </a:lnTo>
                  <a:lnTo>
                    <a:pt x="503298" y="997834"/>
                  </a:lnTo>
                  <a:lnTo>
                    <a:pt x="550128" y="1009614"/>
                  </a:lnTo>
                  <a:lnTo>
                    <a:pt x="597103" y="1016726"/>
                  </a:lnTo>
                  <a:lnTo>
                    <a:pt x="643837" y="1019187"/>
                  </a:lnTo>
                  <a:lnTo>
                    <a:pt x="689940" y="1017016"/>
                  </a:lnTo>
                  <a:lnTo>
                    <a:pt x="735022" y="1010232"/>
                  </a:lnTo>
                  <a:lnTo>
                    <a:pt x="778697" y="998852"/>
                  </a:lnTo>
                  <a:lnTo>
                    <a:pt x="820574" y="982896"/>
                  </a:lnTo>
                  <a:lnTo>
                    <a:pt x="860266" y="962382"/>
                  </a:lnTo>
                  <a:lnTo>
                    <a:pt x="897383" y="937329"/>
                  </a:lnTo>
                  <a:lnTo>
                    <a:pt x="931537" y="907754"/>
                  </a:lnTo>
                  <a:lnTo>
                    <a:pt x="962339" y="873677"/>
                  </a:lnTo>
                  <a:lnTo>
                    <a:pt x="988756" y="836092"/>
                  </a:lnTo>
                  <a:lnTo>
                    <a:pt x="1010032" y="796234"/>
                  </a:lnTo>
                  <a:lnTo>
                    <a:pt x="1026237" y="754488"/>
                  </a:lnTo>
                  <a:lnTo>
                    <a:pt x="1037440" y="711237"/>
                  </a:lnTo>
                  <a:lnTo>
                    <a:pt x="1043710" y="666865"/>
                  </a:lnTo>
                  <a:lnTo>
                    <a:pt x="1045116" y="621754"/>
                  </a:lnTo>
                  <a:lnTo>
                    <a:pt x="1041727" y="576288"/>
                  </a:lnTo>
                  <a:lnTo>
                    <a:pt x="1033611" y="530851"/>
                  </a:lnTo>
                  <a:lnTo>
                    <a:pt x="1020838" y="485825"/>
                  </a:lnTo>
                  <a:lnTo>
                    <a:pt x="1003477" y="441595"/>
                  </a:lnTo>
                  <a:lnTo>
                    <a:pt x="981597" y="398543"/>
                  </a:lnTo>
                  <a:lnTo>
                    <a:pt x="955266" y="357054"/>
                  </a:lnTo>
                  <a:lnTo>
                    <a:pt x="924554" y="317509"/>
                  </a:lnTo>
                  <a:lnTo>
                    <a:pt x="889530" y="280293"/>
                  </a:lnTo>
                  <a:lnTo>
                    <a:pt x="850262" y="245789"/>
                  </a:lnTo>
                  <a:lnTo>
                    <a:pt x="807905" y="215145"/>
                  </a:lnTo>
                  <a:lnTo>
                    <a:pt x="763847" y="189242"/>
                  </a:lnTo>
                  <a:lnTo>
                    <a:pt x="718477" y="168061"/>
                  </a:lnTo>
                  <a:lnTo>
                    <a:pt x="672182" y="151585"/>
                  </a:lnTo>
                  <a:lnTo>
                    <a:pt x="625353" y="139796"/>
                  </a:lnTo>
                  <a:lnTo>
                    <a:pt x="578377" y="132676"/>
                  </a:lnTo>
                  <a:lnTo>
                    <a:pt x="531644" y="130207"/>
                  </a:lnTo>
                  <a:lnTo>
                    <a:pt x="485541" y="132372"/>
                  </a:lnTo>
                  <a:lnTo>
                    <a:pt x="440458" y="139152"/>
                  </a:lnTo>
                  <a:lnTo>
                    <a:pt x="396784" y="150530"/>
                  </a:lnTo>
                  <a:lnTo>
                    <a:pt x="354906" y="166488"/>
                  </a:lnTo>
                  <a:lnTo>
                    <a:pt x="315214" y="187008"/>
                  </a:lnTo>
                  <a:lnTo>
                    <a:pt x="278097" y="212072"/>
                  </a:lnTo>
                  <a:lnTo>
                    <a:pt x="243943" y="241662"/>
                  </a:lnTo>
                  <a:lnTo>
                    <a:pt x="213141" y="27576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80" y="0"/>
              <a:ext cx="8808720" cy="6858000"/>
            </a:xfrm>
            <a:custGeom>
              <a:avLst/>
              <a:gdLst/>
              <a:ahLst/>
              <a:cxnLst/>
              <a:rect l="l" t="t" r="r" b="b"/>
              <a:pathLst>
                <a:path w="8808720" h="6858000">
                  <a:moveTo>
                    <a:pt x="8808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808720" y="685800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" y="0"/>
              <a:ext cx="161544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9566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792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247" y="6858000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54935" y="280415"/>
            <a:ext cx="1892808" cy="99669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48889" y="445973"/>
            <a:ext cx="11080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5" dirty="0"/>
              <a:t>R</a:t>
            </a:r>
            <a:r>
              <a:rPr sz="4800" dirty="0"/>
              <a:t>TF</a:t>
            </a:r>
            <a:endParaRPr sz="4800"/>
          </a:p>
        </p:txBody>
      </p:sp>
      <p:sp>
        <p:nvSpPr>
          <p:cNvPr id="16" name="object 16"/>
          <p:cNvSpPr txBox="1"/>
          <p:nvPr/>
        </p:nvSpPr>
        <p:spPr>
          <a:xfrm>
            <a:off x="1634108" y="1263167"/>
            <a:ext cx="7780020" cy="51777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9900" algn="l"/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Stands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Rich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Text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Format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9900" algn="l"/>
                <a:tab pos="470534" algn="l"/>
              </a:tabLst>
            </a:pPr>
            <a:r>
              <a:rPr sz="2800" spc="-65" dirty="0">
                <a:latin typeface="Times New Roman"/>
                <a:cs typeface="Times New Roman"/>
              </a:rPr>
              <a:t>RTF</a:t>
            </a:r>
            <a:r>
              <a:rPr sz="2800" spc="-5" dirty="0">
                <a:latin typeface="Times New Roman"/>
                <a:cs typeface="Times New Roman"/>
              </a:rPr>
              <a:t> documents are </a:t>
            </a:r>
            <a:r>
              <a:rPr sz="2800" dirty="0">
                <a:latin typeface="Times New Roman"/>
                <a:cs typeface="Times New Roman"/>
              </a:rPr>
              <a:t>designed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transfer documents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between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word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software</a:t>
            </a:r>
            <a:endParaRPr sz="280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800" spc="-5" dirty="0">
                <a:latin typeface="Times New Roman"/>
                <a:cs typeface="Times New Roman"/>
              </a:rPr>
              <a:t>These files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 .rtf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filename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extensions</a:t>
            </a:r>
            <a:endParaRPr sz="2800">
              <a:latin typeface="Times New Roman"/>
              <a:cs typeface="Times New Roman"/>
            </a:endParaRPr>
          </a:p>
          <a:p>
            <a:pPr marL="466725" marR="353060" indent="-454659" algn="just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7359" algn="l"/>
              </a:tabLst>
            </a:pPr>
            <a:r>
              <a:rPr sz="2800" spc="-5" dirty="0">
                <a:latin typeface="Times New Roman"/>
                <a:cs typeface="Times New Roman"/>
              </a:rPr>
              <a:t>While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text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formatting</a:t>
            </a:r>
            <a:r>
              <a:rPr sz="2800" dirty="0">
                <a:latin typeface="Times New Roman"/>
                <a:cs typeface="Times New Roman"/>
              </a:rPr>
              <a:t> options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"rich" as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those </a:t>
            </a:r>
            <a:r>
              <a:rPr sz="2800" spc="-5" dirty="0">
                <a:latin typeface="Times New Roman"/>
                <a:cs typeface="Times New Roman"/>
              </a:rPr>
              <a:t>used by </a:t>
            </a:r>
            <a:r>
              <a:rPr sz="2800" spc="-50" dirty="0">
                <a:latin typeface="Times New Roman"/>
                <a:cs typeface="Times New Roman"/>
              </a:rPr>
              <a:t>Word, </a:t>
            </a:r>
            <a:r>
              <a:rPr sz="2800" spc="-65" dirty="0">
                <a:latin typeface="Times New Roman"/>
                <a:cs typeface="Times New Roman"/>
              </a:rPr>
              <a:t>RTF </a:t>
            </a:r>
            <a:r>
              <a:rPr sz="2800" spc="-5" dirty="0">
                <a:latin typeface="Times New Roman"/>
                <a:cs typeface="Times New Roman"/>
              </a:rPr>
              <a:t>files have limited page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layout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options</a:t>
            </a:r>
            <a:endParaRPr sz="2800">
              <a:latin typeface="Times New Roman"/>
              <a:cs typeface="Times New Roman"/>
            </a:endParaRPr>
          </a:p>
          <a:p>
            <a:pPr marL="466725" marR="98425" indent="-454659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example,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you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cannot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create columns, add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page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numbers,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headers, or </a:t>
            </a:r>
            <a:r>
              <a:rPr sz="2800" dirty="0">
                <a:latin typeface="Times New Roman"/>
                <a:cs typeface="Times New Roman"/>
              </a:rPr>
              <a:t>footers</a:t>
            </a:r>
            <a:endParaRPr sz="2800">
              <a:latin typeface="Times New Roman"/>
              <a:cs typeface="Times New Roman"/>
            </a:endParaRPr>
          </a:p>
          <a:p>
            <a:pPr marL="466725" marR="802640" indent="-454659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35" dirty="0">
                <a:latin typeface="Times New Roman"/>
                <a:cs typeface="Times New Roman"/>
              </a:rPr>
              <a:t>WordPad </a:t>
            </a:r>
            <a:r>
              <a:rPr sz="2800" spc="-5" dirty="0">
                <a:latin typeface="Times New Roman"/>
                <a:cs typeface="Times New Roman"/>
              </a:rPr>
              <a:t>word processor included with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Windows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defaults 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creating </a:t>
            </a:r>
            <a:r>
              <a:rPr sz="2800" spc="-65" dirty="0">
                <a:latin typeface="Times New Roman"/>
                <a:cs typeface="Times New Roman"/>
              </a:rPr>
              <a:t>RTF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documents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5" y="0"/>
            <a:ext cx="9909175" cy="6861175"/>
            <a:chOff x="-3045" y="0"/>
            <a:chExt cx="9909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881" y="818106"/>
                  </a:lnTo>
                  <a:lnTo>
                    <a:pt x="100519" y="814261"/>
                  </a:lnTo>
                  <a:lnTo>
                    <a:pt x="149345" y="807936"/>
                  </a:lnTo>
                  <a:lnTo>
                    <a:pt x="197283" y="799201"/>
                  </a:lnTo>
                  <a:lnTo>
                    <a:pt x="244260" y="788125"/>
                  </a:lnTo>
                  <a:lnTo>
                    <a:pt x="290199" y="774778"/>
                  </a:lnTo>
                  <a:lnTo>
                    <a:pt x="335027" y="759228"/>
                  </a:lnTo>
                  <a:lnTo>
                    <a:pt x="378668" y="741545"/>
                  </a:lnTo>
                  <a:lnTo>
                    <a:pt x="421047" y="721798"/>
                  </a:lnTo>
                  <a:lnTo>
                    <a:pt x="462089" y="700057"/>
                  </a:lnTo>
                  <a:lnTo>
                    <a:pt x="501719" y="676389"/>
                  </a:lnTo>
                  <a:lnTo>
                    <a:pt x="539863" y="650866"/>
                  </a:lnTo>
                  <a:lnTo>
                    <a:pt x="576445" y="623555"/>
                  </a:lnTo>
                  <a:lnTo>
                    <a:pt x="611391" y="594526"/>
                  </a:lnTo>
                  <a:lnTo>
                    <a:pt x="644625" y="563849"/>
                  </a:lnTo>
                  <a:lnTo>
                    <a:pt x="676073" y="531592"/>
                  </a:lnTo>
                  <a:lnTo>
                    <a:pt x="705659" y="497824"/>
                  </a:lnTo>
                  <a:lnTo>
                    <a:pt x="733309" y="462616"/>
                  </a:lnTo>
                  <a:lnTo>
                    <a:pt x="758948" y="426036"/>
                  </a:lnTo>
                  <a:lnTo>
                    <a:pt x="782501" y="388152"/>
                  </a:lnTo>
                  <a:lnTo>
                    <a:pt x="803893" y="349036"/>
                  </a:lnTo>
                  <a:lnTo>
                    <a:pt x="823049" y="308755"/>
                  </a:lnTo>
                  <a:lnTo>
                    <a:pt x="839893" y="267378"/>
                  </a:lnTo>
                  <a:lnTo>
                    <a:pt x="854352" y="224976"/>
                  </a:lnTo>
                  <a:lnTo>
                    <a:pt x="866350" y="181618"/>
                  </a:lnTo>
                  <a:lnTo>
                    <a:pt x="875813" y="137371"/>
                  </a:lnTo>
                  <a:lnTo>
                    <a:pt x="882664" y="92307"/>
                  </a:lnTo>
                  <a:lnTo>
                    <a:pt x="886830" y="46493"/>
                  </a:lnTo>
                  <a:lnTo>
                    <a:pt x="88823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886830" y="46493"/>
                  </a:lnTo>
                  <a:lnTo>
                    <a:pt x="882664" y="92307"/>
                  </a:lnTo>
                  <a:lnTo>
                    <a:pt x="875813" y="137371"/>
                  </a:lnTo>
                  <a:lnTo>
                    <a:pt x="866350" y="181618"/>
                  </a:lnTo>
                  <a:lnTo>
                    <a:pt x="854352" y="224976"/>
                  </a:lnTo>
                  <a:lnTo>
                    <a:pt x="839894" y="267378"/>
                  </a:lnTo>
                  <a:lnTo>
                    <a:pt x="823049" y="308755"/>
                  </a:lnTo>
                  <a:lnTo>
                    <a:pt x="803893" y="349036"/>
                  </a:lnTo>
                  <a:lnTo>
                    <a:pt x="782501" y="388152"/>
                  </a:lnTo>
                  <a:lnTo>
                    <a:pt x="758949" y="426036"/>
                  </a:lnTo>
                  <a:lnTo>
                    <a:pt x="733310" y="462616"/>
                  </a:lnTo>
                  <a:lnTo>
                    <a:pt x="705659" y="497824"/>
                  </a:lnTo>
                  <a:lnTo>
                    <a:pt x="676073" y="531592"/>
                  </a:lnTo>
                  <a:lnTo>
                    <a:pt x="644625" y="563849"/>
                  </a:lnTo>
                  <a:lnTo>
                    <a:pt x="611391" y="594526"/>
                  </a:lnTo>
                  <a:lnTo>
                    <a:pt x="576445" y="623555"/>
                  </a:lnTo>
                  <a:lnTo>
                    <a:pt x="539863" y="650866"/>
                  </a:lnTo>
                  <a:lnTo>
                    <a:pt x="501719" y="676389"/>
                  </a:lnTo>
                  <a:lnTo>
                    <a:pt x="462089" y="700057"/>
                  </a:lnTo>
                  <a:lnTo>
                    <a:pt x="421047" y="721798"/>
                  </a:lnTo>
                  <a:lnTo>
                    <a:pt x="378668" y="741545"/>
                  </a:lnTo>
                  <a:lnTo>
                    <a:pt x="335027" y="759228"/>
                  </a:lnTo>
                  <a:lnTo>
                    <a:pt x="290200" y="774778"/>
                  </a:lnTo>
                  <a:lnTo>
                    <a:pt x="244260" y="788125"/>
                  </a:lnTo>
                  <a:lnTo>
                    <a:pt x="197283" y="799201"/>
                  </a:lnTo>
                  <a:lnTo>
                    <a:pt x="149345" y="807936"/>
                  </a:lnTo>
                  <a:lnTo>
                    <a:pt x="100519" y="814261"/>
                  </a:lnTo>
                  <a:lnTo>
                    <a:pt x="50881" y="818106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88235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6095"/>
              <a:ext cx="1926336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879" y="21081"/>
              <a:ext cx="1844039" cy="1702435"/>
            </a:xfrm>
            <a:custGeom>
              <a:avLst/>
              <a:gdLst/>
              <a:ahLst/>
              <a:cxnLst/>
              <a:rect l="l" t="t" r="r" b="b"/>
              <a:pathLst>
                <a:path w="1844039" h="1702435">
                  <a:moveTo>
                    <a:pt x="0" y="851154"/>
                  </a:moveTo>
                  <a:lnTo>
                    <a:pt x="1364" y="804458"/>
                  </a:lnTo>
                  <a:lnTo>
                    <a:pt x="5410" y="758420"/>
                  </a:lnTo>
                  <a:lnTo>
                    <a:pt x="12067" y="713105"/>
                  </a:lnTo>
                  <a:lnTo>
                    <a:pt x="21266" y="668577"/>
                  </a:lnTo>
                  <a:lnTo>
                    <a:pt x="32936" y="624901"/>
                  </a:lnTo>
                  <a:lnTo>
                    <a:pt x="47006" y="582143"/>
                  </a:lnTo>
                  <a:lnTo>
                    <a:pt x="63406" y="540367"/>
                  </a:lnTo>
                  <a:lnTo>
                    <a:pt x="82066" y="499639"/>
                  </a:lnTo>
                  <a:lnTo>
                    <a:pt x="102916" y="460022"/>
                  </a:lnTo>
                  <a:lnTo>
                    <a:pt x="125885" y="421583"/>
                  </a:lnTo>
                  <a:lnTo>
                    <a:pt x="150903" y="384386"/>
                  </a:lnTo>
                  <a:lnTo>
                    <a:pt x="177899" y="348496"/>
                  </a:lnTo>
                  <a:lnTo>
                    <a:pt x="206804" y="313977"/>
                  </a:lnTo>
                  <a:lnTo>
                    <a:pt x="237547" y="280896"/>
                  </a:lnTo>
                  <a:lnTo>
                    <a:pt x="270057" y="249316"/>
                  </a:lnTo>
                  <a:lnTo>
                    <a:pt x="304265" y="219304"/>
                  </a:lnTo>
                  <a:lnTo>
                    <a:pt x="340100" y="190922"/>
                  </a:lnTo>
                  <a:lnTo>
                    <a:pt x="377491" y="164238"/>
                  </a:lnTo>
                  <a:lnTo>
                    <a:pt x="416369" y="139315"/>
                  </a:lnTo>
                  <a:lnTo>
                    <a:pt x="456663" y="116219"/>
                  </a:lnTo>
                  <a:lnTo>
                    <a:pt x="498303" y="95014"/>
                  </a:lnTo>
                  <a:lnTo>
                    <a:pt x="541218" y="75765"/>
                  </a:lnTo>
                  <a:lnTo>
                    <a:pt x="585339" y="58538"/>
                  </a:lnTo>
                  <a:lnTo>
                    <a:pt x="630594" y="43397"/>
                  </a:lnTo>
                  <a:lnTo>
                    <a:pt x="676914" y="30407"/>
                  </a:lnTo>
                  <a:lnTo>
                    <a:pt x="724228" y="19634"/>
                  </a:lnTo>
                  <a:lnTo>
                    <a:pt x="772466" y="11141"/>
                  </a:lnTo>
                  <a:lnTo>
                    <a:pt x="821557" y="4995"/>
                  </a:lnTo>
                  <a:lnTo>
                    <a:pt x="871432" y="1259"/>
                  </a:lnTo>
                  <a:lnTo>
                    <a:pt x="922019" y="0"/>
                  </a:lnTo>
                  <a:lnTo>
                    <a:pt x="972625" y="1259"/>
                  </a:lnTo>
                  <a:lnTo>
                    <a:pt x="1022503" y="4995"/>
                  </a:lnTo>
                  <a:lnTo>
                    <a:pt x="1071598" y="11141"/>
                  </a:lnTo>
                  <a:lnTo>
                    <a:pt x="1119838" y="19634"/>
                  </a:lnTo>
                  <a:lnTo>
                    <a:pt x="1167154" y="30407"/>
                  </a:lnTo>
                  <a:lnTo>
                    <a:pt x="1213476" y="43397"/>
                  </a:lnTo>
                  <a:lnTo>
                    <a:pt x="1258732" y="58538"/>
                  </a:lnTo>
                  <a:lnTo>
                    <a:pt x="1302853" y="75765"/>
                  </a:lnTo>
                  <a:lnTo>
                    <a:pt x="1345768" y="95014"/>
                  </a:lnTo>
                  <a:lnTo>
                    <a:pt x="1387408" y="116219"/>
                  </a:lnTo>
                  <a:lnTo>
                    <a:pt x="1427701" y="139315"/>
                  </a:lnTo>
                  <a:lnTo>
                    <a:pt x="1466578" y="164238"/>
                  </a:lnTo>
                  <a:lnTo>
                    <a:pt x="1503968" y="190922"/>
                  </a:lnTo>
                  <a:lnTo>
                    <a:pt x="1539801" y="219304"/>
                  </a:lnTo>
                  <a:lnTo>
                    <a:pt x="1574007" y="249316"/>
                  </a:lnTo>
                  <a:lnTo>
                    <a:pt x="1606516" y="280896"/>
                  </a:lnTo>
                  <a:lnTo>
                    <a:pt x="1637256" y="313977"/>
                  </a:lnTo>
                  <a:lnTo>
                    <a:pt x="1666159" y="348496"/>
                  </a:lnTo>
                  <a:lnTo>
                    <a:pt x="1693153" y="384386"/>
                  </a:lnTo>
                  <a:lnTo>
                    <a:pt x="1718169" y="421583"/>
                  </a:lnTo>
                  <a:lnTo>
                    <a:pt x="1741136" y="460022"/>
                  </a:lnTo>
                  <a:lnTo>
                    <a:pt x="1761983" y="499639"/>
                  </a:lnTo>
                  <a:lnTo>
                    <a:pt x="1780641" y="540367"/>
                  </a:lnTo>
                  <a:lnTo>
                    <a:pt x="1797039" y="582143"/>
                  </a:lnTo>
                  <a:lnTo>
                    <a:pt x="1811108" y="624901"/>
                  </a:lnTo>
                  <a:lnTo>
                    <a:pt x="1822776" y="668577"/>
                  </a:lnTo>
                  <a:lnTo>
                    <a:pt x="1831973" y="713105"/>
                  </a:lnTo>
                  <a:lnTo>
                    <a:pt x="1838630" y="758420"/>
                  </a:lnTo>
                  <a:lnTo>
                    <a:pt x="1842675" y="804458"/>
                  </a:lnTo>
                  <a:lnTo>
                    <a:pt x="1844039" y="851154"/>
                  </a:lnTo>
                  <a:lnTo>
                    <a:pt x="1842675" y="897849"/>
                  </a:lnTo>
                  <a:lnTo>
                    <a:pt x="1838630" y="943885"/>
                  </a:lnTo>
                  <a:lnTo>
                    <a:pt x="1831973" y="989199"/>
                  </a:lnTo>
                  <a:lnTo>
                    <a:pt x="1822776" y="1033724"/>
                  </a:lnTo>
                  <a:lnTo>
                    <a:pt x="1811108" y="1077396"/>
                  </a:lnTo>
                  <a:lnTo>
                    <a:pt x="1797039" y="1120151"/>
                  </a:lnTo>
                  <a:lnTo>
                    <a:pt x="1780641" y="1161922"/>
                  </a:lnTo>
                  <a:lnTo>
                    <a:pt x="1761983" y="1202646"/>
                  </a:lnTo>
                  <a:lnTo>
                    <a:pt x="1741136" y="1242257"/>
                  </a:lnTo>
                  <a:lnTo>
                    <a:pt x="1718169" y="1280691"/>
                  </a:lnTo>
                  <a:lnTo>
                    <a:pt x="1693153" y="1317882"/>
                  </a:lnTo>
                  <a:lnTo>
                    <a:pt x="1666159" y="1353767"/>
                  </a:lnTo>
                  <a:lnTo>
                    <a:pt x="1637256" y="1388279"/>
                  </a:lnTo>
                  <a:lnTo>
                    <a:pt x="1606516" y="1421354"/>
                  </a:lnTo>
                  <a:lnTo>
                    <a:pt x="1574007" y="1452927"/>
                  </a:lnTo>
                  <a:lnTo>
                    <a:pt x="1539801" y="1482934"/>
                  </a:lnTo>
                  <a:lnTo>
                    <a:pt x="1503968" y="1511308"/>
                  </a:lnTo>
                  <a:lnTo>
                    <a:pt x="1466578" y="1537987"/>
                  </a:lnTo>
                  <a:lnTo>
                    <a:pt x="1427701" y="1562904"/>
                  </a:lnTo>
                  <a:lnTo>
                    <a:pt x="1387408" y="1585994"/>
                  </a:lnTo>
                  <a:lnTo>
                    <a:pt x="1345768" y="1607194"/>
                  </a:lnTo>
                  <a:lnTo>
                    <a:pt x="1302853" y="1626437"/>
                  </a:lnTo>
                  <a:lnTo>
                    <a:pt x="1258732" y="1643660"/>
                  </a:lnTo>
                  <a:lnTo>
                    <a:pt x="1213476" y="1658796"/>
                  </a:lnTo>
                  <a:lnTo>
                    <a:pt x="1167154" y="1671782"/>
                  </a:lnTo>
                  <a:lnTo>
                    <a:pt x="1119838" y="1682553"/>
                  </a:lnTo>
                  <a:lnTo>
                    <a:pt x="1071598" y="1691042"/>
                  </a:lnTo>
                  <a:lnTo>
                    <a:pt x="1022503" y="1697187"/>
                  </a:lnTo>
                  <a:lnTo>
                    <a:pt x="972625" y="1700921"/>
                  </a:lnTo>
                  <a:lnTo>
                    <a:pt x="922032" y="1702181"/>
                  </a:lnTo>
                  <a:lnTo>
                    <a:pt x="871432" y="1700921"/>
                  </a:lnTo>
                  <a:lnTo>
                    <a:pt x="821557" y="1697187"/>
                  </a:lnTo>
                  <a:lnTo>
                    <a:pt x="772466" y="1691042"/>
                  </a:lnTo>
                  <a:lnTo>
                    <a:pt x="724228" y="1682553"/>
                  </a:lnTo>
                  <a:lnTo>
                    <a:pt x="676914" y="1671782"/>
                  </a:lnTo>
                  <a:lnTo>
                    <a:pt x="630594" y="1658796"/>
                  </a:lnTo>
                  <a:lnTo>
                    <a:pt x="585339" y="1643660"/>
                  </a:lnTo>
                  <a:lnTo>
                    <a:pt x="541219" y="1626437"/>
                  </a:lnTo>
                  <a:lnTo>
                    <a:pt x="498303" y="1607194"/>
                  </a:lnTo>
                  <a:lnTo>
                    <a:pt x="456664" y="1585994"/>
                  </a:lnTo>
                  <a:lnTo>
                    <a:pt x="416370" y="1562904"/>
                  </a:lnTo>
                  <a:lnTo>
                    <a:pt x="377492" y="1537987"/>
                  </a:lnTo>
                  <a:lnTo>
                    <a:pt x="340101" y="1511308"/>
                  </a:lnTo>
                  <a:lnTo>
                    <a:pt x="304266" y="1482934"/>
                  </a:lnTo>
                  <a:lnTo>
                    <a:pt x="270059" y="1452927"/>
                  </a:lnTo>
                  <a:lnTo>
                    <a:pt x="237549" y="1421354"/>
                  </a:lnTo>
                  <a:lnTo>
                    <a:pt x="206806" y="1388279"/>
                  </a:lnTo>
                  <a:lnTo>
                    <a:pt x="177902" y="1353767"/>
                  </a:lnTo>
                  <a:lnTo>
                    <a:pt x="150906" y="1317882"/>
                  </a:lnTo>
                  <a:lnTo>
                    <a:pt x="125888" y="1280691"/>
                  </a:lnTo>
                  <a:lnTo>
                    <a:pt x="102920" y="1242257"/>
                  </a:lnTo>
                  <a:lnTo>
                    <a:pt x="82071" y="1202646"/>
                  </a:lnTo>
                  <a:lnTo>
                    <a:pt x="63412" y="1161922"/>
                  </a:lnTo>
                  <a:lnTo>
                    <a:pt x="47012" y="1120151"/>
                  </a:lnTo>
                  <a:lnTo>
                    <a:pt x="32943" y="1077396"/>
                  </a:lnTo>
                  <a:lnTo>
                    <a:pt x="21274" y="1033724"/>
                  </a:lnTo>
                  <a:lnTo>
                    <a:pt x="12077" y="989199"/>
                  </a:lnTo>
                  <a:lnTo>
                    <a:pt x="5420" y="943885"/>
                  </a:lnTo>
                  <a:lnTo>
                    <a:pt x="1375" y="897849"/>
                  </a:lnTo>
                  <a:lnTo>
                    <a:pt x="12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1" y="1024128"/>
              <a:ext cx="1217676" cy="11932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4" y="1031703"/>
              <a:ext cx="1175464" cy="1149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144" y="1031703"/>
              <a:ext cx="1176020" cy="1149985"/>
            </a:xfrm>
            <a:custGeom>
              <a:avLst/>
              <a:gdLst/>
              <a:ahLst/>
              <a:cxnLst/>
              <a:rect l="l" t="t" r="r" b="b"/>
              <a:pathLst>
                <a:path w="1176020" h="1149985">
                  <a:moveTo>
                    <a:pt x="111160" y="194354"/>
                  </a:moveTo>
                  <a:lnTo>
                    <a:pt x="140947" y="160272"/>
                  </a:lnTo>
                  <a:lnTo>
                    <a:pt x="173183" y="129434"/>
                  </a:lnTo>
                  <a:lnTo>
                    <a:pt x="207658" y="101852"/>
                  </a:lnTo>
                  <a:lnTo>
                    <a:pt x="244161" y="77541"/>
                  </a:lnTo>
                  <a:lnTo>
                    <a:pt x="282480" y="56512"/>
                  </a:lnTo>
                  <a:lnTo>
                    <a:pt x="322405" y="38778"/>
                  </a:lnTo>
                  <a:lnTo>
                    <a:pt x="363724" y="24354"/>
                  </a:lnTo>
                  <a:lnTo>
                    <a:pt x="406226" y="13250"/>
                  </a:lnTo>
                  <a:lnTo>
                    <a:pt x="449699" y="5482"/>
                  </a:lnTo>
                  <a:lnTo>
                    <a:pt x="493933" y="1060"/>
                  </a:lnTo>
                  <a:lnTo>
                    <a:pt x="538717" y="0"/>
                  </a:lnTo>
                  <a:lnTo>
                    <a:pt x="583839" y="2312"/>
                  </a:lnTo>
                  <a:lnTo>
                    <a:pt x="629088" y="8011"/>
                  </a:lnTo>
                  <a:lnTo>
                    <a:pt x="674253" y="17109"/>
                  </a:lnTo>
                  <a:lnTo>
                    <a:pt x="719124" y="29619"/>
                  </a:lnTo>
                  <a:lnTo>
                    <a:pt x="763487" y="45555"/>
                  </a:lnTo>
                  <a:lnTo>
                    <a:pt x="807134" y="64929"/>
                  </a:lnTo>
                  <a:lnTo>
                    <a:pt x="849851" y="87754"/>
                  </a:lnTo>
                  <a:lnTo>
                    <a:pt x="891429" y="114042"/>
                  </a:lnTo>
                  <a:lnTo>
                    <a:pt x="931656" y="143808"/>
                  </a:lnTo>
                  <a:lnTo>
                    <a:pt x="969606" y="176431"/>
                  </a:lnTo>
                  <a:lnTo>
                    <a:pt x="1004463" y="211142"/>
                  </a:lnTo>
                  <a:lnTo>
                    <a:pt x="1036193" y="247733"/>
                  </a:lnTo>
                  <a:lnTo>
                    <a:pt x="1064763" y="285995"/>
                  </a:lnTo>
                  <a:lnTo>
                    <a:pt x="1090138" y="325720"/>
                  </a:lnTo>
                  <a:lnTo>
                    <a:pt x="1112285" y="366698"/>
                  </a:lnTo>
                  <a:lnTo>
                    <a:pt x="1131169" y="408721"/>
                  </a:lnTo>
                  <a:lnTo>
                    <a:pt x="1146756" y="451579"/>
                  </a:lnTo>
                  <a:lnTo>
                    <a:pt x="1159013" y="495065"/>
                  </a:lnTo>
                  <a:lnTo>
                    <a:pt x="1167906" y="538969"/>
                  </a:lnTo>
                  <a:lnTo>
                    <a:pt x="1173401" y="583082"/>
                  </a:lnTo>
                  <a:lnTo>
                    <a:pt x="1175464" y="627197"/>
                  </a:lnTo>
                  <a:lnTo>
                    <a:pt x="1174060" y="671103"/>
                  </a:lnTo>
                  <a:lnTo>
                    <a:pt x="1169156" y="714593"/>
                  </a:lnTo>
                  <a:lnTo>
                    <a:pt x="1160719" y="757456"/>
                  </a:lnTo>
                  <a:lnTo>
                    <a:pt x="1148713" y="799486"/>
                  </a:lnTo>
                  <a:lnTo>
                    <a:pt x="1133106" y="840472"/>
                  </a:lnTo>
                  <a:lnTo>
                    <a:pt x="1113863" y="880207"/>
                  </a:lnTo>
                  <a:lnTo>
                    <a:pt x="1090950" y="918480"/>
                  </a:lnTo>
                  <a:lnTo>
                    <a:pt x="1064333" y="955084"/>
                  </a:lnTo>
                  <a:lnTo>
                    <a:pt x="1034545" y="989166"/>
                  </a:lnTo>
                  <a:lnTo>
                    <a:pt x="1002307" y="1020005"/>
                  </a:lnTo>
                  <a:lnTo>
                    <a:pt x="967830" y="1047586"/>
                  </a:lnTo>
                  <a:lnTo>
                    <a:pt x="931326" y="1071898"/>
                  </a:lnTo>
                  <a:lnTo>
                    <a:pt x="893005" y="1092927"/>
                  </a:lnTo>
                  <a:lnTo>
                    <a:pt x="853080" y="1110660"/>
                  </a:lnTo>
                  <a:lnTo>
                    <a:pt x="811760" y="1125085"/>
                  </a:lnTo>
                  <a:lnTo>
                    <a:pt x="769258" y="1136188"/>
                  </a:lnTo>
                  <a:lnTo>
                    <a:pt x="725784" y="1143957"/>
                  </a:lnTo>
                  <a:lnTo>
                    <a:pt x="681549" y="1148378"/>
                  </a:lnTo>
                  <a:lnTo>
                    <a:pt x="636765" y="1149439"/>
                  </a:lnTo>
                  <a:lnTo>
                    <a:pt x="591642" y="1147127"/>
                  </a:lnTo>
                  <a:lnTo>
                    <a:pt x="546393" y="1141428"/>
                  </a:lnTo>
                  <a:lnTo>
                    <a:pt x="501227" y="1132330"/>
                  </a:lnTo>
                  <a:lnTo>
                    <a:pt x="456357" y="1119819"/>
                  </a:lnTo>
                  <a:lnTo>
                    <a:pt x="411993" y="1103884"/>
                  </a:lnTo>
                  <a:lnTo>
                    <a:pt x="368347" y="1084510"/>
                  </a:lnTo>
                  <a:lnTo>
                    <a:pt x="325629" y="1061685"/>
                  </a:lnTo>
                  <a:lnTo>
                    <a:pt x="284051" y="1035396"/>
                  </a:lnTo>
                  <a:lnTo>
                    <a:pt x="243824" y="1005630"/>
                  </a:lnTo>
                  <a:lnTo>
                    <a:pt x="205877" y="972990"/>
                  </a:lnTo>
                  <a:lnTo>
                    <a:pt x="171022" y="938262"/>
                  </a:lnTo>
                  <a:lnTo>
                    <a:pt x="139292" y="901657"/>
                  </a:lnTo>
                  <a:lnTo>
                    <a:pt x="110721" y="863382"/>
                  </a:lnTo>
                  <a:lnTo>
                    <a:pt x="85344" y="823647"/>
                  </a:lnTo>
                  <a:lnTo>
                    <a:pt x="63195" y="782661"/>
                  </a:lnTo>
                  <a:lnTo>
                    <a:pt x="44308" y="740631"/>
                  </a:lnTo>
                  <a:lnTo>
                    <a:pt x="28718" y="697768"/>
                  </a:lnTo>
                  <a:lnTo>
                    <a:pt x="16457" y="654280"/>
                  </a:lnTo>
                  <a:lnTo>
                    <a:pt x="7561" y="610375"/>
                  </a:lnTo>
                  <a:lnTo>
                    <a:pt x="2064" y="566262"/>
                  </a:lnTo>
                  <a:lnTo>
                    <a:pt x="0" y="522150"/>
                  </a:lnTo>
                  <a:lnTo>
                    <a:pt x="1402" y="478249"/>
                  </a:lnTo>
                  <a:lnTo>
                    <a:pt x="6305" y="434766"/>
                  </a:lnTo>
                  <a:lnTo>
                    <a:pt x="14744" y="391911"/>
                  </a:lnTo>
                  <a:lnTo>
                    <a:pt x="26752" y="349892"/>
                  </a:lnTo>
                  <a:lnTo>
                    <a:pt x="42363" y="308918"/>
                  </a:lnTo>
                  <a:lnTo>
                    <a:pt x="61612" y="269198"/>
                  </a:lnTo>
                  <a:lnTo>
                    <a:pt x="84533" y="230940"/>
                  </a:lnTo>
                  <a:lnTo>
                    <a:pt x="111160" y="194354"/>
                  </a:lnTo>
                  <a:close/>
                </a:path>
                <a:path w="1176020" h="1149985">
                  <a:moveTo>
                    <a:pt x="213141" y="275761"/>
                  </a:moveTo>
                  <a:lnTo>
                    <a:pt x="186733" y="313345"/>
                  </a:lnTo>
                  <a:lnTo>
                    <a:pt x="165461" y="353199"/>
                  </a:lnTo>
                  <a:lnTo>
                    <a:pt x="149258" y="394938"/>
                  </a:lnTo>
                  <a:lnTo>
                    <a:pt x="138054" y="438181"/>
                  </a:lnTo>
                  <a:lnTo>
                    <a:pt x="131782" y="482546"/>
                  </a:lnTo>
                  <a:lnTo>
                    <a:pt x="130372" y="527648"/>
                  </a:lnTo>
                  <a:lnTo>
                    <a:pt x="133756" y="573106"/>
                  </a:lnTo>
                  <a:lnTo>
                    <a:pt x="141867" y="618537"/>
                  </a:lnTo>
                  <a:lnTo>
                    <a:pt x="154635" y="663558"/>
                  </a:lnTo>
                  <a:lnTo>
                    <a:pt x="171992" y="707787"/>
                  </a:lnTo>
                  <a:lnTo>
                    <a:pt x="193870" y="750841"/>
                  </a:lnTo>
                  <a:lnTo>
                    <a:pt x="220200" y="792336"/>
                  </a:lnTo>
                  <a:lnTo>
                    <a:pt x="250914" y="831892"/>
                  </a:lnTo>
                  <a:lnTo>
                    <a:pt x="285943" y="869123"/>
                  </a:lnTo>
                  <a:lnTo>
                    <a:pt x="325219" y="903649"/>
                  </a:lnTo>
                  <a:lnTo>
                    <a:pt x="367575" y="934292"/>
                  </a:lnTo>
                  <a:lnTo>
                    <a:pt x="411633" y="960191"/>
                  </a:lnTo>
                  <a:lnTo>
                    <a:pt x="457004" y="981365"/>
                  </a:lnTo>
                  <a:lnTo>
                    <a:pt x="503298" y="997834"/>
                  </a:lnTo>
                  <a:lnTo>
                    <a:pt x="550128" y="1009614"/>
                  </a:lnTo>
                  <a:lnTo>
                    <a:pt x="597103" y="1016726"/>
                  </a:lnTo>
                  <a:lnTo>
                    <a:pt x="643837" y="1019187"/>
                  </a:lnTo>
                  <a:lnTo>
                    <a:pt x="689940" y="1017016"/>
                  </a:lnTo>
                  <a:lnTo>
                    <a:pt x="735022" y="1010232"/>
                  </a:lnTo>
                  <a:lnTo>
                    <a:pt x="778697" y="998852"/>
                  </a:lnTo>
                  <a:lnTo>
                    <a:pt x="820574" y="982896"/>
                  </a:lnTo>
                  <a:lnTo>
                    <a:pt x="860266" y="962382"/>
                  </a:lnTo>
                  <a:lnTo>
                    <a:pt x="897383" y="937329"/>
                  </a:lnTo>
                  <a:lnTo>
                    <a:pt x="931537" y="907754"/>
                  </a:lnTo>
                  <a:lnTo>
                    <a:pt x="962339" y="873677"/>
                  </a:lnTo>
                  <a:lnTo>
                    <a:pt x="988756" y="836092"/>
                  </a:lnTo>
                  <a:lnTo>
                    <a:pt x="1010032" y="796234"/>
                  </a:lnTo>
                  <a:lnTo>
                    <a:pt x="1026237" y="754488"/>
                  </a:lnTo>
                  <a:lnTo>
                    <a:pt x="1037440" y="711237"/>
                  </a:lnTo>
                  <a:lnTo>
                    <a:pt x="1043710" y="666865"/>
                  </a:lnTo>
                  <a:lnTo>
                    <a:pt x="1045116" y="621754"/>
                  </a:lnTo>
                  <a:lnTo>
                    <a:pt x="1041727" y="576288"/>
                  </a:lnTo>
                  <a:lnTo>
                    <a:pt x="1033611" y="530851"/>
                  </a:lnTo>
                  <a:lnTo>
                    <a:pt x="1020838" y="485825"/>
                  </a:lnTo>
                  <a:lnTo>
                    <a:pt x="1003477" y="441595"/>
                  </a:lnTo>
                  <a:lnTo>
                    <a:pt x="981597" y="398543"/>
                  </a:lnTo>
                  <a:lnTo>
                    <a:pt x="955266" y="357054"/>
                  </a:lnTo>
                  <a:lnTo>
                    <a:pt x="924554" y="317509"/>
                  </a:lnTo>
                  <a:lnTo>
                    <a:pt x="889530" y="280293"/>
                  </a:lnTo>
                  <a:lnTo>
                    <a:pt x="850262" y="245789"/>
                  </a:lnTo>
                  <a:lnTo>
                    <a:pt x="807905" y="215145"/>
                  </a:lnTo>
                  <a:lnTo>
                    <a:pt x="763847" y="189242"/>
                  </a:lnTo>
                  <a:lnTo>
                    <a:pt x="718477" y="168061"/>
                  </a:lnTo>
                  <a:lnTo>
                    <a:pt x="672182" y="151585"/>
                  </a:lnTo>
                  <a:lnTo>
                    <a:pt x="625353" y="139796"/>
                  </a:lnTo>
                  <a:lnTo>
                    <a:pt x="578377" y="132676"/>
                  </a:lnTo>
                  <a:lnTo>
                    <a:pt x="531644" y="130207"/>
                  </a:lnTo>
                  <a:lnTo>
                    <a:pt x="485541" y="132372"/>
                  </a:lnTo>
                  <a:lnTo>
                    <a:pt x="440458" y="139152"/>
                  </a:lnTo>
                  <a:lnTo>
                    <a:pt x="396784" y="150530"/>
                  </a:lnTo>
                  <a:lnTo>
                    <a:pt x="354906" y="166488"/>
                  </a:lnTo>
                  <a:lnTo>
                    <a:pt x="315214" y="187008"/>
                  </a:lnTo>
                  <a:lnTo>
                    <a:pt x="278097" y="212072"/>
                  </a:lnTo>
                  <a:lnTo>
                    <a:pt x="243943" y="241662"/>
                  </a:lnTo>
                  <a:lnTo>
                    <a:pt x="213141" y="27576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80" y="0"/>
              <a:ext cx="8808720" cy="6858000"/>
            </a:xfrm>
            <a:custGeom>
              <a:avLst/>
              <a:gdLst/>
              <a:ahLst/>
              <a:cxnLst/>
              <a:rect l="l" t="t" r="r" b="b"/>
              <a:pathLst>
                <a:path w="8808720" h="6858000">
                  <a:moveTo>
                    <a:pt x="8808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808720" y="685800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" y="0"/>
              <a:ext cx="161544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9566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792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247" y="6858000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47800" y="571500"/>
            <a:ext cx="8296275" cy="141922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55875" y="818134"/>
            <a:ext cx="6092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0995" algn="l"/>
                <a:tab pos="2271395" algn="l"/>
                <a:tab pos="3371850" algn="l"/>
              </a:tabLst>
            </a:pPr>
            <a:r>
              <a:rPr sz="4800" spc="-70" dirty="0">
                <a:solidFill>
                  <a:srgbClr val="FFFFFF"/>
                </a:solidFill>
              </a:rPr>
              <a:t>Types	</a:t>
            </a:r>
            <a:r>
              <a:rPr sz="4800" dirty="0">
                <a:solidFill>
                  <a:srgbClr val="FFFFFF"/>
                </a:solidFill>
              </a:rPr>
              <a:t>of	File	</a:t>
            </a:r>
            <a:r>
              <a:rPr sz="4800" spc="-5" dirty="0">
                <a:solidFill>
                  <a:srgbClr val="FFFFFF"/>
                </a:solidFill>
              </a:rPr>
              <a:t>Formatting</a:t>
            </a:r>
            <a:endParaRPr sz="4800"/>
          </a:p>
        </p:txBody>
      </p:sp>
      <p:grpSp>
        <p:nvGrpSpPr>
          <p:cNvPr id="16" name="object 16"/>
          <p:cNvGrpSpPr/>
          <p:nvPr/>
        </p:nvGrpSpPr>
        <p:grpSpPr>
          <a:xfrm>
            <a:off x="1528191" y="1841119"/>
            <a:ext cx="6562090" cy="3013710"/>
            <a:chOff x="1528191" y="1841119"/>
            <a:chExt cx="6562090" cy="3013710"/>
          </a:xfrm>
        </p:grpSpPr>
        <p:sp>
          <p:nvSpPr>
            <p:cNvPr id="17" name="object 17"/>
            <p:cNvSpPr/>
            <p:nvPr/>
          </p:nvSpPr>
          <p:spPr>
            <a:xfrm>
              <a:off x="2751582" y="1841118"/>
              <a:ext cx="5338445" cy="2039620"/>
            </a:xfrm>
            <a:custGeom>
              <a:avLst/>
              <a:gdLst/>
              <a:ahLst/>
              <a:cxnLst/>
              <a:rect l="l" t="t" r="r" b="b"/>
              <a:pathLst>
                <a:path w="5338445" h="2039620">
                  <a:moveTo>
                    <a:pt x="2839847" y="61087"/>
                  </a:moveTo>
                  <a:lnTo>
                    <a:pt x="2828671" y="54991"/>
                  </a:lnTo>
                  <a:lnTo>
                    <a:pt x="1772678" y="2004479"/>
                  </a:lnTo>
                  <a:lnTo>
                    <a:pt x="1770634" y="1940179"/>
                  </a:lnTo>
                  <a:lnTo>
                    <a:pt x="1770634" y="1936242"/>
                  </a:lnTo>
                  <a:lnTo>
                    <a:pt x="1767586" y="1933575"/>
                  </a:lnTo>
                  <a:lnTo>
                    <a:pt x="1764157" y="1933702"/>
                  </a:lnTo>
                  <a:lnTo>
                    <a:pt x="1760601" y="1933702"/>
                  </a:lnTo>
                  <a:lnTo>
                    <a:pt x="1757934" y="1936623"/>
                  </a:lnTo>
                  <a:lnTo>
                    <a:pt x="1758061" y="1940179"/>
                  </a:lnTo>
                  <a:lnTo>
                    <a:pt x="1761109" y="2039239"/>
                  </a:lnTo>
                  <a:lnTo>
                    <a:pt x="1774278" y="2031238"/>
                  </a:lnTo>
                  <a:lnTo>
                    <a:pt x="1845818" y="1987804"/>
                  </a:lnTo>
                  <a:lnTo>
                    <a:pt x="1848866" y="1985899"/>
                  </a:lnTo>
                  <a:lnTo>
                    <a:pt x="1849755" y="1982089"/>
                  </a:lnTo>
                  <a:lnTo>
                    <a:pt x="1847977" y="1979041"/>
                  </a:lnTo>
                  <a:lnTo>
                    <a:pt x="1846072" y="1975993"/>
                  </a:lnTo>
                  <a:lnTo>
                    <a:pt x="1842262" y="1975104"/>
                  </a:lnTo>
                  <a:lnTo>
                    <a:pt x="1839214" y="1976882"/>
                  </a:lnTo>
                  <a:lnTo>
                    <a:pt x="1783892" y="2010498"/>
                  </a:lnTo>
                  <a:lnTo>
                    <a:pt x="2839847" y="61087"/>
                  </a:lnTo>
                  <a:close/>
                </a:path>
                <a:path w="5338445" h="2039620">
                  <a:moveTo>
                    <a:pt x="5338318" y="1986534"/>
                  </a:moveTo>
                  <a:lnTo>
                    <a:pt x="5337187" y="1983613"/>
                  </a:lnTo>
                  <a:lnTo>
                    <a:pt x="5302631" y="1894078"/>
                  </a:lnTo>
                  <a:lnTo>
                    <a:pt x="5301488" y="1890776"/>
                  </a:lnTo>
                  <a:lnTo>
                    <a:pt x="5297805" y="1889125"/>
                  </a:lnTo>
                  <a:lnTo>
                    <a:pt x="5291201" y="1891665"/>
                  </a:lnTo>
                  <a:lnTo>
                    <a:pt x="5289550" y="1895348"/>
                  </a:lnTo>
                  <a:lnTo>
                    <a:pt x="5290820" y="1898523"/>
                  </a:lnTo>
                  <a:lnTo>
                    <a:pt x="5314061" y="1958886"/>
                  </a:lnTo>
                  <a:lnTo>
                    <a:pt x="2885211" y="15836"/>
                  </a:lnTo>
                  <a:lnTo>
                    <a:pt x="2892933" y="10541"/>
                  </a:lnTo>
                  <a:lnTo>
                    <a:pt x="2885694" y="0"/>
                  </a:lnTo>
                  <a:lnTo>
                    <a:pt x="2874784" y="7493"/>
                  </a:lnTo>
                  <a:lnTo>
                    <a:pt x="2865755" y="254"/>
                  </a:lnTo>
                  <a:lnTo>
                    <a:pt x="2861818" y="5270"/>
                  </a:lnTo>
                  <a:lnTo>
                    <a:pt x="2855849" y="7493"/>
                  </a:lnTo>
                  <a:lnTo>
                    <a:pt x="2859709" y="17818"/>
                  </a:lnTo>
                  <a:lnTo>
                    <a:pt x="26276" y="1960803"/>
                  </a:lnTo>
                  <a:lnTo>
                    <a:pt x="53848" y="1902333"/>
                  </a:lnTo>
                  <a:lnTo>
                    <a:pt x="55372" y="1899158"/>
                  </a:lnTo>
                  <a:lnTo>
                    <a:pt x="54102" y="1895348"/>
                  </a:lnTo>
                  <a:lnTo>
                    <a:pt x="47752" y="1892300"/>
                  </a:lnTo>
                  <a:lnTo>
                    <a:pt x="43942" y="1893697"/>
                  </a:lnTo>
                  <a:lnTo>
                    <a:pt x="42418" y="1896872"/>
                  </a:lnTo>
                  <a:lnTo>
                    <a:pt x="0" y="1986534"/>
                  </a:lnTo>
                  <a:lnTo>
                    <a:pt x="26022" y="1984629"/>
                  </a:lnTo>
                  <a:lnTo>
                    <a:pt x="102362" y="1979041"/>
                  </a:lnTo>
                  <a:lnTo>
                    <a:pt x="105029" y="1975993"/>
                  </a:lnTo>
                  <a:lnTo>
                    <a:pt x="104521" y="1969008"/>
                  </a:lnTo>
                  <a:lnTo>
                    <a:pt x="101473" y="1966341"/>
                  </a:lnTo>
                  <a:lnTo>
                    <a:pt x="33324" y="1971357"/>
                  </a:lnTo>
                  <a:lnTo>
                    <a:pt x="2864332" y="30149"/>
                  </a:lnTo>
                  <a:lnTo>
                    <a:pt x="3586213" y="1954987"/>
                  </a:lnTo>
                  <a:lnTo>
                    <a:pt x="3533267" y="1911858"/>
                  </a:lnTo>
                  <a:lnTo>
                    <a:pt x="3529330" y="1912239"/>
                  </a:lnTo>
                  <a:lnTo>
                    <a:pt x="3527044" y="1914906"/>
                  </a:lnTo>
                  <a:lnTo>
                    <a:pt x="3524885" y="1917700"/>
                  </a:lnTo>
                  <a:lnTo>
                    <a:pt x="3525266" y="1921637"/>
                  </a:lnTo>
                  <a:lnTo>
                    <a:pt x="3527933" y="1923923"/>
                  </a:lnTo>
                  <a:lnTo>
                    <a:pt x="3604768" y="1986534"/>
                  </a:lnTo>
                  <a:lnTo>
                    <a:pt x="3606393" y="1977009"/>
                  </a:lnTo>
                  <a:lnTo>
                    <a:pt x="3621532" y="1888744"/>
                  </a:lnTo>
                  <a:lnTo>
                    <a:pt x="3622040" y="1885315"/>
                  </a:lnTo>
                  <a:lnTo>
                    <a:pt x="3619754" y="1882013"/>
                  </a:lnTo>
                  <a:lnTo>
                    <a:pt x="3616325" y="1881505"/>
                  </a:lnTo>
                  <a:lnTo>
                    <a:pt x="3612769" y="1880870"/>
                  </a:lnTo>
                  <a:lnTo>
                    <a:pt x="3609594" y="1883156"/>
                  </a:lnTo>
                  <a:lnTo>
                    <a:pt x="3608959" y="1886712"/>
                  </a:lnTo>
                  <a:lnTo>
                    <a:pt x="3598049" y="1950478"/>
                  </a:lnTo>
                  <a:lnTo>
                    <a:pt x="2875877" y="24701"/>
                  </a:lnTo>
                  <a:lnTo>
                    <a:pt x="5306199" y="1968906"/>
                  </a:lnTo>
                  <a:lnTo>
                    <a:pt x="5238623" y="1958975"/>
                  </a:lnTo>
                  <a:lnTo>
                    <a:pt x="5235448" y="1961261"/>
                  </a:lnTo>
                  <a:lnTo>
                    <a:pt x="5234432" y="1968246"/>
                  </a:lnTo>
                  <a:lnTo>
                    <a:pt x="5236845" y="1971548"/>
                  </a:lnTo>
                  <a:lnTo>
                    <a:pt x="5338318" y="1986534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40891" y="3851020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4859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099"/>
                  </a:lnTo>
                  <a:lnTo>
                    <a:pt x="0" y="825499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599"/>
                  </a:lnTo>
                  <a:lnTo>
                    <a:pt x="1485900" y="990599"/>
                  </a:lnTo>
                  <a:lnTo>
                    <a:pt x="1529791" y="984702"/>
                  </a:lnTo>
                  <a:lnTo>
                    <a:pt x="1569230" y="968059"/>
                  </a:lnTo>
                  <a:lnTo>
                    <a:pt x="1602644" y="942244"/>
                  </a:lnTo>
                  <a:lnTo>
                    <a:pt x="1628459" y="908830"/>
                  </a:lnTo>
                  <a:lnTo>
                    <a:pt x="1645102" y="869391"/>
                  </a:lnTo>
                  <a:lnTo>
                    <a:pt x="1651000" y="825499"/>
                  </a:lnTo>
                  <a:lnTo>
                    <a:pt x="1651000" y="165099"/>
                  </a:lnTo>
                  <a:lnTo>
                    <a:pt x="1645102" y="121208"/>
                  </a:lnTo>
                  <a:lnTo>
                    <a:pt x="1628459" y="81769"/>
                  </a:lnTo>
                  <a:lnTo>
                    <a:pt x="1602644" y="48355"/>
                  </a:lnTo>
                  <a:lnTo>
                    <a:pt x="1569230" y="22540"/>
                  </a:lnTo>
                  <a:lnTo>
                    <a:pt x="1529791" y="5897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1C4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40891" y="3851020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0" y="165099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1485900" y="0"/>
                  </a:lnTo>
                  <a:lnTo>
                    <a:pt x="1529791" y="5897"/>
                  </a:lnTo>
                  <a:lnTo>
                    <a:pt x="1569230" y="22540"/>
                  </a:lnTo>
                  <a:lnTo>
                    <a:pt x="1602644" y="48355"/>
                  </a:lnTo>
                  <a:lnTo>
                    <a:pt x="1628459" y="81769"/>
                  </a:lnTo>
                  <a:lnTo>
                    <a:pt x="1645102" y="121208"/>
                  </a:lnTo>
                  <a:lnTo>
                    <a:pt x="1651000" y="165099"/>
                  </a:lnTo>
                  <a:lnTo>
                    <a:pt x="1651000" y="825499"/>
                  </a:lnTo>
                  <a:lnTo>
                    <a:pt x="1645102" y="869391"/>
                  </a:lnTo>
                  <a:lnTo>
                    <a:pt x="1628459" y="908830"/>
                  </a:lnTo>
                  <a:lnTo>
                    <a:pt x="1602644" y="942244"/>
                  </a:lnTo>
                  <a:lnTo>
                    <a:pt x="1569230" y="968059"/>
                  </a:lnTo>
                  <a:lnTo>
                    <a:pt x="1529791" y="984702"/>
                  </a:lnTo>
                  <a:lnTo>
                    <a:pt x="1485900" y="990599"/>
                  </a:lnTo>
                  <a:lnTo>
                    <a:pt x="165100" y="990599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499"/>
                  </a:lnTo>
                  <a:lnTo>
                    <a:pt x="0" y="165099"/>
                  </a:lnTo>
                  <a:close/>
                </a:path>
              </a:pathLst>
            </a:custGeom>
            <a:ln w="25400">
              <a:solidFill>
                <a:srgbClr val="256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745107" y="3988434"/>
            <a:ext cx="124333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age</a:t>
            </a:r>
            <a:r>
              <a:rPr sz="24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Fi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5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Format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09390" y="3838321"/>
            <a:ext cx="1566545" cy="1016000"/>
            <a:chOff x="3509390" y="3838321"/>
            <a:chExt cx="1566545" cy="1016000"/>
          </a:xfrm>
        </p:grpSpPr>
        <p:sp>
          <p:nvSpPr>
            <p:cNvPr id="22" name="object 22"/>
            <p:cNvSpPr/>
            <p:nvPr/>
          </p:nvSpPr>
          <p:spPr>
            <a:xfrm>
              <a:off x="3522090" y="3851021"/>
              <a:ext cx="1541145" cy="990600"/>
            </a:xfrm>
            <a:custGeom>
              <a:avLst/>
              <a:gdLst/>
              <a:ahLst/>
              <a:cxnLst/>
              <a:rect l="l" t="t" r="r" b="b"/>
              <a:pathLst>
                <a:path w="1541145" h="990600">
                  <a:moveTo>
                    <a:pt x="1375918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099"/>
                  </a:lnTo>
                  <a:lnTo>
                    <a:pt x="0" y="825499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599"/>
                  </a:lnTo>
                  <a:lnTo>
                    <a:pt x="1375918" y="990599"/>
                  </a:lnTo>
                  <a:lnTo>
                    <a:pt x="1419809" y="984702"/>
                  </a:lnTo>
                  <a:lnTo>
                    <a:pt x="1459248" y="968059"/>
                  </a:lnTo>
                  <a:lnTo>
                    <a:pt x="1492662" y="942244"/>
                  </a:lnTo>
                  <a:lnTo>
                    <a:pt x="1518477" y="908830"/>
                  </a:lnTo>
                  <a:lnTo>
                    <a:pt x="1535120" y="869391"/>
                  </a:lnTo>
                  <a:lnTo>
                    <a:pt x="1541018" y="825499"/>
                  </a:lnTo>
                  <a:lnTo>
                    <a:pt x="1541018" y="165099"/>
                  </a:lnTo>
                  <a:lnTo>
                    <a:pt x="1535120" y="121208"/>
                  </a:lnTo>
                  <a:lnTo>
                    <a:pt x="1518477" y="81769"/>
                  </a:lnTo>
                  <a:lnTo>
                    <a:pt x="1492662" y="48355"/>
                  </a:lnTo>
                  <a:lnTo>
                    <a:pt x="1459248" y="22540"/>
                  </a:lnTo>
                  <a:lnTo>
                    <a:pt x="1419809" y="5897"/>
                  </a:lnTo>
                  <a:lnTo>
                    <a:pt x="1375918" y="0"/>
                  </a:lnTo>
                  <a:close/>
                </a:path>
              </a:pathLst>
            </a:custGeom>
            <a:solidFill>
              <a:srgbClr val="1C4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22090" y="3851021"/>
              <a:ext cx="1541145" cy="990600"/>
            </a:xfrm>
            <a:custGeom>
              <a:avLst/>
              <a:gdLst/>
              <a:ahLst/>
              <a:cxnLst/>
              <a:rect l="l" t="t" r="r" b="b"/>
              <a:pathLst>
                <a:path w="1541145" h="990600">
                  <a:moveTo>
                    <a:pt x="0" y="165099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1375918" y="0"/>
                  </a:lnTo>
                  <a:lnTo>
                    <a:pt x="1419809" y="5897"/>
                  </a:lnTo>
                  <a:lnTo>
                    <a:pt x="1459248" y="22540"/>
                  </a:lnTo>
                  <a:lnTo>
                    <a:pt x="1492662" y="48355"/>
                  </a:lnTo>
                  <a:lnTo>
                    <a:pt x="1518477" y="81769"/>
                  </a:lnTo>
                  <a:lnTo>
                    <a:pt x="1535120" y="121208"/>
                  </a:lnTo>
                  <a:lnTo>
                    <a:pt x="1541018" y="165099"/>
                  </a:lnTo>
                  <a:lnTo>
                    <a:pt x="1541018" y="825499"/>
                  </a:lnTo>
                  <a:lnTo>
                    <a:pt x="1535120" y="869391"/>
                  </a:lnTo>
                  <a:lnTo>
                    <a:pt x="1518477" y="908830"/>
                  </a:lnTo>
                  <a:lnTo>
                    <a:pt x="1492662" y="942244"/>
                  </a:lnTo>
                  <a:lnTo>
                    <a:pt x="1459248" y="968059"/>
                  </a:lnTo>
                  <a:lnTo>
                    <a:pt x="1419809" y="984702"/>
                  </a:lnTo>
                  <a:lnTo>
                    <a:pt x="1375918" y="990599"/>
                  </a:lnTo>
                  <a:lnTo>
                    <a:pt x="165100" y="990599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499"/>
                  </a:lnTo>
                  <a:lnTo>
                    <a:pt x="0" y="165099"/>
                  </a:lnTo>
                  <a:close/>
                </a:path>
              </a:pathLst>
            </a:custGeom>
            <a:ln w="25400">
              <a:solidFill>
                <a:srgbClr val="256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70172" y="3988434"/>
            <a:ext cx="1245235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Audio</a:t>
            </a:r>
            <a:r>
              <a:rPr sz="2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Fi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15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Format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490590" y="3838321"/>
            <a:ext cx="1566545" cy="1016000"/>
            <a:chOff x="5490590" y="3838321"/>
            <a:chExt cx="1566545" cy="1016000"/>
          </a:xfrm>
        </p:grpSpPr>
        <p:sp>
          <p:nvSpPr>
            <p:cNvPr id="26" name="object 26"/>
            <p:cNvSpPr/>
            <p:nvPr/>
          </p:nvSpPr>
          <p:spPr>
            <a:xfrm>
              <a:off x="5503290" y="3851021"/>
              <a:ext cx="1541145" cy="990600"/>
            </a:xfrm>
            <a:custGeom>
              <a:avLst/>
              <a:gdLst/>
              <a:ahLst/>
              <a:cxnLst/>
              <a:rect l="l" t="t" r="r" b="b"/>
              <a:pathLst>
                <a:path w="1541145" h="990600">
                  <a:moveTo>
                    <a:pt x="1375917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099"/>
                  </a:lnTo>
                  <a:lnTo>
                    <a:pt x="0" y="825499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599"/>
                  </a:lnTo>
                  <a:lnTo>
                    <a:pt x="1375917" y="990599"/>
                  </a:lnTo>
                  <a:lnTo>
                    <a:pt x="1419809" y="984702"/>
                  </a:lnTo>
                  <a:lnTo>
                    <a:pt x="1459248" y="968059"/>
                  </a:lnTo>
                  <a:lnTo>
                    <a:pt x="1492662" y="942244"/>
                  </a:lnTo>
                  <a:lnTo>
                    <a:pt x="1518477" y="908830"/>
                  </a:lnTo>
                  <a:lnTo>
                    <a:pt x="1535120" y="869391"/>
                  </a:lnTo>
                  <a:lnTo>
                    <a:pt x="1541017" y="825499"/>
                  </a:lnTo>
                  <a:lnTo>
                    <a:pt x="1541017" y="165099"/>
                  </a:lnTo>
                  <a:lnTo>
                    <a:pt x="1535120" y="121208"/>
                  </a:lnTo>
                  <a:lnTo>
                    <a:pt x="1518477" y="81769"/>
                  </a:lnTo>
                  <a:lnTo>
                    <a:pt x="1492662" y="48355"/>
                  </a:lnTo>
                  <a:lnTo>
                    <a:pt x="1459248" y="22540"/>
                  </a:lnTo>
                  <a:lnTo>
                    <a:pt x="1419809" y="5897"/>
                  </a:lnTo>
                  <a:lnTo>
                    <a:pt x="1375917" y="0"/>
                  </a:lnTo>
                  <a:close/>
                </a:path>
              </a:pathLst>
            </a:custGeom>
            <a:solidFill>
              <a:srgbClr val="1C4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03290" y="3851021"/>
              <a:ext cx="1541145" cy="990600"/>
            </a:xfrm>
            <a:custGeom>
              <a:avLst/>
              <a:gdLst/>
              <a:ahLst/>
              <a:cxnLst/>
              <a:rect l="l" t="t" r="r" b="b"/>
              <a:pathLst>
                <a:path w="1541145" h="990600">
                  <a:moveTo>
                    <a:pt x="0" y="165099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1375917" y="0"/>
                  </a:lnTo>
                  <a:lnTo>
                    <a:pt x="1419809" y="5897"/>
                  </a:lnTo>
                  <a:lnTo>
                    <a:pt x="1459248" y="22540"/>
                  </a:lnTo>
                  <a:lnTo>
                    <a:pt x="1492662" y="48355"/>
                  </a:lnTo>
                  <a:lnTo>
                    <a:pt x="1518477" y="81769"/>
                  </a:lnTo>
                  <a:lnTo>
                    <a:pt x="1535120" y="121208"/>
                  </a:lnTo>
                  <a:lnTo>
                    <a:pt x="1541017" y="165099"/>
                  </a:lnTo>
                  <a:lnTo>
                    <a:pt x="1541017" y="825499"/>
                  </a:lnTo>
                  <a:lnTo>
                    <a:pt x="1535120" y="869391"/>
                  </a:lnTo>
                  <a:lnTo>
                    <a:pt x="1518477" y="908830"/>
                  </a:lnTo>
                  <a:lnTo>
                    <a:pt x="1492662" y="942244"/>
                  </a:lnTo>
                  <a:lnTo>
                    <a:pt x="1459248" y="968059"/>
                  </a:lnTo>
                  <a:lnTo>
                    <a:pt x="1419809" y="984702"/>
                  </a:lnTo>
                  <a:lnTo>
                    <a:pt x="1375917" y="990599"/>
                  </a:lnTo>
                  <a:lnTo>
                    <a:pt x="165100" y="990599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499"/>
                  </a:lnTo>
                  <a:lnTo>
                    <a:pt x="0" y="165099"/>
                  </a:lnTo>
                  <a:close/>
                </a:path>
              </a:pathLst>
            </a:custGeom>
            <a:ln w="25399">
              <a:solidFill>
                <a:srgbClr val="256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731002" y="4020439"/>
            <a:ext cx="10883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Video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File</a:t>
            </a:r>
            <a:endParaRPr sz="20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Format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581900" y="3838321"/>
            <a:ext cx="1676400" cy="1016000"/>
            <a:chOff x="7581900" y="3838321"/>
            <a:chExt cx="1676400" cy="1016000"/>
          </a:xfrm>
        </p:grpSpPr>
        <p:sp>
          <p:nvSpPr>
            <p:cNvPr id="30" name="object 30"/>
            <p:cNvSpPr/>
            <p:nvPr/>
          </p:nvSpPr>
          <p:spPr>
            <a:xfrm>
              <a:off x="7594600" y="3851021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4859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099"/>
                  </a:lnTo>
                  <a:lnTo>
                    <a:pt x="0" y="825499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599"/>
                  </a:lnTo>
                  <a:lnTo>
                    <a:pt x="1485900" y="990599"/>
                  </a:lnTo>
                  <a:lnTo>
                    <a:pt x="1529791" y="984702"/>
                  </a:lnTo>
                  <a:lnTo>
                    <a:pt x="1569230" y="968059"/>
                  </a:lnTo>
                  <a:lnTo>
                    <a:pt x="1602644" y="942244"/>
                  </a:lnTo>
                  <a:lnTo>
                    <a:pt x="1628459" y="908830"/>
                  </a:lnTo>
                  <a:lnTo>
                    <a:pt x="1645102" y="869391"/>
                  </a:lnTo>
                  <a:lnTo>
                    <a:pt x="1651000" y="825499"/>
                  </a:lnTo>
                  <a:lnTo>
                    <a:pt x="1651000" y="165099"/>
                  </a:lnTo>
                  <a:lnTo>
                    <a:pt x="1645102" y="121208"/>
                  </a:lnTo>
                  <a:lnTo>
                    <a:pt x="1628459" y="81769"/>
                  </a:lnTo>
                  <a:lnTo>
                    <a:pt x="1602644" y="48355"/>
                  </a:lnTo>
                  <a:lnTo>
                    <a:pt x="1569230" y="22540"/>
                  </a:lnTo>
                  <a:lnTo>
                    <a:pt x="1529791" y="5897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1C4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94600" y="3851021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0" y="165099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1485900" y="0"/>
                  </a:lnTo>
                  <a:lnTo>
                    <a:pt x="1529791" y="5897"/>
                  </a:lnTo>
                  <a:lnTo>
                    <a:pt x="1569230" y="22540"/>
                  </a:lnTo>
                  <a:lnTo>
                    <a:pt x="1602644" y="48355"/>
                  </a:lnTo>
                  <a:lnTo>
                    <a:pt x="1628459" y="81769"/>
                  </a:lnTo>
                  <a:lnTo>
                    <a:pt x="1645102" y="121208"/>
                  </a:lnTo>
                  <a:lnTo>
                    <a:pt x="1651000" y="165099"/>
                  </a:lnTo>
                  <a:lnTo>
                    <a:pt x="1651000" y="825499"/>
                  </a:lnTo>
                  <a:lnTo>
                    <a:pt x="1645102" y="869391"/>
                  </a:lnTo>
                  <a:lnTo>
                    <a:pt x="1628459" y="908830"/>
                  </a:lnTo>
                  <a:lnTo>
                    <a:pt x="1602644" y="942244"/>
                  </a:lnTo>
                  <a:lnTo>
                    <a:pt x="1569230" y="968059"/>
                  </a:lnTo>
                  <a:lnTo>
                    <a:pt x="1529791" y="984702"/>
                  </a:lnTo>
                  <a:lnTo>
                    <a:pt x="1485900" y="990599"/>
                  </a:lnTo>
                  <a:lnTo>
                    <a:pt x="165100" y="990599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499"/>
                  </a:lnTo>
                  <a:lnTo>
                    <a:pt x="0" y="165099"/>
                  </a:lnTo>
                  <a:close/>
                </a:path>
              </a:pathLst>
            </a:custGeom>
            <a:ln w="25400">
              <a:solidFill>
                <a:srgbClr val="256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787385" y="4172839"/>
            <a:ext cx="1268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Text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Format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5" y="0"/>
            <a:ext cx="9909175" cy="6861175"/>
            <a:chOff x="-3045" y="0"/>
            <a:chExt cx="9909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881" y="818106"/>
                  </a:lnTo>
                  <a:lnTo>
                    <a:pt x="100519" y="814261"/>
                  </a:lnTo>
                  <a:lnTo>
                    <a:pt x="149345" y="807936"/>
                  </a:lnTo>
                  <a:lnTo>
                    <a:pt x="197283" y="799201"/>
                  </a:lnTo>
                  <a:lnTo>
                    <a:pt x="244260" y="788125"/>
                  </a:lnTo>
                  <a:lnTo>
                    <a:pt x="290199" y="774778"/>
                  </a:lnTo>
                  <a:lnTo>
                    <a:pt x="335027" y="759228"/>
                  </a:lnTo>
                  <a:lnTo>
                    <a:pt x="378668" y="741545"/>
                  </a:lnTo>
                  <a:lnTo>
                    <a:pt x="421047" y="721798"/>
                  </a:lnTo>
                  <a:lnTo>
                    <a:pt x="462089" y="700057"/>
                  </a:lnTo>
                  <a:lnTo>
                    <a:pt x="501719" y="676389"/>
                  </a:lnTo>
                  <a:lnTo>
                    <a:pt x="539863" y="650866"/>
                  </a:lnTo>
                  <a:lnTo>
                    <a:pt x="576445" y="623555"/>
                  </a:lnTo>
                  <a:lnTo>
                    <a:pt x="611391" y="594526"/>
                  </a:lnTo>
                  <a:lnTo>
                    <a:pt x="644625" y="563849"/>
                  </a:lnTo>
                  <a:lnTo>
                    <a:pt x="676073" y="531592"/>
                  </a:lnTo>
                  <a:lnTo>
                    <a:pt x="705659" y="497824"/>
                  </a:lnTo>
                  <a:lnTo>
                    <a:pt x="733309" y="462616"/>
                  </a:lnTo>
                  <a:lnTo>
                    <a:pt x="758948" y="426036"/>
                  </a:lnTo>
                  <a:lnTo>
                    <a:pt x="782501" y="388152"/>
                  </a:lnTo>
                  <a:lnTo>
                    <a:pt x="803893" y="349036"/>
                  </a:lnTo>
                  <a:lnTo>
                    <a:pt x="823049" y="308755"/>
                  </a:lnTo>
                  <a:lnTo>
                    <a:pt x="839893" y="267378"/>
                  </a:lnTo>
                  <a:lnTo>
                    <a:pt x="854352" y="224976"/>
                  </a:lnTo>
                  <a:lnTo>
                    <a:pt x="866350" y="181618"/>
                  </a:lnTo>
                  <a:lnTo>
                    <a:pt x="875813" y="137371"/>
                  </a:lnTo>
                  <a:lnTo>
                    <a:pt x="882664" y="92307"/>
                  </a:lnTo>
                  <a:lnTo>
                    <a:pt x="886830" y="46493"/>
                  </a:lnTo>
                  <a:lnTo>
                    <a:pt x="88823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886830" y="46493"/>
                  </a:lnTo>
                  <a:lnTo>
                    <a:pt x="882664" y="92307"/>
                  </a:lnTo>
                  <a:lnTo>
                    <a:pt x="875813" y="137371"/>
                  </a:lnTo>
                  <a:lnTo>
                    <a:pt x="866350" y="181618"/>
                  </a:lnTo>
                  <a:lnTo>
                    <a:pt x="854352" y="224976"/>
                  </a:lnTo>
                  <a:lnTo>
                    <a:pt x="839894" y="267378"/>
                  </a:lnTo>
                  <a:lnTo>
                    <a:pt x="823049" y="308755"/>
                  </a:lnTo>
                  <a:lnTo>
                    <a:pt x="803893" y="349036"/>
                  </a:lnTo>
                  <a:lnTo>
                    <a:pt x="782501" y="388152"/>
                  </a:lnTo>
                  <a:lnTo>
                    <a:pt x="758949" y="426036"/>
                  </a:lnTo>
                  <a:lnTo>
                    <a:pt x="733310" y="462616"/>
                  </a:lnTo>
                  <a:lnTo>
                    <a:pt x="705659" y="497824"/>
                  </a:lnTo>
                  <a:lnTo>
                    <a:pt x="676073" y="531592"/>
                  </a:lnTo>
                  <a:lnTo>
                    <a:pt x="644625" y="563849"/>
                  </a:lnTo>
                  <a:lnTo>
                    <a:pt x="611391" y="594526"/>
                  </a:lnTo>
                  <a:lnTo>
                    <a:pt x="576445" y="623555"/>
                  </a:lnTo>
                  <a:lnTo>
                    <a:pt x="539863" y="650866"/>
                  </a:lnTo>
                  <a:lnTo>
                    <a:pt x="501719" y="676389"/>
                  </a:lnTo>
                  <a:lnTo>
                    <a:pt x="462089" y="700057"/>
                  </a:lnTo>
                  <a:lnTo>
                    <a:pt x="421047" y="721798"/>
                  </a:lnTo>
                  <a:lnTo>
                    <a:pt x="378668" y="741545"/>
                  </a:lnTo>
                  <a:lnTo>
                    <a:pt x="335027" y="759228"/>
                  </a:lnTo>
                  <a:lnTo>
                    <a:pt x="290200" y="774778"/>
                  </a:lnTo>
                  <a:lnTo>
                    <a:pt x="244260" y="788125"/>
                  </a:lnTo>
                  <a:lnTo>
                    <a:pt x="197283" y="799201"/>
                  </a:lnTo>
                  <a:lnTo>
                    <a:pt x="149345" y="807936"/>
                  </a:lnTo>
                  <a:lnTo>
                    <a:pt x="100519" y="814261"/>
                  </a:lnTo>
                  <a:lnTo>
                    <a:pt x="50881" y="818106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88235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6095"/>
              <a:ext cx="1926336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879" y="21081"/>
              <a:ext cx="1844039" cy="1702435"/>
            </a:xfrm>
            <a:custGeom>
              <a:avLst/>
              <a:gdLst/>
              <a:ahLst/>
              <a:cxnLst/>
              <a:rect l="l" t="t" r="r" b="b"/>
              <a:pathLst>
                <a:path w="1844039" h="1702435">
                  <a:moveTo>
                    <a:pt x="0" y="851154"/>
                  </a:moveTo>
                  <a:lnTo>
                    <a:pt x="1364" y="804458"/>
                  </a:lnTo>
                  <a:lnTo>
                    <a:pt x="5410" y="758420"/>
                  </a:lnTo>
                  <a:lnTo>
                    <a:pt x="12067" y="713105"/>
                  </a:lnTo>
                  <a:lnTo>
                    <a:pt x="21266" y="668577"/>
                  </a:lnTo>
                  <a:lnTo>
                    <a:pt x="32936" y="624901"/>
                  </a:lnTo>
                  <a:lnTo>
                    <a:pt x="47006" y="582143"/>
                  </a:lnTo>
                  <a:lnTo>
                    <a:pt x="63406" y="540367"/>
                  </a:lnTo>
                  <a:lnTo>
                    <a:pt x="82066" y="499639"/>
                  </a:lnTo>
                  <a:lnTo>
                    <a:pt x="102916" y="460022"/>
                  </a:lnTo>
                  <a:lnTo>
                    <a:pt x="125885" y="421583"/>
                  </a:lnTo>
                  <a:lnTo>
                    <a:pt x="150903" y="384386"/>
                  </a:lnTo>
                  <a:lnTo>
                    <a:pt x="177899" y="348496"/>
                  </a:lnTo>
                  <a:lnTo>
                    <a:pt x="206804" y="313977"/>
                  </a:lnTo>
                  <a:lnTo>
                    <a:pt x="237547" y="280896"/>
                  </a:lnTo>
                  <a:lnTo>
                    <a:pt x="270057" y="249316"/>
                  </a:lnTo>
                  <a:lnTo>
                    <a:pt x="304265" y="219304"/>
                  </a:lnTo>
                  <a:lnTo>
                    <a:pt x="340100" y="190922"/>
                  </a:lnTo>
                  <a:lnTo>
                    <a:pt x="377491" y="164238"/>
                  </a:lnTo>
                  <a:lnTo>
                    <a:pt x="416369" y="139315"/>
                  </a:lnTo>
                  <a:lnTo>
                    <a:pt x="456663" y="116219"/>
                  </a:lnTo>
                  <a:lnTo>
                    <a:pt x="498303" y="95014"/>
                  </a:lnTo>
                  <a:lnTo>
                    <a:pt x="541218" y="75765"/>
                  </a:lnTo>
                  <a:lnTo>
                    <a:pt x="585339" y="58538"/>
                  </a:lnTo>
                  <a:lnTo>
                    <a:pt x="630594" y="43397"/>
                  </a:lnTo>
                  <a:lnTo>
                    <a:pt x="676914" y="30407"/>
                  </a:lnTo>
                  <a:lnTo>
                    <a:pt x="724228" y="19634"/>
                  </a:lnTo>
                  <a:lnTo>
                    <a:pt x="772466" y="11141"/>
                  </a:lnTo>
                  <a:lnTo>
                    <a:pt x="821557" y="4995"/>
                  </a:lnTo>
                  <a:lnTo>
                    <a:pt x="871432" y="1259"/>
                  </a:lnTo>
                  <a:lnTo>
                    <a:pt x="922019" y="0"/>
                  </a:lnTo>
                  <a:lnTo>
                    <a:pt x="972625" y="1259"/>
                  </a:lnTo>
                  <a:lnTo>
                    <a:pt x="1022503" y="4995"/>
                  </a:lnTo>
                  <a:lnTo>
                    <a:pt x="1071598" y="11141"/>
                  </a:lnTo>
                  <a:lnTo>
                    <a:pt x="1119838" y="19634"/>
                  </a:lnTo>
                  <a:lnTo>
                    <a:pt x="1167154" y="30407"/>
                  </a:lnTo>
                  <a:lnTo>
                    <a:pt x="1213476" y="43397"/>
                  </a:lnTo>
                  <a:lnTo>
                    <a:pt x="1258732" y="58538"/>
                  </a:lnTo>
                  <a:lnTo>
                    <a:pt x="1302853" y="75765"/>
                  </a:lnTo>
                  <a:lnTo>
                    <a:pt x="1345768" y="95014"/>
                  </a:lnTo>
                  <a:lnTo>
                    <a:pt x="1387408" y="116219"/>
                  </a:lnTo>
                  <a:lnTo>
                    <a:pt x="1427701" y="139315"/>
                  </a:lnTo>
                  <a:lnTo>
                    <a:pt x="1466578" y="164238"/>
                  </a:lnTo>
                  <a:lnTo>
                    <a:pt x="1503968" y="190922"/>
                  </a:lnTo>
                  <a:lnTo>
                    <a:pt x="1539801" y="219304"/>
                  </a:lnTo>
                  <a:lnTo>
                    <a:pt x="1574007" y="249316"/>
                  </a:lnTo>
                  <a:lnTo>
                    <a:pt x="1606516" y="280896"/>
                  </a:lnTo>
                  <a:lnTo>
                    <a:pt x="1637256" y="313977"/>
                  </a:lnTo>
                  <a:lnTo>
                    <a:pt x="1666159" y="348496"/>
                  </a:lnTo>
                  <a:lnTo>
                    <a:pt x="1693153" y="384386"/>
                  </a:lnTo>
                  <a:lnTo>
                    <a:pt x="1718169" y="421583"/>
                  </a:lnTo>
                  <a:lnTo>
                    <a:pt x="1741136" y="460022"/>
                  </a:lnTo>
                  <a:lnTo>
                    <a:pt x="1761983" y="499639"/>
                  </a:lnTo>
                  <a:lnTo>
                    <a:pt x="1780641" y="540367"/>
                  </a:lnTo>
                  <a:lnTo>
                    <a:pt x="1797039" y="582143"/>
                  </a:lnTo>
                  <a:lnTo>
                    <a:pt x="1811108" y="624901"/>
                  </a:lnTo>
                  <a:lnTo>
                    <a:pt x="1822776" y="668577"/>
                  </a:lnTo>
                  <a:lnTo>
                    <a:pt x="1831973" y="713105"/>
                  </a:lnTo>
                  <a:lnTo>
                    <a:pt x="1838630" y="758420"/>
                  </a:lnTo>
                  <a:lnTo>
                    <a:pt x="1842675" y="804458"/>
                  </a:lnTo>
                  <a:lnTo>
                    <a:pt x="1844039" y="851154"/>
                  </a:lnTo>
                  <a:lnTo>
                    <a:pt x="1842675" y="897849"/>
                  </a:lnTo>
                  <a:lnTo>
                    <a:pt x="1838630" y="943885"/>
                  </a:lnTo>
                  <a:lnTo>
                    <a:pt x="1831973" y="989199"/>
                  </a:lnTo>
                  <a:lnTo>
                    <a:pt x="1822776" y="1033724"/>
                  </a:lnTo>
                  <a:lnTo>
                    <a:pt x="1811108" y="1077396"/>
                  </a:lnTo>
                  <a:lnTo>
                    <a:pt x="1797039" y="1120151"/>
                  </a:lnTo>
                  <a:lnTo>
                    <a:pt x="1780641" y="1161922"/>
                  </a:lnTo>
                  <a:lnTo>
                    <a:pt x="1761983" y="1202646"/>
                  </a:lnTo>
                  <a:lnTo>
                    <a:pt x="1741136" y="1242257"/>
                  </a:lnTo>
                  <a:lnTo>
                    <a:pt x="1718169" y="1280691"/>
                  </a:lnTo>
                  <a:lnTo>
                    <a:pt x="1693153" y="1317882"/>
                  </a:lnTo>
                  <a:lnTo>
                    <a:pt x="1666159" y="1353767"/>
                  </a:lnTo>
                  <a:lnTo>
                    <a:pt x="1637256" y="1388279"/>
                  </a:lnTo>
                  <a:lnTo>
                    <a:pt x="1606516" y="1421354"/>
                  </a:lnTo>
                  <a:lnTo>
                    <a:pt x="1574007" y="1452927"/>
                  </a:lnTo>
                  <a:lnTo>
                    <a:pt x="1539801" y="1482934"/>
                  </a:lnTo>
                  <a:lnTo>
                    <a:pt x="1503968" y="1511308"/>
                  </a:lnTo>
                  <a:lnTo>
                    <a:pt x="1466578" y="1537987"/>
                  </a:lnTo>
                  <a:lnTo>
                    <a:pt x="1427701" y="1562904"/>
                  </a:lnTo>
                  <a:lnTo>
                    <a:pt x="1387408" y="1585994"/>
                  </a:lnTo>
                  <a:lnTo>
                    <a:pt x="1345768" y="1607194"/>
                  </a:lnTo>
                  <a:lnTo>
                    <a:pt x="1302853" y="1626437"/>
                  </a:lnTo>
                  <a:lnTo>
                    <a:pt x="1258732" y="1643660"/>
                  </a:lnTo>
                  <a:lnTo>
                    <a:pt x="1213476" y="1658796"/>
                  </a:lnTo>
                  <a:lnTo>
                    <a:pt x="1167154" y="1671782"/>
                  </a:lnTo>
                  <a:lnTo>
                    <a:pt x="1119838" y="1682553"/>
                  </a:lnTo>
                  <a:lnTo>
                    <a:pt x="1071598" y="1691042"/>
                  </a:lnTo>
                  <a:lnTo>
                    <a:pt x="1022503" y="1697187"/>
                  </a:lnTo>
                  <a:lnTo>
                    <a:pt x="972625" y="1700921"/>
                  </a:lnTo>
                  <a:lnTo>
                    <a:pt x="922032" y="1702181"/>
                  </a:lnTo>
                  <a:lnTo>
                    <a:pt x="871432" y="1700921"/>
                  </a:lnTo>
                  <a:lnTo>
                    <a:pt x="821557" y="1697187"/>
                  </a:lnTo>
                  <a:lnTo>
                    <a:pt x="772466" y="1691042"/>
                  </a:lnTo>
                  <a:lnTo>
                    <a:pt x="724228" y="1682553"/>
                  </a:lnTo>
                  <a:lnTo>
                    <a:pt x="676914" y="1671782"/>
                  </a:lnTo>
                  <a:lnTo>
                    <a:pt x="630594" y="1658796"/>
                  </a:lnTo>
                  <a:lnTo>
                    <a:pt x="585339" y="1643660"/>
                  </a:lnTo>
                  <a:lnTo>
                    <a:pt x="541219" y="1626437"/>
                  </a:lnTo>
                  <a:lnTo>
                    <a:pt x="498303" y="1607194"/>
                  </a:lnTo>
                  <a:lnTo>
                    <a:pt x="456664" y="1585994"/>
                  </a:lnTo>
                  <a:lnTo>
                    <a:pt x="416370" y="1562904"/>
                  </a:lnTo>
                  <a:lnTo>
                    <a:pt x="377492" y="1537987"/>
                  </a:lnTo>
                  <a:lnTo>
                    <a:pt x="340101" y="1511308"/>
                  </a:lnTo>
                  <a:lnTo>
                    <a:pt x="304266" y="1482934"/>
                  </a:lnTo>
                  <a:lnTo>
                    <a:pt x="270059" y="1452927"/>
                  </a:lnTo>
                  <a:lnTo>
                    <a:pt x="237549" y="1421354"/>
                  </a:lnTo>
                  <a:lnTo>
                    <a:pt x="206806" y="1388279"/>
                  </a:lnTo>
                  <a:lnTo>
                    <a:pt x="177902" y="1353767"/>
                  </a:lnTo>
                  <a:lnTo>
                    <a:pt x="150906" y="1317882"/>
                  </a:lnTo>
                  <a:lnTo>
                    <a:pt x="125888" y="1280691"/>
                  </a:lnTo>
                  <a:lnTo>
                    <a:pt x="102920" y="1242257"/>
                  </a:lnTo>
                  <a:lnTo>
                    <a:pt x="82071" y="1202646"/>
                  </a:lnTo>
                  <a:lnTo>
                    <a:pt x="63412" y="1161922"/>
                  </a:lnTo>
                  <a:lnTo>
                    <a:pt x="47012" y="1120151"/>
                  </a:lnTo>
                  <a:lnTo>
                    <a:pt x="32943" y="1077396"/>
                  </a:lnTo>
                  <a:lnTo>
                    <a:pt x="21274" y="1033724"/>
                  </a:lnTo>
                  <a:lnTo>
                    <a:pt x="12077" y="989199"/>
                  </a:lnTo>
                  <a:lnTo>
                    <a:pt x="5420" y="943885"/>
                  </a:lnTo>
                  <a:lnTo>
                    <a:pt x="1375" y="897849"/>
                  </a:lnTo>
                  <a:lnTo>
                    <a:pt x="12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1" y="1024128"/>
              <a:ext cx="1217676" cy="11932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4" y="1031703"/>
              <a:ext cx="1175464" cy="1149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144" y="1031703"/>
              <a:ext cx="1176020" cy="1149985"/>
            </a:xfrm>
            <a:custGeom>
              <a:avLst/>
              <a:gdLst/>
              <a:ahLst/>
              <a:cxnLst/>
              <a:rect l="l" t="t" r="r" b="b"/>
              <a:pathLst>
                <a:path w="1176020" h="1149985">
                  <a:moveTo>
                    <a:pt x="111160" y="194354"/>
                  </a:moveTo>
                  <a:lnTo>
                    <a:pt x="140947" y="160272"/>
                  </a:lnTo>
                  <a:lnTo>
                    <a:pt x="173183" y="129434"/>
                  </a:lnTo>
                  <a:lnTo>
                    <a:pt x="207658" y="101852"/>
                  </a:lnTo>
                  <a:lnTo>
                    <a:pt x="244161" y="77541"/>
                  </a:lnTo>
                  <a:lnTo>
                    <a:pt x="282480" y="56512"/>
                  </a:lnTo>
                  <a:lnTo>
                    <a:pt x="322405" y="38778"/>
                  </a:lnTo>
                  <a:lnTo>
                    <a:pt x="363724" y="24354"/>
                  </a:lnTo>
                  <a:lnTo>
                    <a:pt x="406226" y="13250"/>
                  </a:lnTo>
                  <a:lnTo>
                    <a:pt x="449699" y="5482"/>
                  </a:lnTo>
                  <a:lnTo>
                    <a:pt x="493933" y="1060"/>
                  </a:lnTo>
                  <a:lnTo>
                    <a:pt x="538717" y="0"/>
                  </a:lnTo>
                  <a:lnTo>
                    <a:pt x="583839" y="2312"/>
                  </a:lnTo>
                  <a:lnTo>
                    <a:pt x="629088" y="8011"/>
                  </a:lnTo>
                  <a:lnTo>
                    <a:pt x="674253" y="17109"/>
                  </a:lnTo>
                  <a:lnTo>
                    <a:pt x="719124" y="29619"/>
                  </a:lnTo>
                  <a:lnTo>
                    <a:pt x="763487" y="45555"/>
                  </a:lnTo>
                  <a:lnTo>
                    <a:pt x="807134" y="64929"/>
                  </a:lnTo>
                  <a:lnTo>
                    <a:pt x="849851" y="87754"/>
                  </a:lnTo>
                  <a:lnTo>
                    <a:pt x="891429" y="114042"/>
                  </a:lnTo>
                  <a:lnTo>
                    <a:pt x="931656" y="143808"/>
                  </a:lnTo>
                  <a:lnTo>
                    <a:pt x="969606" y="176431"/>
                  </a:lnTo>
                  <a:lnTo>
                    <a:pt x="1004463" y="211142"/>
                  </a:lnTo>
                  <a:lnTo>
                    <a:pt x="1036193" y="247733"/>
                  </a:lnTo>
                  <a:lnTo>
                    <a:pt x="1064763" y="285995"/>
                  </a:lnTo>
                  <a:lnTo>
                    <a:pt x="1090138" y="325720"/>
                  </a:lnTo>
                  <a:lnTo>
                    <a:pt x="1112285" y="366698"/>
                  </a:lnTo>
                  <a:lnTo>
                    <a:pt x="1131169" y="408721"/>
                  </a:lnTo>
                  <a:lnTo>
                    <a:pt x="1146756" y="451579"/>
                  </a:lnTo>
                  <a:lnTo>
                    <a:pt x="1159013" y="495065"/>
                  </a:lnTo>
                  <a:lnTo>
                    <a:pt x="1167906" y="538969"/>
                  </a:lnTo>
                  <a:lnTo>
                    <a:pt x="1173401" y="583082"/>
                  </a:lnTo>
                  <a:lnTo>
                    <a:pt x="1175464" y="627197"/>
                  </a:lnTo>
                  <a:lnTo>
                    <a:pt x="1174060" y="671103"/>
                  </a:lnTo>
                  <a:lnTo>
                    <a:pt x="1169156" y="714593"/>
                  </a:lnTo>
                  <a:lnTo>
                    <a:pt x="1160719" y="757456"/>
                  </a:lnTo>
                  <a:lnTo>
                    <a:pt x="1148713" y="799486"/>
                  </a:lnTo>
                  <a:lnTo>
                    <a:pt x="1133106" y="840472"/>
                  </a:lnTo>
                  <a:lnTo>
                    <a:pt x="1113863" y="880207"/>
                  </a:lnTo>
                  <a:lnTo>
                    <a:pt x="1090950" y="918480"/>
                  </a:lnTo>
                  <a:lnTo>
                    <a:pt x="1064333" y="955084"/>
                  </a:lnTo>
                  <a:lnTo>
                    <a:pt x="1034545" y="989166"/>
                  </a:lnTo>
                  <a:lnTo>
                    <a:pt x="1002307" y="1020005"/>
                  </a:lnTo>
                  <a:lnTo>
                    <a:pt x="967830" y="1047586"/>
                  </a:lnTo>
                  <a:lnTo>
                    <a:pt x="931326" y="1071898"/>
                  </a:lnTo>
                  <a:lnTo>
                    <a:pt x="893005" y="1092927"/>
                  </a:lnTo>
                  <a:lnTo>
                    <a:pt x="853080" y="1110660"/>
                  </a:lnTo>
                  <a:lnTo>
                    <a:pt x="811760" y="1125085"/>
                  </a:lnTo>
                  <a:lnTo>
                    <a:pt x="769258" y="1136188"/>
                  </a:lnTo>
                  <a:lnTo>
                    <a:pt x="725784" y="1143957"/>
                  </a:lnTo>
                  <a:lnTo>
                    <a:pt x="681549" y="1148378"/>
                  </a:lnTo>
                  <a:lnTo>
                    <a:pt x="636765" y="1149439"/>
                  </a:lnTo>
                  <a:lnTo>
                    <a:pt x="591642" y="1147127"/>
                  </a:lnTo>
                  <a:lnTo>
                    <a:pt x="546393" y="1141428"/>
                  </a:lnTo>
                  <a:lnTo>
                    <a:pt x="501227" y="1132330"/>
                  </a:lnTo>
                  <a:lnTo>
                    <a:pt x="456357" y="1119819"/>
                  </a:lnTo>
                  <a:lnTo>
                    <a:pt x="411993" y="1103884"/>
                  </a:lnTo>
                  <a:lnTo>
                    <a:pt x="368347" y="1084510"/>
                  </a:lnTo>
                  <a:lnTo>
                    <a:pt x="325629" y="1061685"/>
                  </a:lnTo>
                  <a:lnTo>
                    <a:pt x="284051" y="1035396"/>
                  </a:lnTo>
                  <a:lnTo>
                    <a:pt x="243824" y="1005630"/>
                  </a:lnTo>
                  <a:lnTo>
                    <a:pt x="205877" y="972990"/>
                  </a:lnTo>
                  <a:lnTo>
                    <a:pt x="171022" y="938262"/>
                  </a:lnTo>
                  <a:lnTo>
                    <a:pt x="139292" y="901657"/>
                  </a:lnTo>
                  <a:lnTo>
                    <a:pt x="110721" y="863382"/>
                  </a:lnTo>
                  <a:lnTo>
                    <a:pt x="85344" y="823647"/>
                  </a:lnTo>
                  <a:lnTo>
                    <a:pt x="63195" y="782661"/>
                  </a:lnTo>
                  <a:lnTo>
                    <a:pt x="44308" y="740631"/>
                  </a:lnTo>
                  <a:lnTo>
                    <a:pt x="28718" y="697768"/>
                  </a:lnTo>
                  <a:lnTo>
                    <a:pt x="16457" y="654280"/>
                  </a:lnTo>
                  <a:lnTo>
                    <a:pt x="7561" y="610375"/>
                  </a:lnTo>
                  <a:lnTo>
                    <a:pt x="2064" y="566262"/>
                  </a:lnTo>
                  <a:lnTo>
                    <a:pt x="0" y="522150"/>
                  </a:lnTo>
                  <a:lnTo>
                    <a:pt x="1402" y="478249"/>
                  </a:lnTo>
                  <a:lnTo>
                    <a:pt x="6305" y="434766"/>
                  </a:lnTo>
                  <a:lnTo>
                    <a:pt x="14744" y="391911"/>
                  </a:lnTo>
                  <a:lnTo>
                    <a:pt x="26752" y="349892"/>
                  </a:lnTo>
                  <a:lnTo>
                    <a:pt x="42363" y="308918"/>
                  </a:lnTo>
                  <a:lnTo>
                    <a:pt x="61612" y="269198"/>
                  </a:lnTo>
                  <a:lnTo>
                    <a:pt x="84533" y="230940"/>
                  </a:lnTo>
                  <a:lnTo>
                    <a:pt x="111160" y="194354"/>
                  </a:lnTo>
                  <a:close/>
                </a:path>
                <a:path w="1176020" h="1149985">
                  <a:moveTo>
                    <a:pt x="213141" y="275761"/>
                  </a:moveTo>
                  <a:lnTo>
                    <a:pt x="186733" y="313345"/>
                  </a:lnTo>
                  <a:lnTo>
                    <a:pt x="165461" y="353199"/>
                  </a:lnTo>
                  <a:lnTo>
                    <a:pt x="149258" y="394938"/>
                  </a:lnTo>
                  <a:lnTo>
                    <a:pt x="138054" y="438181"/>
                  </a:lnTo>
                  <a:lnTo>
                    <a:pt x="131782" y="482546"/>
                  </a:lnTo>
                  <a:lnTo>
                    <a:pt x="130372" y="527648"/>
                  </a:lnTo>
                  <a:lnTo>
                    <a:pt x="133756" y="573106"/>
                  </a:lnTo>
                  <a:lnTo>
                    <a:pt x="141867" y="618537"/>
                  </a:lnTo>
                  <a:lnTo>
                    <a:pt x="154635" y="663558"/>
                  </a:lnTo>
                  <a:lnTo>
                    <a:pt x="171992" y="707787"/>
                  </a:lnTo>
                  <a:lnTo>
                    <a:pt x="193870" y="750841"/>
                  </a:lnTo>
                  <a:lnTo>
                    <a:pt x="220200" y="792336"/>
                  </a:lnTo>
                  <a:lnTo>
                    <a:pt x="250914" y="831892"/>
                  </a:lnTo>
                  <a:lnTo>
                    <a:pt x="285943" y="869123"/>
                  </a:lnTo>
                  <a:lnTo>
                    <a:pt x="325219" y="903649"/>
                  </a:lnTo>
                  <a:lnTo>
                    <a:pt x="367575" y="934292"/>
                  </a:lnTo>
                  <a:lnTo>
                    <a:pt x="411633" y="960191"/>
                  </a:lnTo>
                  <a:lnTo>
                    <a:pt x="457004" y="981365"/>
                  </a:lnTo>
                  <a:lnTo>
                    <a:pt x="503298" y="997834"/>
                  </a:lnTo>
                  <a:lnTo>
                    <a:pt x="550128" y="1009614"/>
                  </a:lnTo>
                  <a:lnTo>
                    <a:pt x="597103" y="1016726"/>
                  </a:lnTo>
                  <a:lnTo>
                    <a:pt x="643837" y="1019187"/>
                  </a:lnTo>
                  <a:lnTo>
                    <a:pt x="689940" y="1017016"/>
                  </a:lnTo>
                  <a:lnTo>
                    <a:pt x="735022" y="1010232"/>
                  </a:lnTo>
                  <a:lnTo>
                    <a:pt x="778697" y="998852"/>
                  </a:lnTo>
                  <a:lnTo>
                    <a:pt x="820574" y="982896"/>
                  </a:lnTo>
                  <a:lnTo>
                    <a:pt x="860266" y="962382"/>
                  </a:lnTo>
                  <a:lnTo>
                    <a:pt x="897383" y="937329"/>
                  </a:lnTo>
                  <a:lnTo>
                    <a:pt x="931537" y="907754"/>
                  </a:lnTo>
                  <a:lnTo>
                    <a:pt x="962339" y="873677"/>
                  </a:lnTo>
                  <a:lnTo>
                    <a:pt x="988756" y="836092"/>
                  </a:lnTo>
                  <a:lnTo>
                    <a:pt x="1010032" y="796234"/>
                  </a:lnTo>
                  <a:lnTo>
                    <a:pt x="1026237" y="754488"/>
                  </a:lnTo>
                  <a:lnTo>
                    <a:pt x="1037440" y="711237"/>
                  </a:lnTo>
                  <a:lnTo>
                    <a:pt x="1043710" y="666865"/>
                  </a:lnTo>
                  <a:lnTo>
                    <a:pt x="1045116" y="621754"/>
                  </a:lnTo>
                  <a:lnTo>
                    <a:pt x="1041727" y="576288"/>
                  </a:lnTo>
                  <a:lnTo>
                    <a:pt x="1033611" y="530851"/>
                  </a:lnTo>
                  <a:lnTo>
                    <a:pt x="1020838" y="485825"/>
                  </a:lnTo>
                  <a:lnTo>
                    <a:pt x="1003477" y="441595"/>
                  </a:lnTo>
                  <a:lnTo>
                    <a:pt x="981597" y="398543"/>
                  </a:lnTo>
                  <a:lnTo>
                    <a:pt x="955266" y="357054"/>
                  </a:lnTo>
                  <a:lnTo>
                    <a:pt x="924554" y="317509"/>
                  </a:lnTo>
                  <a:lnTo>
                    <a:pt x="889530" y="280293"/>
                  </a:lnTo>
                  <a:lnTo>
                    <a:pt x="850262" y="245789"/>
                  </a:lnTo>
                  <a:lnTo>
                    <a:pt x="807905" y="215145"/>
                  </a:lnTo>
                  <a:lnTo>
                    <a:pt x="763847" y="189242"/>
                  </a:lnTo>
                  <a:lnTo>
                    <a:pt x="718477" y="168061"/>
                  </a:lnTo>
                  <a:lnTo>
                    <a:pt x="672182" y="151585"/>
                  </a:lnTo>
                  <a:lnTo>
                    <a:pt x="625353" y="139796"/>
                  </a:lnTo>
                  <a:lnTo>
                    <a:pt x="578377" y="132676"/>
                  </a:lnTo>
                  <a:lnTo>
                    <a:pt x="531644" y="130207"/>
                  </a:lnTo>
                  <a:lnTo>
                    <a:pt x="485541" y="132372"/>
                  </a:lnTo>
                  <a:lnTo>
                    <a:pt x="440458" y="139152"/>
                  </a:lnTo>
                  <a:lnTo>
                    <a:pt x="396784" y="150530"/>
                  </a:lnTo>
                  <a:lnTo>
                    <a:pt x="354906" y="166488"/>
                  </a:lnTo>
                  <a:lnTo>
                    <a:pt x="315214" y="187008"/>
                  </a:lnTo>
                  <a:lnTo>
                    <a:pt x="278097" y="212072"/>
                  </a:lnTo>
                  <a:lnTo>
                    <a:pt x="243943" y="241662"/>
                  </a:lnTo>
                  <a:lnTo>
                    <a:pt x="213141" y="27576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80" y="0"/>
              <a:ext cx="8808720" cy="6858000"/>
            </a:xfrm>
            <a:custGeom>
              <a:avLst/>
              <a:gdLst/>
              <a:ahLst/>
              <a:cxnLst/>
              <a:rect l="l" t="t" r="r" b="b"/>
              <a:pathLst>
                <a:path w="8808720" h="6858000">
                  <a:moveTo>
                    <a:pt x="8808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808720" y="685800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" y="0"/>
              <a:ext cx="161544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9566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792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247" y="6858000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54935" y="280415"/>
            <a:ext cx="1996439" cy="99669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48889" y="445973"/>
            <a:ext cx="12115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TXT</a:t>
            </a:r>
            <a:endParaRPr sz="4800"/>
          </a:p>
        </p:txBody>
      </p:sp>
      <p:sp>
        <p:nvSpPr>
          <p:cNvPr id="16" name="object 16"/>
          <p:cNvSpPr txBox="1"/>
          <p:nvPr/>
        </p:nvSpPr>
        <p:spPr>
          <a:xfrm>
            <a:off x="1634108" y="1320139"/>
            <a:ext cx="7924800" cy="47510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66725" indent="-454659">
              <a:lnSpc>
                <a:spcPct val="100000"/>
              </a:lnSpc>
              <a:spcBef>
                <a:spcPts val="459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000" dirty="0">
                <a:latin typeface="Times New Roman"/>
                <a:cs typeface="Times New Roman"/>
              </a:rPr>
              <a:t>TXT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documents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text</a:t>
            </a:r>
            <a:endParaRPr sz="200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spcBef>
                <a:spcPts val="359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000" spc="5" dirty="0">
                <a:latin typeface="Times New Roman"/>
                <a:cs typeface="Times New Roman"/>
              </a:rPr>
              <a:t>Any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TXT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but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don't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expect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look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pretty</a:t>
            </a:r>
            <a:endParaRPr sz="2000">
              <a:latin typeface="Times New Roman"/>
              <a:cs typeface="Times New Roman"/>
            </a:endParaRPr>
          </a:p>
          <a:p>
            <a:pPr marL="466725" marR="5080" indent="-454659">
              <a:lnSpc>
                <a:spcPts val="2160"/>
              </a:lnSpc>
              <a:spcBef>
                <a:spcPts val="630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Notepad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text </a:t>
            </a:r>
            <a:r>
              <a:rPr sz="2000" dirty="0">
                <a:latin typeface="Times New Roman"/>
                <a:cs typeface="Times New Roman"/>
              </a:rPr>
              <a:t>editor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included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Windows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defaults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TXT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documents</a:t>
            </a:r>
            <a:endParaRPr sz="2000">
              <a:latin typeface="Times New Roman"/>
              <a:cs typeface="Times New Roman"/>
            </a:endParaRPr>
          </a:p>
          <a:p>
            <a:pPr marL="466725" marR="58419" indent="-454659">
              <a:lnSpc>
                <a:spcPts val="2160"/>
              </a:lnSpc>
              <a:spcBef>
                <a:spcPts val="605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individual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characters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document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(letters,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punctuation,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newlines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etc.) </a:t>
            </a:r>
            <a:r>
              <a:rPr sz="2000" dirty="0">
                <a:latin typeface="Times New Roman"/>
                <a:cs typeface="Times New Roman"/>
              </a:rPr>
              <a:t>are each encoded into </a:t>
            </a:r>
            <a:r>
              <a:rPr sz="2000" spc="-5" dirty="0">
                <a:latin typeface="Times New Roman"/>
                <a:cs typeface="Times New Roman"/>
              </a:rPr>
              <a:t>bytes </a:t>
            </a:r>
            <a:r>
              <a:rPr sz="2000" dirty="0">
                <a:latin typeface="Times New Roman"/>
                <a:cs typeface="Times New Roman"/>
              </a:rPr>
              <a:t>using the ASCII encoding (or another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character encoding such as UTF8 or iso8859-1, particularly if the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document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English),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simple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sequence</a:t>
            </a:r>
            <a:endParaRPr sz="2000">
              <a:latin typeface="Times New Roman"/>
              <a:cs typeface="Times New Roman"/>
            </a:endParaRPr>
          </a:p>
          <a:p>
            <a:pPr marL="466725" marR="926465" indent="-454659">
              <a:lnSpc>
                <a:spcPts val="216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format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text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itself,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 </a:t>
            </a:r>
            <a:r>
              <a:rPr sz="2000" spc="-5" dirty="0">
                <a:latin typeface="Times New Roman"/>
                <a:cs typeface="Times New Roman"/>
              </a:rPr>
              <a:t>information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about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formatting,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fonts,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page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size,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anything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endParaRPr sz="2000">
              <a:latin typeface="Times New Roman"/>
              <a:cs typeface="Times New Roman"/>
            </a:endParaRPr>
          </a:p>
          <a:p>
            <a:pPr marL="466725" marR="213995" indent="-454659">
              <a:lnSpc>
                <a:spcPts val="216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portable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across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systems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 be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modified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5" dirty="0">
                <a:latin typeface="Times New Roman"/>
                <a:cs typeface="Times New Roman"/>
              </a:rPr>
              <a:t>huge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range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spcBef>
                <a:spcPts val="330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details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freely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available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standardized</a:t>
            </a:r>
            <a:endParaRPr sz="2000">
              <a:latin typeface="Times New Roman"/>
              <a:cs typeface="Times New Roman"/>
            </a:endParaRPr>
          </a:p>
          <a:p>
            <a:pPr marL="466725" marR="753110" indent="-454659">
              <a:lnSpc>
                <a:spcPts val="2160"/>
              </a:lnSpc>
              <a:spcBef>
                <a:spcPts val="630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storage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media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damaged,</a:t>
            </a:r>
            <a:r>
              <a:rPr sz="2000" spc="-5" dirty="0">
                <a:latin typeface="Times New Roman"/>
                <a:cs typeface="Times New Roman"/>
              </a:rPr>
              <a:t> any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undamaged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sections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recovered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without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problems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5" y="0"/>
            <a:ext cx="9909175" cy="6861175"/>
            <a:chOff x="-3045" y="0"/>
            <a:chExt cx="9909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881" y="818106"/>
                  </a:lnTo>
                  <a:lnTo>
                    <a:pt x="100519" y="814261"/>
                  </a:lnTo>
                  <a:lnTo>
                    <a:pt x="149345" y="807936"/>
                  </a:lnTo>
                  <a:lnTo>
                    <a:pt x="197283" y="799201"/>
                  </a:lnTo>
                  <a:lnTo>
                    <a:pt x="244260" y="788125"/>
                  </a:lnTo>
                  <a:lnTo>
                    <a:pt x="290199" y="774778"/>
                  </a:lnTo>
                  <a:lnTo>
                    <a:pt x="335027" y="759228"/>
                  </a:lnTo>
                  <a:lnTo>
                    <a:pt x="378668" y="741545"/>
                  </a:lnTo>
                  <a:lnTo>
                    <a:pt x="421047" y="721798"/>
                  </a:lnTo>
                  <a:lnTo>
                    <a:pt x="462089" y="700057"/>
                  </a:lnTo>
                  <a:lnTo>
                    <a:pt x="501719" y="676389"/>
                  </a:lnTo>
                  <a:lnTo>
                    <a:pt x="539863" y="650866"/>
                  </a:lnTo>
                  <a:lnTo>
                    <a:pt x="576445" y="623555"/>
                  </a:lnTo>
                  <a:lnTo>
                    <a:pt x="611391" y="594526"/>
                  </a:lnTo>
                  <a:lnTo>
                    <a:pt x="644625" y="563849"/>
                  </a:lnTo>
                  <a:lnTo>
                    <a:pt x="676073" y="531592"/>
                  </a:lnTo>
                  <a:lnTo>
                    <a:pt x="705659" y="497824"/>
                  </a:lnTo>
                  <a:lnTo>
                    <a:pt x="733309" y="462616"/>
                  </a:lnTo>
                  <a:lnTo>
                    <a:pt x="758948" y="426036"/>
                  </a:lnTo>
                  <a:lnTo>
                    <a:pt x="782501" y="388152"/>
                  </a:lnTo>
                  <a:lnTo>
                    <a:pt x="803893" y="349036"/>
                  </a:lnTo>
                  <a:lnTo>
                    <a:pt x="823049" y="308755"/>
                  </a:lnTo>
                  <a:lnTo>
                    <a:pt x="839893" y="267378"/>
                  </a:lnTo>
                  <a:lnTo>
                    <a:pt x="854352" y="224976"/>
                  </a:lnTo>
                  <a:lnTo>
                    <a:pt x="866350" y="181618"/>
                  </a:lnTo>
                  <a:lnTo>
                    <a:pt x="875813" y="137371"/>
                  </a:lnTo>
                  <a:lnTo>
                    <a:pt x="882664" y="92307"/>
                  </a:lnTo>
                  <a:lnTo>
                    <a:pt x="886830" y="46493"/>
                  </a:lnTo>
                  <a:lnTo>
                    <a:pt x="88823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886830" y="46493"/>
                  </a:lnTo>
                  <a:lnTo>
                    <a:pt x="882664" y="92307"/>
                  </a:lnTo>
                  <a:lnTo>
                    <a:pt x="875813" y="137371"/>
                  </a:lnTo>
                  <a:lnTo>
                    <a:pt x="866350" y="181618"/>
                  </a:lnTo>
                  <a:lnTo>
                    <a:pt x="854352" y="224976"/>
                  </a:lnTo>
                  <a:lnTo>
                    <a:pt x="839894" y="267378"/>
                  </a:lnTo>
                  <a:lnTo>
                    <a:pt x="823049" y="308755"/>
                  </a:lnTo>
                  <a:lnTo>
                    <a:pt x="803893" y="349036"/>
                  </a:lnTo>
                  <a:lnTo>
                    <a:pt x="782501" y="388152"/>
                  </a:lnTo>
                  <a:lnTo>
                    <a:pt x="758949" y="426036"/>
                  </a:lnTo>
                  <a:lnTo>
                    <a:pt x="733310" y="462616"/>
                  </a:lnTo>
                  <a:lnTo>
                    <a:pt x="705659" y="497824"/>
                  </a:lnTo>
                  <a:lnTo>
                    <a:pt x="676073" y="531592"/>
                  </a:lnTo>
                  <a:lnTo>
                    <a:pt x="644625" y="563849"/>
                  </a:lnTo>
                  <a:lnTo>
                    <a:pt x="611391" y="594526"/>
                  </a:lnTo>
                  <a:lnTo>
                    <a:pt x="576445" y="623555"/>
                  </a:lnTo>
                  <a:lnTo>
                    <a:pt x="539863" y="650866"/>
                  </a:lnTo>
                  <a:lnTo>
                    <a:pt x="501719" y="676389"/>
                  </a:lnTo>
                  <a:lnTo>
                    <a:pt x="462089" y="700057"/>
                  </a:lnTo>
                  <a:lnTo>
                    <a:pt x="421047" y="721798"/>
                  </a:lnTo>
                  <a:lnTo>
                    <a:pt x="378668" y="741545"/>
                  </a:lnTo>
                  <a:lnTo>
                    <a:pt x="335027" y="759228"/>
                  </a:lnTo>
                  <a:lnTo>
                    <a:pt x="290200" y="774778"/>
                  </a:lnTo>
                  <a:lnTo>
                    <a:pt x="244260" y="788125"/>
                  </a:lnTo>
                  <a:lnTo>
                    <a:pt x="197283" y="799201"/>
                  </a:lnTo>
                  <a:lnTo>
                    <a:pt x="149345" y="807936"/>
                  </a:lnTo>
                  <a:lnTo>
                    <a:pt x="100519" y="814261"/>
                  </a:lnTo>
                  <a:lnTo>
                    <a:pt x="50881" y="818106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88235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6095"/>
              <a:ext cx="1926336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879" y="21081"/>
              <a:ext cx="1844039" cy="1702435"/>
            </a:xfrm>
            <a:custGeom>
              <a:avLst/>
              <a:gdLst/>
              <a:ahLst/>
              <a:cxnLst/>
              <a:rect l="l" t="t" r="r" b="b"/>
              <a:pathLst>
                <a:path w="1844039" h="1702435">
                  <a:moveTo>
                    <a:pt x="0" y="851154"/>
                  </a:moveTo>
                  <a:lnTo>
                    <a:pt x="1364" y="804458"/>
                  </a:lnTo>
                  <a:lnTo>
                    <a:pt x="5410" y="758420"/>
                  </a:lnTo>
                  <a:lnTo>
                    <a:pt x="12067" y="713105"/>
                  </a:lnTo>
                  <a:lnTo>
                    <a:pt x="21266" y="668577"/>
                  </a:lnTo>
                  <a:lnTo>
                    <a:pt x="32936" y="624901"/>
                  </a:lnTo>
                  <a:lnTo>
                    <a:pt x="47006" y="582143"/>
                  </a:lnTo>
                  <a:lnTo>
                    <a:pt x="63406" y="540367"/>
                  </a:lnTo>
                  <a:lnTo>
                    <a:pt x="82066" y="499639"/>
                  </a:lnTo>
                  <a:lnTo>
                    <a:pt x="102916" y="460022"/>
                  </a:lnTo>
                  <a:lnTo>
                    <a:pt x="125885" y="421583"/>
                  </a:lnTo>
                  <a:lnTo>
                    <a:pt x="150903" y="384386"/>
                  </a:lnTo>
                  <a:lnTo>
                    <a:pt x="177899" y="348496"/>
                  </a:lnTo>
                  <a:lnTo>
                    <a:pt x="206804" y="313977"/>
                  </a:lnTo>
                  <a:lnTo>
                    <a:pt x="237547" y="280896"/>
                  </a:lnTo>
                  <a:lnTo>
                    <a:pt x="270057" y="249316"/>
                  </a:lnTo>
                  <a:lnTo>
                    <a:pt x="304265" y="219304"/>
                  </a:lnTo>
                  <a:lnTo>
                    <a:pt x="340100" y="190922"/>
                  </a:lnTo>
                  <a:lnTo>
                    <a:pt x="377491" y="164238"/>
                  </a:lnTo>
                  <a:lnTo>
                    <a:pt x="416369" y="139315"/>
                  </a:lnTo>
                  <a:lnTo>
                    <a:pt x="456663" y="116219"/>
                  </a:lnTo>
                  <a:lnTo>
                    <a:pt x="498303" y="95014"/>
                  </a:lnTo>
                  <a:lnTo>
                    <a:pt x="541218" y="75765"/>
                  </a:lnTo>
                  <a:lnTo>
                    <a:pt x="585339" y="58538"/>
                  </a:lnTo>
                  <a:lnTo>
                    <a:pt x="630594" y="43397"/>
                  </a:lnTo>
                  <a:lnTo>
                    <a:pt x="676914" y="30407"/>
                  </a:lnTo>
                  <a:lnTo>
                    <a:pt x="724228" y="19634"/>
                  </a:lnTo>
                  <a:lnTo>
                    <a:pt x="772466" y="11141"/>
                  </a:lnTo>
                  <a:lnTo>
                    <a:pt x="821557" y="4995"/>
                  </a:lnTo>
                  <a:lnTo>
                    <a:pt x="871432" y="1259"/>
                  </a:lnTo>
                  <a:lnTo>
                    <a:pt x="922019" y="0"/>
                  </a:lnTo>
                  <a:lnTo>
                    <a:pt x="972625" y="1259"/>
                  </a:lnTo>
                  <a:lnTo>
                    <a:pt x="1022503" y="4995"/>
                  </a:lnTo>
                  <a:lnTo>
                    <a:pt x="1071598" y="11141"/>
                  </a:lnTo>
                  <a:lnTo>
                    <a:pt x="1119838" y="19634"/>
                  </a:lnTo>
                  <a:lnTo>
                    <a:pt x="1167154" y="30407"/>
                  </a:lnTo>
                  <a:lnTo>
                    <a:pt x="1213476" y="43397"/>
                  </a:lnTo>
                  <a:lnTo>
                    <a:pt x="1258732" y="58538"/>
                  </a:lnTo>
                  <a:lnTo>
                    <a:pt x="1302853" y="75765"/>
                  </a:lnTo>
                  <a:lnTo>
                    <a:pt x="1345768" y="95014"/>
                  </a:lnTo>
                  <a:lnTo>
                    <a:pt x="1387408" y="116219"/>
                  </a:lnTo>
                  <a:lnTo>
                    <a:pt x="1427701" y="139315"/>
                  </a:lnTo>
                  <a:lnTo>
                    <a:pt x="1466578" y="164238"/>
                  </a:lnTo>
                  <a:lnTo>
                    <a:pt x="1503968" y="190922"/>
                  </a:lnTo>
                  <a:lnTo>
                    <a:pt x="1539801" y="219304"/>
                  </a:lnTo>
                  <a:lnTo>
                    <a:pt x="1574007" y="249316"/>
                  </a:lnTo>
                  <a:lnTo>
                    <a:pt x="1606516" y="280896"/>
                  </a:lnTo>
                  <a:lnTo>
                    <a:pt x="1637256" y="313977"/>
                  </a:lnTo>
                  <a:lnTo>
                    <a:pt x="1666159" y="348496"/>
                  </a:lnTo>
                  <a:lnTo>
                    <a:pt x="1693153" y="384386"/>
                  </a:lnTo>
                  <a:lnTo>
                    <a:pt x="1718169" y="421583"/>
                  </a:lnTo>
                  <a:lnTo>
                    <a:pt x="1741136" y="460022"/>
                  </a:lnTo>
                  <a:lnTo>
                    <a:pt x="1761983" y="499639"/>
                  </a:lnTo>
                  <a:lnTo>
                    <a:pt x="1780641" y="540367"/>
                  </a:lnTo>
                  <a:lnTo>
                    <a:pt x="1797039" y="582143"/>
                  </a:lnTo>
                  <a:lnTo>
                    <a:pt x="1811108" y="624901"/>
                  </a:lnTo>
                  <a:lnTo>
                    <a:pt x="1822776" y="668577"/>
                  </a:lnTo>
                  <a:lnTo>
                    <a:pt x="1831973" y="713105"/>
                  </a:lnTo>
                  <a:lnTo>
                    <a:pt x="1838630" y="758420"/>
                  </a:lnTo>
                  <a:lnTo>
                    <a:pt x="1842675" y="804458"/>
                  </a:lnTo>
                  <a:lnTo>
                    <a:pt x="1844039" y="851154"/>
                  </a:lnTo>
                  <a:lnTo>
                    <a:pt x="1842675" y="897849"/>
                  </a:lnTo>
                  <a:lnTo>
                    <a:pt x="1838630" y="943885"/>
                  </a:lnTo>
                  <a:lnTo>
                    <a:pt x="1831973" y="989199"/>
                  </a:lnTo>
                  <a:lnTo>
                    <a:pt x="1822776" y="1033724"/>
                  </a:lnTo>
                  <a:lnTo>
                    <a:pt x="1811108" y="1077396"/>
                  </a:lnTo>
                  <a:lnTo>
                    <a:pt x="1797039" y="1120151"/>
                  </a:lnTo>
                  <a:lnTo>
                    <a:pt x="1780641" y="1161922"/>
                  </a:lnTo>
                  <a:lnTo>
                    <a:pt x="1761983" y="1202646"/>
                  </a:lnTo>
                  <a:lnTo>
                    <a:pt x="1741136" y="1242257"/>
                  </a:lnTo>
                  <a:lnTo>
                    <a:pt x="1718169" y="1280691"/>
                  </a:lnTo>
                  <a:lnTo>
                    <a:pt x="1693153" y="1317882"/>
                  </a:lnTo>
                  <a:lnTo>
                    <a:pt x="1666159" y="1353767"/>
                  </a:lnTo>
                  <a:lnTo>
                    <a:pt x="1637256" y="1388279"/>
                  </a:lnTo>
                  <a:lnTo>
                    <a:pt x="1606516" y="1421354"/>
                  </a:lnTo>
                  <a:lnTo>
                    <a:pt x="1574007" y="1452927"/>
                  </a:lnTo>
                  <a:lnTo>
                    <a:pt x="1539801" y="1482934"/>
                  </a:lnTo>
                  <a:lnTo>
                    <a:pt x="1503968" y="1511308"/>
                  </a:lnTo>
                  <a:lnTo>
                    <a:pt x="1466578" y="1537987"/>
                  </a:lnTo>
                  <a:lnTo>
                    <a:pt x="1427701" y="1562904"/>
                  </a:lnTo>
                  <a:lnTo>
                    <a:pt x="1387408" y="1585994"/>
                  </a:lnTo>
                  <a:lnTo>
                    <a:pt x="1345768" y="1607194"/>
                  </a:lnTo>
                  <a:lnTo>
                    <a:pt x="1302853" y="1626437"/>
                  </a:lnTo>
                  <a:lnTo>
                    <a:pt x="1258732" y="1643660"/>
                  </a:lnTo>
                  <a:lnTo>
                    <a:pt x="1213476" y="1658796"/>
                  </a:lnTo>
                  <a:lnTo>
                    <a:pt x="1167154" y="1671782"/>
                  </a:lnTo>
                  <a:lnTo>
                    <a:pt x="1119838" y="1682553"/>
                  </a:lnTo>
                  <a:lnTo>
                    <a:pt x="1071598" y="1691042"/>
                  </a:lnTo>
                  <a:lnTo>
                    <a:pt x="1022503" y="1697187"/>
                  </a:lnTo>
                  <a:lnTo>
                    <a:pt x="972625" y="1700921"/>
                  </a:lnTo>
                  <a:lnTo>
                    <a:pt x="922032" y="1702181"/>
                  </a:lnTo>
                  <a:lnTo>
                    <a:pt x="871432" y="1700921"/>
                  </a:lnTo>
                  <a:lnTo>
                    <a:pt x="821557" y="1697187"/>
                  </a:lnTo>
                  <a:lnTo>
                    <a:pt x="772466" y="1691042"/>
                  </a:lnTo>
                  <a:lnTo>
                    <a:pt x="724228" y="1682553"/>
                  </a:lnTo>
                  <a:lnTo>
                    <a:pt x="676914" y="1671782"/>
                  </a:lnTo>
                  <a:lnTo>
                    <a:pt x="630594" y="1658796"/>
                  </a:lnTo>
                  <a:lnTo>
                    <a:pt x="585339" y="1643660"/>
                  </a:lnTo>
                  <a:lnTo>
                    <a:pt x="541219" y="1626437"/>
                  </a:lnTo>
                  <a:lnTo>
                    <a:pt x="498303" y="1607194"/>
                  </a:lnTo>
                  <a:lnTo>
                    <a:pt x="456664" y="1585994"/>
                  </a:lnTo>
                  <a:lnTo>
                    <a:pt x="416370" y="1562904"/>
                  </a:lnTo>
                  <a:lnTo>
                    <a:pt x="377492" y="1537987"/>
                  </a:lnTo>
                  <a:lnTo>
                    <a:pt x="340101" y="1511308"/>
                  </a:lnTo>
                  <a:lnTo>
                    <a:pt x="304266" y="1482934"/>
                  </a:lnTo>
                  <a:lnTo>
                    <a:pt x="270059" y="1452927"/>
                  </a:lnTo>
                  <a:lnTo>
                    <a:pt x="237549" y="1421354"/>
                  </a:lnTo>
                  <a:lnTo>
                    <a:pt x="206806" y="1388279"/>
                  </a:lnTo>
                  <a:lnTo>
                    <a:pt x="177902" y="1353767"/>
                  </a:lnTo>
                  <a:lnTo>
                    <a:pt x="150906" y="1317882"/>
                  </a:lnTo>
                  <a:lnTo>
                    <a:pt x="125888" y="1280691"/>
                  </a:lnTo>
                  <a:lnTo>
                    <a:pt x="102920" y="1242257"/>
                  </a:lnTo>
                  <a:lnTo>
                    <a:pt x="82071" y="1202646"/>
                  </a:lnTo>
                  <a:lnTo>
                    <a:pt x="63412" y="1161922"/>
                  </a:lnTo>
                  <a:lnTo>
                    <a:pt x="47012" y="1120151"/>
                  </a:lnTo>
                  <a:lnTo>
                    <a:pt x="32943" y="1077396"/>
                  </a:lnTo>
                  <a:lnTo>
                    <a:pt x="21274" y="1033724"/>
                  </a:lnTo>
                  <a:lnTo>
                    <a:pt x="12077" y="989199"/>
                  </a:lnTo>
                  <a:lnTo>
                    <a:pt x="5420" y="943885"/>
                  </a:lnTo>
                  <a:lnTo>
                    <a:pt x="1375" y="897849"/>
                  </a:lnTo>
                  <a:lnTo>
                    <a:pt x="12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1" y="1024128"/>
              <a:ext cx="1217676" cy="11932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4" y="1031703"/>
              <a:ext cx="1175464" cy="1149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144" y="1031703"/>
              <a:ext cx="1176020" cy="1149985"/>
            </a:xfrm>
            <a:custGeom>
              <a:avLst/>
              <a:gdLst/>
              <a:ahLst/>
              <a:cxnLst/>
              <a:rect l="l" t="t" r="r" b="b"/>
              <a:pathLst>
                <a:path w="1176020" h="1149985">
                  <a:moveTo>
                    <a:pt x="111160" y="194354"/>
                  </a:moveTo>
                  <a:lnTo>
                    <a:pt x="140947" y="160272"/>
                  </a:lnTo>
                  <a:lnTo>
                    <a:pt x="173183" y="129434"/>
                  </a:lnTo>
                  <a:lnTo>
                    <a:pt x="207658" y="101852"/>
                  </a:lnTo>
                  <a:lnTo>
                    <a:pt x="244161" y="77541"/>
                  </a:lnTo>
                  <a:lnTo>
                    <a:pt x="282480" y="56512"/>
                  </a:lnTo>
                  <a:lnTo>
                    <a:pt x="322405" y="38778"/>
                  </a:lnTo>
                  <a:lnTo>
                    <a:pt x="363724" y="24354"/>
                  </a:lnTo>
                  <a:lnTo>
                    <a:pt x="406226" y="13250"/>
                  </a:lnTo>
                  <a:lnTo>
                    <a:pt x="449699" y="5482"/>
                  </a:lnTo>
                  <a:lnTo>
                    <a:pt x="493933" y="1060"/>
                  </a:lnTo>
                  <a:lnTo>
                    <a:pt x="538717" y="0"/>
                  </a:lnTo>
                  <a:lnTo>
                    <a:pt x="583839" y="2312"/>
                  </a:lnTo>
                  <a:lnTo>
                    <a:pt x="629088" y="8011"/>
                  </a:lnTo>
                  <a:lnTo>
                    <a:pt x="674253" y="17109"/>
                  </a:lnTo>
                  <a:lnTo>
                    <a:pt x="719124" y="29619"/>
                  </a:lnTo>
                  <a:lnTo>
                    <a:pt x="763487" y="45555"/>
                  </a:lnTo>
                  <a:lnTo>
                    <a:pt x="807134" y="64929"/>
                  </a:lnTo>
                  <a:lnTo>
                    <a:pt x="849851" y="87754"/>
                  </a:lnTo>
                  <a:lnTo>
                    <a:pt x="891429" y="114042"/>
                  </a:lnTo>
                  <a:lnTo>
                    <a:pt x="931656" y="143808"/>
                  </a:lnTo>
                  <a:lnTo>
                    <a:pt x="969606" y="176431"/>
                  </a:lnTo>
                  <a:lnTo>
                    <a:pt x="1004463" y="211142"/>
                  </a:lnTo>
                  <a:lnTo>
                    <a:pt x="1036193" y="247733"/>
                  </a:lnTo>
                  <a:lnTo>
                    <a:pt x="1064763" y="285995"/>
                  </a:lnTo>
                  <a:lnTo>
                    <a:pt x="1090138" y="325720"/>
                  </a:lnTo>
                  <a:lnTo>
                    <a:pt x="1112285" y="366698"/>
                  </a:lnTo>
                  <a:lnTo>
                    <a:pt x="1131169" y="408721"/>
                  </a:lnTo>
                  <a:lnTo>
                    <a:pt x="1146756" y="451579"/>
                  </a:lnTo>
                  <a:lnTo>
                    <a:pt x="1159013" y="495065"/>
                  </a:lnTo>
                  <a:lnTo>
                    <a:pt x="1167906" y="538969"/>
                  </a:lnTo>
                  <a:lnTo>
                    <a:pt x="1173401" y="583082"/>
                  </a:lnTo>
                  <a:lnTo>
                    <a:pt x="1175464" y="627197"/>
                  </a:lnTo>
                  <a:lnTo>
                    <a:pt x="1174060" y="671103"/>
                  </a:lnTo>
                  <a:lnTo>
                    <a:pt x="1169156" y="714593"/>
                  </a:lnTo>
                  <a:lnTo>
                    <a:pt x="1160719" y="757456"/>
                  </a:lnTo>
                  <a:lnTo>
                    <a:pt x="1148713" y="799486"/>
                  </a:lnTo>
                  <a:lnTo>
                    <a:pt x="1133106" y="840472"/>
                  </a:lnTo>
                  <a:lnTo>
                    <a:pt x="1113863" y="880207"/>
                  </a:lnTo>
                  <a:lnTo>
                    <a:pt x="1090950" y="918480"/>
                  </a:lnTo>
                  <a:lnTo>
                    <a:pt x="1064333" y="955084"/>
                  </a:lnTo>
                  <a:lnTo>
                    <a:pt x="1034545" y="989166"/>
                  </a:lnTo>
                  <a:lnTo>
                    <a:pt x="1002307" y="1020005"/>
                  </a:lnTo>
                  <a:lnTo>
                    <a:pt x="967830" y="1047586"/>
                  </a:lnTo>
                  <a:lnTo>
                    <a:pt x="931326" y="1071898"/>
                  </a:lnTo>
                  <a:lnTo>
                    <a:pt x="893005" y="1092927"/>
                  </a:lnTo>
                  <a:lnTo>
                    <a:pt x="853080" y="1110660"/>
                  </a:lnTo>
                  <a:lnTo>
                    <a:pt x="811760" y="1125085"/>
                  </a:lnTo>
                  <a:lnTo>
                    <a:pt x="769258" y="1136188"/>
                  </a:lnTo>
                  <a:lnTo>
                    <a:pt x="725784" y="1143957"/>
                  </a:lnTo>
                  <a:lnTo>
                    <a:pt x="681549" y="1148378"/>
                  </a:lnTo>
                  <a:lnTo>
                    <a:pt x="636765" y="1149439"/>
                  </a:lnTo>
                  <a:lnTo>
                    <a:pt x="591642" y="1147127"/>
                  </a:lnTo>
                  <a:lnTo>
                    <a:pt x="546393" y="1141428"/>
                  </a:lnTo>
                  <a:lnTo>
                    <a:pt x="501227" y="1132330"/>
                  </a:lnTo>
                  <a:lnTo>
                    <a:pt x="456357" y="1119819"/>
                  </a:lnTo>
                  <a:lnTo>
                    <a:pt x="411993" y="1103884"/>
                  </a:lnTo>
                  <a:lnTo>
                    <a:pt x="368347" y="1084510"/>
                  </a:lnTo>
                  <a:lnTo>
                    <a:pt x="325629" y="1061685"/>
                  </a:lnTo>
                  <a:lnTo>
                    <a:pt x="284051" y="1035396"/>
                  </a:lnTo>
                  <a:lnTo>
                    <a:pt x="243824" y="1005630"/>
                  </a:lnTo>
                  <a:lnTo>
                    <a:pt x="205877" y="972990"/>
                  </a:lnTo>
                  <a:lnTo>
                    <a:pt x="171022" y="938262"/>
                  </a:lnTo>
                  <a:lnTo>
                    <a:pt x="139292" y="901657"/>
                  </a:lnTo>
                  <a:lnTo>
                    <a:pt x="110721" y="863382"/>
                  </a:lnTo>
                  <a:lnTo>
                    <a:pt x="85344" y="823647"/>
                  </a:lnTo>
                  <a:lnTo>
                    <a:pt x="63195" y="782661"/>
                  </a:lnTo>
                  <a:lnTo>
                    <a:pt x="44308" y="740631"/>
                  </a:lnTo>
                  <a:lnTo>
                    <a:pt x="28718" y="697768"/>
                  </a:lnTo>
                  <a:lnTo>
                    <a:pt x="16457" y="654280"/>
                  </a:lnTo>
                  <a:lnTo>
                    <a:pt x="7561" y="610375"/>
                  </a:lnTo>
                  <a:lnTo>
                    <a:pt x="2064" y="566262"/>
                  </a:lnTo>
                  <a:lnTo>
                    <a:pt x="0" y="522150"/>
                  </a:lnTo>
                  <a:lnTo>
                    <a:pt x="1402" y="478249"/>
                  </a:lnTo>
                  <a:lnTo>
                    <a:pt x="6305" y="434766"/>
                  </a:lnTo>
                  <a:lnTo>
                    <a:pt x="14744" y="391911"/>
                  </a:lnTo>
                  <a:lnTo>
                    <a:pt x="26752" y="349892"/>
                  </a:lnTo>
                  <a:lnTo>
                    <a:pt x="42363" y="308918"/>
                  </a:lnTo>
                  <a:lnTo>
                    <a:pt x="61612" y="269198"/>
                  </a:lnTo>
                  <a:lnTo>
                    <a:pt x="84533" y="230940"/>
                  </a:lnTo>
                  <a:lnTo>
                    <a:pt x="111160" y="194354"/>
                  </a:lnTo>
                  <a:close/>
                </a:path>
                <a:path w="1176020" h="1149985">
                  <a:moveTo>
                    <a:pt x="213141" y="275761"/>
                  </a:moveTo>
                  <a:lnTo>
                    <a:pt x="186733" y="313345"/>
                  </a:lnTo>
                  <a:lnTo>
                    <a:pt x="165461" y="353199"/>
                  </a:lnTo>
                  <a:lnTo>
                    <a:pt x="149258" y="394938"/>
                  </a:lnTo>
                  <a:lnTo>
                    <a:pt x="138054" y="438181"/>
                  </a:lnTo>
                  <a:lnTo>
                    <a:pt x="131782" y="482546"/>
                  </a:lnTo>
                  <a:lnTo>
                    <a:pt x="130372" y="527648"/>
                  </a:lnTo>
                  <a:lnTo>
                    <a:pt x="133756" y="573106"/>
                  </a:lnTo>
                  <a:lnTo>
                    <a:pt x="141867" y="618537"/>
                  </a:lnTo>
                  <a:lnTo>
                    <a:pt x="154635" y="663558"/>
                  </a:lnTo>
                  <a:lnTo>
                    <a:pt x="171992" y="707787"/>
                  </a:lnTo>
                  <a:lnTo>
                    <a:pt x="193870" y="750841"/>
                  </a:lnTo>
                  <a:lnTo>
                    <a:pt x="220200" y="792336"/>
                  </a:lnTo>
                  <a:lnTo>
                    <a:pt x="250914" y="831892"/>
                  </a:lnTo>
                  <a:lnTo>
                    <a:pt x="285943" y="869123"/>
                  </a:lnTo>
                  <a:lnTo>
                    <a:pt x="325219" y="903649"/>
                  </a:lnTo>
                  <a:lnTo>
                    <a:pt x="367575" y="934292"/>
                  </a:lnTo>
                  <a:lnTo>
                    <a:pt x="411633" y="960191"/>
                  </a:lnTo>
                  <a:lnTo>
                    <a:pt x="457004" y="981365"/>
                  </a:lnTo>
                  <a:lnTo>
                    <a:pt x="503298" y="997834"/>
                  </a:lnTo>
                  <a:lnTo>
                    <a:pt x="550128" y="1009614"/>
                  </a:lnTo>
                  <a:lnTo>
                    <a:pt x="597103" y="1016726"/>
                  </a:lnTo>
                  <a:lnTo>
                    <a:pt x="643837" y="1019187"/>
                  </a:lnTo>
                  <a:lnTo>
                    <a:pt x="689940" y="1017016"/>
                  </a:lnTo>
                  <a:lnTo>
                    <a:pt x="735022" y="1010232"/>
                  </a:lnTo>
                  <a:lnTo>
                    <a:pt x="778697" y="998852"/>
                  </a:lnTo>
                  <a:lnTo>
                    <a:pt x="820574" y="982896"/>
                  </a:lnTo>
                  <a:lnTo>
                    <a:pt x="860266" y="962382"/>
                  </a:lnTo>
                  <a:lnTo>
                    <a:pt x="897383" y="937329"/>
                  </a:lnTo>
                  <a:lnTo>
                    <a:pt x="931537" y="907754"/>
                  </a:lnTo>
                  <a:lnTo>
                    <a:pt x="962339" y="873677"/>
                  </a:lnTo>
                  <a:lnTo>
                    <a:pt x="988756" y="836092"/>
                  </a:lnTo>
                  <a:lnTo>
                    <a:pt x="1010032" y="796234"/>
                  </a:lnTo>
                  <a:lnTo>
                    <a:pt x="1026237" y="754488"/>
                  </a:lnTo>
                  <a:lnTo>
                    <a:pt x="1037440" y="711237"/>
                  </a:lnTo>
                  <a:lnTo>
                    <a:pt x="1043710" y="666865"/>
                  </a:lnTo>
                  <a:lnTo>
                    <a:pt x="1045116" y="621754"/>
                  </a:lnTo>
                  <a:lnTo>
                    <a:pt x="1041727" y="576288"/>
                  </a:lnTo>
                  <a:lnTo>
                    <a:pt x="1033611" y="530851"/>
                  </a:lnTo>
                  <a:lnTo>
                    <a:pt x="1020838" y="485825"/>
                  </a:lnTo>
                  <a:lnTo>
                    <a:pt x="1003477" y="441595"/>
                  </a:lnTo>
                  <a:lnTo>
                    <a:pt x="981597" y="398543"/>
                  </a:lnTo>
                  <a:lnTo>
                    <a:pt x="955266" y="357054"/>
                  </a:lnTo>
                  <a:lnTo>
                    <a:pt x="924554" y="317509"/>
                  </a:lnTo>
                  <a:lnTo>
                    <a:pt x="889530" y="280293"/>
                  </a:lnTo>
                  <a:lnTo>
                    <a:pt x="850262" y="245789"/>
                  </a:lnTo>
                  <a:lnTo>
                    <a:pt x="807905" y="215145"/>
                  </a:lnTo>
                  <a:lnTo>
                    <a:pt x="763847" y="189242"/>
                  </a:lnTo>
                  <a:lnTo>
                    <a:pt x="718477" y="168061"/>
                  </a:lnTo>
                  <a:lnTo>
                    <a:pt x="672182" y="151585"/>
                  </a:lnTo>
                  <a:lnTo>
                    <a:pt x="625353" y="139796"/>
                  </a:lnTo>
                  <a:lnTo>
                    <a:pt x="578377" y="132676"/>
                  </a:lnTo>
                  <a:lnTo>
                    <a:pt x="531644" y="130207"/>
                  </a:lnTo>
                  <a:lnTo>
                    <a:pt x="485541" y="132372"/>
                  </a:lnTo>
                  <a:lnTo>
                    <a:pt x="440458" y="139152"/>
                  </a:lnTo>
                  <a:lnTo>
                    <a:pt x="396784" y="150530"/>
                  </a:lnTo>
                  <a:lnTo>
                    <a:pt x="354906" y="166488"/>
                  </a:lnTo>
                  <a:lnTo>
                    <a:pt x="315214" y="187008"/>
                  </a:lnTo>
                  <a:lnTo>
                    <a:pt x="278097" y="212072"/>
                  </a:lnTo>
                  <a:lnTo>
                    <a:pt x="243943" y="241662"/>
                  </a:lnTo>
                  <a:lnTo>
                    <a:pt x="213141" y="27576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80" y="0"/>
              <a:ext cx="8808720" cy="6858000"/>
            </a:xfrm>
            <a:custGeom>
              <a:avLst/>
              <a:gdLst/>
              <a:ahLst/>
              <a:cxnLst/>
              <a:rect l="l" t="t" r="r" b="b"/>
              <a:pathLst>
                <a:path w="8808720" h="6858000">
                  <a:moveTo>
                    <a:pt x="8808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808720" y="685800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" y="0"/>
              <a:ext cx="161544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9566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792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247" y="6858000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54935" y="280415"/>
            <a:ext cx="2538984" cy="99669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48889" y="445973"/>
            <a:ext cx="17532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HTML</a:t>
            </a:r>
            <a:endParaRPr sz="4800"/>
          </a:p>
        </p:txBody>
      </p:sp>
      <p:sp>
        <p:nvSpPr>
          <p:cNvPr id="16" name="object 16"/>
          <p:cNvSpPr txBox="1"/>
          <p:nvPr/>
        </p:nvSpPr>
        <p:spPr>
          <a:xfrm>
            <a:off x="1634108" y="1267434"/>
            <a:ext cx="7638415" cy="45224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6725" indent="-454659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000" dirty="0">
                <a:latin typeface="Times New Roman"/>
                <a:cs typeface="Times New Roman"/>
              </a:rPr>
              <a:t>Stands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HyperText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Markup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Language</a:t>
            </a:r>
            <a:endParaRPr sz="200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either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.htm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.html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filename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extensions</a:t>
            </a:r>
            <a:endParaRPr sz="2000">
              <a:latin typeface="Times New Roman"/>
              <a:cs typeface="Times New Roman"/>
            </a:endParaRPr>
          </a:p>
          <a:p>
            <a:pPr marL="466725" marR="498475" indent="-454659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000" dirty="0">
                <a:latin typeface="Times New Roman"/>
                <a:cs typeface="Times New Roman"/>
              </a:rPr>
              <a:t>HTML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browsers,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Internet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Explorer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Safari,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translate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Web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pages</a:t>
            </a:r>
            <a:endParaRPr sz="2000">
              <a:latin typeface="Times New Roman"/>
              <a:cs typeface="Times New Roman"/>
            </a:endParaRPr>
          </a:p>
          <a:p>
            <a:pPr marL="466725" marR="86995" indent="-454659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text,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plus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simple formatting,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simple</a:t>
            </a:r>
            <a:r>
              <a:rPr sz="2000" dirty="0">
                <a:latin typeface="Times New Roman"/>
                <a:cs typeface="Times New Roman"/>
              </a:rPr>
              <a:t> encoding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based on the plain </a:t>
            </a:r>
            <a:r>
              <a:rPr sz="2000" spc="-5" dirty="0">
                <a:latin typeface="Times New Roman"/>
                <a:cs typeface="Times New Roman"/>
              </a:rPr>
              <a:t>text </a:t>
            </a:r>
            <a:r>
              <a:rPr sz="2000" dirty="0">
                <a:latin typeface="Times New Roman"/>
                <a:cs typeface="Times New Roman"/>
              </a:rPr>
              <a:t>file </a:t>
            </a:r>
            <a:r>
              <a:rPr sz="2000" spc="-5" dirty="0">
                <a:latin typeface="Times New Roman"/>
                <a:cs typeface="Times New Roman"/>
              </a:rPr>
              <a:t>format </a:t>
            </a:r>
            <a:r>
              <a:rPr sz="2000" dirty="0">
                <a:latin typeface="Times New Roman"/>
                <a:cs typeface="Times New Roman"/>
              </a:rPr>
              <a:t>above, with plain </a:t>
            </a:r>
            <a:r>
              <a:rPr sz="2000" spc="-5" dirty="0">
                <a:latin typeface="Times New Roman"/>
                <a:cs typeface="Times New Roman"/>
              </a:rPr>
              <a:t>text markup </a:t>
            </a:r>
            <a:r>
              <a:rPr sz="2000" dirty="0">
                <a:latin typeface="Times New Roman"/>
                <a:cs typeface="Times New Roman"/>
              </a:rPr>
              <a:t> interspersed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text</a:t>
            </a:r>
            <a:endParaRPr sz="2000">
              <a:latin typeface="Times New Roman"/>
              <a:cs typeface="Times New Roman"/>
            </a:endParaRPr>
          </a:p>
          <a:p>
            <a:pPr marL="466725" marR="563880" indent="-454659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freely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available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controlled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public-interest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standards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body</a:t>
            </a:r>
            <a:endParaRPr sz="200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document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viewed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browser</a:t>
            </a:r>
            <a:endParaRPr sz="2000">
              <a:latin typeface="Times New Roman"/>
              <a:cs typeface="Times New Roman"/>
            </a:endParaRPr>
          </a:p>
          <a:p>
            <a:pPr marL="466725" marR="5080" indent="-454659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000" dirty="0">
                <a:latin typeface="Times New Roman"/>
                <a:cs typeface="Times New Roman"/>
              </a:rPr>
              <a:t>It can be edited in a text editor by </a:t>
            </a:r>
            <a:r>
              <a:rPr sz="2000" spc="-5" dirty="0">
                <a:latin typeface="Times New Roman"/>
                <a:cs typeface="Times New Roman"/>
              </a:rPr>
              <a:t>someone </a:t>
            </a:r>
            <a:r>
              <a:rPr sz="2000" spc="5" dirty="0">
                <a:latin typeface="Times New Roman"/>
                <a:cs typeface="Times New Roman"/>
              </a:rPr>
              <a:t>who knows </a:t>
            </a:r>
            <a:r>
              <a:rPr sz="2000" dirty="0">
                <a:latin typeface="Times New Roman"/>
                <a:cs typeface="Times New Roman"/>
              </a:rPr>
              <a:t>HTML, or in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“rich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text” </a:t>
            </a:r>
            <a:r>
              <a:rPr sz="2000" dirty="0">
                <a:latin typeface="Times New Roman"/>
                <a:cs typeface="Times New Roman"/>
              </a:rPr>
              <a:t>editors,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processors,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HTML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editors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5" y="0"/>
            <a:ext cx="9909175" cy="6861175"/>
            <a:chOff x="-3045" y="0"/>
            <a:chExt cx="9909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881" y="818106"/>
                  </a:lnTo>
                  <a:lnTo>
                    <a:pt x="100519" y="814261"/>
                  </a:lnTo>
                  <a:lnTo>
                    <a:pt x="149345" y="807936"/>
                  </a:lnTo>
                  <a:lnTo>
                    <a:pt x="197283" y="799201"/>
                  </a:lnTo>
                  <a:lnTo>
                    <a:pt x="244260" y="788125"/>
                  </a:lnTo>
                  <a:lnTo>
                    <a:pt x="290199" y="774778"/>
                  </a:lnTo>
                  <a:lnTo>
                    <a:pt x="335027" y="759228"/>
                  </a:lnTo>
                  <a:lnTo>
                    <a:pt x="378668" y="741545"/>
                  </a:lnTo>
                  <a:lnTo>
                    <a:pt x="421047" y="721798"/>
                  </a:lnTo>
                  <a:lnTo>
                    <a:pt x="462089" y="700057"/>
                  </a:lnTo>
                  <a:lnTo>
                    <a:pt x="501719" y="676389"/>
                  </a:lnTo>
                  <a:lnTo>
                    <a:pt x="539863" y="650866"/>
                  </a:lnTo>
                  <a:lnTo>
                    <a:pt x="576445" y="623555"/>
                  </a:lnTo>
                  <a:lnTo>
                    <a:pt x="611391" y="594526"/>
                  </a:lnTo>
                  <a:lnTo>
                    <a:pt x="644625" y="563849"/>
                  </a:lnTo>
                  <a:lnTo>
                    <a:pt x="676073" y="531592"/>
                  </a:lnTo>
                  <a:lnTo>
                    <a:pt x="705659" y="497824"/>
                  </a:lnTo>
                  <a:lnTo>
                    <a:pt x="733309" y="462616"/>
                  </a:lnTo>
                  <a:lnTo>
                    <a:pt x="758948" y="426036"/>
                  </a:lnTo>
                  <a:lnTo>
                    <a:pt x="782501" y="388152"/>
                  </a:lnTo>
                  <a:lnTo>
                    <a:pt x="803893" y="349036"/>
                  </a:lnTo>
                  <a:lnTo>
                    <a:pt x="823049" y="308755"/>
                  </a:lnTo>
                  <a:lnTo>
                    <a:pt x="839893" y="267378"/>
                  </a:lnTo>
                  <a:lnTo>
                    <a:pt x="854352" y="224976"/>
                  </a:lnTo>
                  <a:lnTo>
                    <a:pt x="866350" y="181618"/>
                  </a:lnTo>
                  <a:lnTo>
                    <a:pt x="875813" y="137371"/>
                  </a:lnTo>
                  <a:lnTo>
                    <a:pt x="882664" y="92307"/>
                  </a:lnTo>
                  <a:lnTo>
                    <a:pt x="886830" y="46493"/>
                  </a:lnTo>
                  <a:lnTo>
                    <a:pt x="88823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886830" y="46493"/>
                  </a:lnTo>
                  <a:lnTo>
                    <a:pt x="882664" y="92307"/>
                  </a:lnTo>
                  <a:lnTo>
                    <a:pt x="875813" y="137371"/>
                  </a:lnTo>
                  <a:lnTo>
                    <a:pt x="866350" y="181618"/>
                  </a:lnTo>
                  <a:lnTo>
                    <a:pt x="854352" y="224976"/>
                  </a:lnTo>
                  <a:lnTo>
                    <a:pt x="839894" y="267378"/>
                  </a:lnTo>
                  <a:lnTo>
                    <a:pt x="823049" y="308755"/>
                  </a:lnTo>
                  <a:lnTo>
                    <a:pt x="803893" y="349036"/>
                  </a:lnTo>
                  <a:lnTo>
                    <a:pt x="782501" y="388152"/>
                  </a:lnTo>
                  <a:lnTo>
                    <a:pt x="758949" y="426036"/>
                  </a:lnTo>
                  <a:lnTo>
                    <a:pt x="733310" y="462616"/>
                  </a:lnTo>
                  <a:lnTo>
                    <a:pt x="705659" y="497824"/>
                  </a:lnTo>
                  <a:lnTo>
                    <a:pt x="676073" y="531592"/>
                  </a:lnTo>
                  <a:lnTo>
                    <a:pt x="644625" y="563849"/>
                  </a:lnTo>
                  <a:lnTo>
                    <a:pt x="611391" y="594526"/>
                  </a:lnTo>
                  <a:lnTo>
                    <a:pt x="576445" y="623555"/>
                  </a:lnTo>
                  <a:lnTo>
                    <a:pt x="539863" y="650866"/>
                  </a:lnTo>
                  <a:lnTo>
                    <a:pt x="501719" y="676389"/>
                  </a:lnTo>
                  <a:lnTo>
                    <a:pt x="462089" y="700057"/>
                  </a:lnTo>
                  <a:lnTo>
                    <a:pt x="421047" y="721798"/>
                  </a:lnTo>
                  <a:lnTo>
                    <a:pt x="378668" y="741545"/>
                  </a:lnTo>
                  <a:lnTo>
                    <a:pt x="335027" y="759228"/>
                  </a:lnTo>
                  <a:lnTo>
                    <a:pt x="290200" y="774778"/>
                  </a:lnTo>
                  <a:lnTo>
                    <a:pt x="244260" y="788125"/>
                  </a:lnTo>
                  <a:lnTo>
                    <a:pt x="197283" y="799201"/>
                  </a:lnTo>
                  <a:lnTo>
                    <a:pt x="149345" y="807936"/>
                  </a:lnTo>
                  <a:lnTo>
                    <a:pt x="100519" y="814261"/>
                  </a:lnTo>
                  <a:lnTo>
                    <a:pt x="50881" y="818106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88235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6095"/>
              <a:ext cx="1926336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879" y="21081"/>
              <a:ext cx="1844039" cy="1702435"/>
            </a:xfrm>
            <a:custGeom>
              <a:avLst/>
              <a:gdLst/>
              <a:ahLst/>
              <a:cxnLst/>
              <a:rect l="l" t="t" r="r" b="b"/>
              <a:pathLst>
                <a:path w="1844039" h="1702435">
                  <a:moveTo>
                    <a:pt x="0" y="851154"/>
                  </a:moveTo>
                  <a:lnTo>
                    <a:pt x="1364" y="804458"/>
                  </a:lnTo>
                  <a:lnTo>
                    <a:pt x="5410" y="758420"/>
                  </a:lnTo>
                  <a:lnTo>
                    <a:pt x="12067" y="713105"/>
                  </a:lnTo>
                  <a:lnTo>
                    <a:pt x="21266" y="668577"/>
                  </a:lnTo>
                  <a:lnTo>
                    <a:pt x="32936" y="624901"/>
                  </a:lnTo>
                  <a:lnTo>
                    <a:pt x="47006" y="582143"/>
                  </a:lnTo>
                  <a:lnTo>
                    <a:pt x="63406" y="540367"/>
                  </a:lnTo>
                  <a:lnTo>
                    <a:pt x="82066" y="499639"/>
                  </a:lnTo>
                  <a:lnTo>
                    <a:pt x="102916" y="460022"/>
                  </a:lnTo>
                  <a:lnTo>
                    <a:pt x="125885" y="421583"/>
                  </a:lnTo>
                  <a:lnTo>
                    <a:pt x="150903" y="384386"/>
                  </a:lnTo>
                  <a:lnTo>
                    <a:pt x="177899" y="348496"/>
                  </a:lnTo>
                  <a:lnTo>
                    <a:pt x="206804" y="313977"/>
                  </a:lnTo>
                  <a:lnTo>
                    <a:pt x="237547" y="280896"/>
                  </a:lnTo>
                  <a:lnTo>
                    <a:pt x="270057" y="249316"/>
                  </a:lnTo>
                  <a:lnTo>
                    <a:pt x="304265" y="219304"/>
                  </a:lnTo>
                  <a:lnTo>
                    <a:pt x="340100" y="190922"/>
                  </a:lnTo>
                  <a:lnTo>
                    <a:pt x="377491" y="164238"/>
                  </a:lnTo>
                  <a:lnTo>
                    <a:pt x="416369" y="139315"/>
                  </a:lnTo>
                  <a:lnTo>
                    <a:pt x="456663" y="116219"/>
                  </a:lnTo>
                  <a:lnTo>
                    <a:pt x="498303" y="95014"/>
                  </a:lnTo>
                  <a:lnTo>
                    <a:pt x="541218" y="75765"/>
                  </a:lnTo>
                  <a:lnTo>
                    <a:pt x="585339" y="58538"/>
                  </a:lnTo>
                  <a:lnTo>
                    <a:pt x="630594" y="43397"/>
                  </a:lnTo>
                  <a:lnTo>
                    <a:pt x="676914" y="30407"/>
                  </a:lnTo>
                  <a:lnTo>
                    <a:pt x="724228" y="19634"/>
                  </a:lnTo>
                  <a:lnTo>
                    <a:pt x="772466" y="11141"/>
                  </a:lnTo>
                  <a:lnTo>
                    <a:pt x="821557" y="4995"/>
                  </a:lnTo>
                  <a:lnTo>
                    <a:pt x="871432" y="1259"/>
                  </a:lnTo>
                  <a:lnTo>
                    <a:pt x="922019" y="0"/>
                  </a:lnTo>
                  <a:lnTo>
                    <a:pt x="972625" y="1259"/>
                  </a:lnTo>
                  <a:lnTo>
                    <a:pt x="1022503" y="4995"/>
                  </a:lnTo>
                  <a:lnTo>
                    <a:pt x="1071598" y="11141"/>
                  </a:lnTo>
                  <a:lnTo>
                    <a:pt x="1119838" y="19634"/>
                  </a:lnTo>
                  <a:lnTo>
                    <a:pt x="1167154" y="30407"/>
                  </a:lnTo>
                  <a:lnTo>
                    <a:pt x="1213476" y="43397"/>
                  </a:lnTo>
                  <a:lnTo>
                    <a:pt x="1258732" y="58538"/>
                  </a:lnTo>
                  <a:lnTo>
                    <a:pt x="1302853" y="75765"/>
                  </a:lnTo>
                  <a:lnTo>
                    <a:pt x="1345768" y="95014"/>
                  </a:lnTo>
                  <a:lnTo>
                    <a:pt x="1387408" y="116219"/>
                  </a:lnTo>
                  <a:lnTo>
                    <a:pt x="1427701" y="139315"/>
                  </a:lnTo>
                  <a:lnTo>
                    <a:pt x="1466578" y="164238"/>
                  </a:lnTo>
                  <a:lnTo>
                    <a:pt x="1503968" y="190922"/>
                  </a:lnTo>
                  <a:lnTo>
                    <a:pt x="1539801" y="219304"/>
                  </a:lnTo>
                  <a:lnTo>
                    <a:pt x="1574007" y="249316"/>
                  </a:lnTo>
                  <a:lnTo>
                    <a:pt x="1606516" y="280896"/>
                  </a:lnTo>
                  <a:lnTo>
                    <a:pt x="1637256" y="313977"/>
                  </a:lnTo>
                  <a:lnTo>
                    <a:pt x="1666159" y="348496"/>
                  </a:lnTo>
                  <a:lnTo>
                    <a:pt x="1693153" y="384386"/>
                  </a:lnTo>
                  <a:lnTo>
                    <a:pt x="1718169" y="421583"/>
                  </a:lnTo>
                  <a:lnTo>
                    <a:pt x="1741136" y="460022"/>
                  </a:lnTo>
                  <a:lnTo>
                    <a:pt x="1761983" y="499639"/>
                  </a:lnTo>
                  <a:lnTo>
                    <a:pt x="1780641" y="540367"/>
                  </a:lnTo>
                  <a:lnTo>
                    <a:pt x="1797039" y="582143"/>
                  </a:lnTo>
                  <a:lnTo>
                    <a:pt x="1811108" y="624901"/>
                  </a:lnTo>
                  <a:lnTo>
                    <a:pt x="1822776" y="668577"/>
                  </a:lnTo>
                  <a:lnTo>
                    <a:pt x="1831973" y="713105"/>
                  </a:lnTo>
                  <a:lnTo>
                    <a:pt x="1838630" y="758420"/>
                  </a:lnTo>
                  <a:lnTo>
                    <a:pt x="1842675" y="804458"/>
                  </a:lnTo>
                  <a:lnTo>
                    <a:pt x="1844039" y="851154"/>
                  </a:lnTo>
                  <a:lnTo>
                    <a:pt x="1842675" y="897849"/>
                  </a:lnTo>
                  <a:lnTo>
                    <a:pt x="1838630" y="943885"/>
                  </a:lnTo>
                  <a:lnTo>
                    <a:pt x="1831973" y="989199"/>
                  </a:lnTo>
                  <a:lnTo>
                    <a:pt x="1822776" y="1033724"/>
                  </a:lnTo>
                  <a:lnTo>
                    <a:pt x="1811108" y="1077396"/>
                  </a:lnTo>
                  <a:lnTo>
                    <a:pt x="1797039" y="1120151"/>
                  </a:lnTo>
                  <a:lnTo>
                    <a:pt x="1780641" y="1161922"/>
                  </a:lnTo>
                  <a:lnTo>
                    <a:pt x="1761983" y="1202646"/>
                  </a:lnTo>
                  <a:lnTo>
                    <a:pt x="1741136" y="1242257"/>
                  </a:lnTo>
                  <a:lnTo>
                    <a:pt x="1718169" y="1280691"/>
                  </a:lnTo>
                  <a:lnTo>
                    <a:pt x="1693153" y="1317882"/>
                  </a:lnTo>
                  <a:lnTo>
                    <a:pt x="1666159" y="1353767"/>
                  </a:lnTo>
                  <a:lnTo>
                    <a:pt x="1637256" y="1388279"/>
                  </a:lnTo>
                  <a:lnTo>
                    <a:pt x="1606516" y="1421354"/>
                  </a:lnTo>
                  <a:lnTo>
                    <a:pt x="1574007" y="1452927"/>
                  </a:lnTo>
                  <a:lnTo>
                    <a:pt x="1539801" y="1482934"/>
                  </a:lnTo>
                  <a:lnTo>
                    <a:pt x="1503968" y="1511308"/>
                  </a:lnTo>
                  <a:lnTo>
                    <a:pt x="1466578" y="1537987"/>
                  </a:lnTo>
                  <a:lnTo>
                    <a:pt x="1427701" y="1562904"/>
                  </a:lnTo>
                  <a:lnTo>
                    <a:pt x="1387408" y="1585994"/>
                  </a:lnTo>
                  <a:lnTo>
                    <a:pt x="1345768" y="1607194"/>
                  </a:lnTo>
                  <a:lnTo>
                    <a:pt x="1302853" y="1626437"/>
                  </a:lnTo>
                  <a:lnTo>
                    <a:pt x="1258732" y="1643660"/>
                  </a:lnTo>
                  <a:lnTo>
                    <a:pt x="1213476" y="1658796"/>
                  </a:lnTo>
                  <a:lnTo>
                    <a:pt x="1167154" y="1671782"/>
                  </a:lnTo>
                  <a:lnTo>
                    <a:pt x="1119838" y="1682553"/>
                  </a:lnTo>
                  <a:lnTo>
                    <a:pt x="1071598" y="1691042"/>
                  </a:lnTo>
                  <a:lnTo>
                    <a:pt x="1022503" y="1697187"/>
                  </a:lnTo>
                  <a:lnTo>
                    <a:pt x="972625" y="1700921"/>
                  </a:lnTo>
                  <a:lnTo>
                    <a:pt x="922032" y="1702181"/>
                  </a:lnTo>
                  <a:lnTo>
                    <a:pt x="871432" y="1700921"/>
                  </a:lnTo>
                  <a:lnTo>
                    <a:pt x="821557" y="1697187"/>
                  </a:lnTo>
                  <a:lnTo>
                    <a:pt x="772466" y="1691042"/>
                  </a:lnTo>
                  <a:lnTo>
                    <a:pt x="724228" y="1682553"/>
                  </a:lnTo>
                  <a:lnTo>
                    <a:pt x="676914" y="1671782"/>
                  </a:lnTo>
                  <a:lnTo>
                    <a:pt x="630594" y="1658796"/>
                  </a:lnTo>
                  <a:lnTo>
                    <a:pt x="585339" y="1643660"/>
                  </a:lnTo>
                  <a:lnTo>
                    <a:pt x="541219" y="1626437"/>
                  </a:lnTo>
                  <a:lnTo>
                    <a:pt x="498303" y="1607194"/>
                  </a:lnTo>
                  <a:lnTo>
                    <a:pt x="456664" y="1585994"/>
                  </a:lnTo>
                  <a:lnTo>
                    <a:pt x="416370" y="1562904"/>
                  </a:lnTo>
                  <a:lnTo>
                    <a:pt x="377492" y="1537987"/>
                  </a:lnTo>
                  <a:lnTo>
                    <a:pt x="340101" y="1511308"/>
                  </a:lnTo>
                  <a:lnTo>
                    <a:pt x="304266" y="1482934"/>
                  </a:lnTo>
                  <a:lnTo>
                    <a:pt x="270059" y="1452927"/>
                  </a:lnTo>
                  <a:lnTo>
                    <a:pt x="237549" y="1421354"/>
                  </a:lnTo>
                  <a:lnTo>
                    <a:pt x="206806" y="1388279"/>
                  </a:lnTo>
                  <a:lnTo>
                    <a:pt x="177902" y="1353767"/>
                  </a:lnTo>
                  <a:lnTo>
                    <a:pt x="150906" y="1317882"/>
                  </a:lnTo>
                  <a:lnTo>
                    <a:pt x="125888" y="1280691"/>
                  </a:lnTo>
                  <a:lnTo>
                    <a:pt x="102920" y="1242257"/>
                  </a:lnTo>
                  <a:lnTo>
                    <a:pt x="82071" y="1202646"/>
                  </a:lnTo>
                  <a:lnTo>
                    <a:pt x="63412" y="1161922"/>
                  </a:lnTo>
                  <a:lnTo>
                    <a:pt x="47012" y="1120151"/>
                  </a:lnTo>
                  <a:lnTo>
                    <a:pt x="32943" y="1077396"/>
                  </a:lnTo>
                  <a:lnTo>
                    <a:pt x="21274" y="1033724"/>
                  </a:lnTo>
                  <a:lnTo>
                    <a:pt x="12077" y="989199"/>
                  </a:lnTo>
                  <a:lnTo>
                    <a:pt x="5420" y="943885"/>
                  </a:lnTo>
                  <a:lnTo>
                    <a:pt x="1375" y="897849"/>
                  </a:lnTo>
                  <a:lnTo>
                    <a:pt x="12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1" y="1024128"/>
              <a:ext cx="1217676" cy="11932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4" y="1031703"/>
              <a:ext cx="1175464" cy="1149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144" y="1031703"/>
              <a:ext cx="1176020" cy="1149985"/>
            </a:xfrm>
            <a:custGeom>
              <a:avLst/>
              <a:gdLst/>
              <a:ahLst/>
              <a:cxnLst/>
              <a:rect l="l" t="t" r="r" b="b"/>
              <a:pathLst>
                <a:path w="1176020" h="1149985">
                  <a:moveTo>
                    <a:pt x="111160" y="194354"/>
                  </a:moveTo>
                  <a:lnTo>
                    <a:pt x="140947" y="160272"/>
                  </a:lnTo>
                  <a:lnTo>
                    <a:pt x="173183" y="129434"/>
                  </a:lnTo>
                  <a:lnTo>
                    <a:pt x="207658" y="101852"/>
                  </a:lnTo>
                  <a:lnTo>
                    <a:pt x="244161" y="77541"/>
                  </a:lnTo>
                  <a:lnTo>
                    <a:pt x="282480" y="56512"/>
                  </a:lnTo>
                  <a:lnTo>
                    <a:pt x="322405" y="38778"/>
                  </a:lnTo>
                  <a:lnTo>
                    <a:pt x="363724" y="24354"/>
                  </a:lnTo>
                  <a:lnTo>
                    <a:pt x="406226" y="13250"/>
                  </a:lnTo>
                  <a:lnTo>
                    <a:pt x="449699" y="5482"/>
                  </a:lnTo>
                  <a:lnTo>
                    <a:pt x="493933" y="1060"/>
                  </a:lnTo>
                  <a:lnTo>
                    <a:pt x="538717" y="0"/>
                  </a:lnTo>
                  <a:lnTo>
                    <a:pt x="583839" y="2312"/>
                  </a:lnTo>
                  <a:lnTo>
                    <a:pt x="629088" y="8011"/>
                  </a:lnTo>
                  <a:lnTo>
                    <a:pt x="674253" y="17109"/>
                  </a:lnTo>
                  <a:lnTo>
                    <a:pt x="719124" y="29619"/>
                  </a:lnTo>
                  <a:lnTo>
                    <a:pt x="763487" y="45555"/>
                  </a:lnTo>
                  <a:lnTo>
                    <a:pt x="807134" y="64929"/>
                  </a:lnTo>
                  <a:lnTo>
                    <a:pt x="849851" y="87754"/>
                  </a:lnTo>
                  <a:lnTo>
                    <a:pt x="891429" y="114042"/>
                  </a:lnTo>
                  <a:lnTo>
                    <a:pt x="931656" y="143808"/>
                  </a:lnTo>
                  <a:lnTo>
                    <a:pt x="969606" y="176431"/>
                  </a:lnTo>
                  <a:lnTo>
                    <a:pt x="1004463" y="211142"/>
                  </a:lnTo>
                  <a:lnTo>
                    <a:pt x="1036193" y="247733"/>
                  </a:lnTo>
                  <a:lnTo>
                    <a:pt x="1064763" y="285995"/>
                  </a:lnTo>
                  <a:lnTo>
                    <a:pt x="1090138" y="325720"/>
                  </a:lnTo>
                  <a:lnTo>
                    <a:pt x="1112285" y="366698"/>
                  </a:lnTo>
                  <a:lnTo>
                    <a:pt x="1131169" y="408721"/>
                  </a:lnTo>
                  <a:lnTo>
                    <a:pt x="1146756" y="451579"/>
                  </a:lnTo>
                  <a:lnTo>
                    <a:pt x="1159013" y="495065"/>
                  </a:lnTo>
                  <a:lnTo>
                    <a:pt x="1167906" y="538969"/>
                  </a:lnTo>
                  <a:lnTo>
                    <a:pt x="1173401" y="583082"/>
                  </a:lnTo>
                  <a:lnTo>
                    <a:pt x="1175464" y="627197"/>
                  </a:lnTo>
                  <a:lnTo>
                    <a:pt x="1174060" y="671103"/>
                  </a:lnTo>
                  <a:lnTo>
                    <a:pt x="1169156" y="714593"/>
                  </a:lnTo>
                  <a:lnTo>
                    <a:pt x="1160719" y="757456"/>
                  </a:lnTo>
                  <a:lnTo>
                    <a:pt x="1148713" y="799486"/>
                  </a:lnTo>
                  <a:lnTo>
                    <a:pt x="1133106" y="840472"/>
                  </a:lnTo>
                  <a:lnTo>
                    <a:pt x="1113863" y="880207"/>
                  </a:lnTo>
                  <a:lnTo>
                    <a:pt x="1090950" y="918480"/>
                  </a:lnTo>
                  <a:lnTo>
                    <a:pt x="1064333" y="955084"/>
                  </a:lnTo>
                  <a:lnTo>
                    <a:pt x="1034545" y="989166"/>
                  </a:lnTo>
                  <a:lnTo>
                    <a:pt x="1002307" y="1020005"/>
                  </a:lnTo>
                  <a:lnTo>
                    <a:pt x="967830" y="1047586"/>
                  </a:lnTo>
                  <a:lnTo>
                    <a:pt x="931326" y="1071898"/>
                  </a:lnTo>
                  <a:lnTo>
                    <a:pt x="893005" y="1092927"/>
                  </a:lnTo>
                  <a:lnTo>
                    <a:pt x="853080" y="1110660"/>
                  </a:lnTo>
                  <a:lnTo>
                    <a:pt x="811760" y="1125085"/>
                  </a:lnTo>
                  <a:lnTo>
                    <a:pt x="769258" y="1136188"/>
                  </a:lnTo>
                  <a:lnTo>
                    <a:pt x="725784" y="1143957"/>
                  </a:lnTo>
                  <a:lnTo>
                    <a:pt x="681549" y="1148378"/>
                  </a:lnTo>
                  <a:lnTo>
                    <a:pt x="636765" y="1149439"/>
                  </a:lnTo>
                  <a:lnTo>
                    <a:pt x="591642" y="1147127"/>
                  </a:lnTo>
                  <a:lnTo>
                    <a:pt x="546393" y="1141428"/>
                  </a:lnTo>
                  <a:lnTo>
                    <a:pt x="501227" y="1132330"/>
                  </a:lnTo>
                  <a:lnTo>
                    <a:pt x="456357" y="1119819"/>
                  </a:lnTo>
                  <a:lnTo>
                    <a:pt x="411993" y="1103884"/>
                  </a:lnTo>
                  <a:lnTo>
                    <a:pt x="368347" y="1084510"/>
                  </a:lnTo>
                  <a:lnTo>
                    <a:pt x="325629" y="1061685"/>
                  </a:lnTo>
                  <a:lnTo>
                    <a:pt x="284051" y="1035396"/>
                  </a:lnTo>
                  <a:lnTo>
                    <a:pt x="243824" y="1005630"/>
                  </a:lnTo>
                  <a:lnTo>
                    <a:pt x="205877" y="972990"/>
                  </a:lnTo>
                  <a:lnTo>
                    <a:pt x="171022" y="938262"/>
                  </a:lnTo>
                  <a:lnTo>
                    <a:pt x="139292" y="901657"/>
                  </a:lnTo>
                  <a:lnTo>
                    <a:pt x="110721" y="863382"/>
                  </a:lnTo>
                  <a:lnTo>
                    <a:pt x="85344" y="823647"/>
                  </a:lnTo>
                  <a:lnTo>
                    <a:pt x="63195" y="782661"/>
                  </a:lnTo>
                  <a:lnTo>
                    <a:pt x="44308" y="740631"/>
                  </a:lnTo>
                  <a:lnTo>
                    <a:pt x="28718" y="697768"/>
                  </a:lnTo>
                  <a:lnTo>
                    <a:pt x="16457" y="654280"/>
                  </a:lnTo>
                  <a:lnTo>
                    <a:pt x="7561" y="610375"/>
                  </a:lnTo>
                  <a:lnTo>
                    <a:pt x="2064" y="566262"/>
                  </a:lnTo>
                  <a:lnTo>
                    <a:pt x="0" y="522150"/>
                  </a:lnTo>
                  <a:lnTo>
                    <a:pt x="1402" y="478249"/>
                  </a:lnTo>
                  <a:lnTo>
                    <a:pt x="6305" y="434766"/>
                  </a:lnTo>
                  <a:lnTo>
                    <a:pt x="14744" y="391911"/>
                  </a:lnTo>
                  <a:lnTo>
                    <a:pt x="26752" y="349892"/>
                  </a:lnTo>
                  <a:lnTo>
                    <a:pt x="42363" y="308918"/>
                  </a:lnTo>
                  <a:lnTo>
                    <a:pt x="61612" y="269198"/>
                  </a:lnTo>
                  <a:lnTo>
                    <a:pt x="84533" y="230940"/>
                  </a:lnTo>
                  <a:lnTo>
                    <a:pt x="111160" y="194354"/>
                  </a:lnTo>
                  <a:close/>
                </a:path>
                <a:path w="1176020" h="1149985">
                  <a:moveTo>
                    <a:pt x="213141" y="275761"/>
                  </a:moveTo>
                  <a:lnTo>
                    <a:pt x="186733" y="313345"/>
                  </a:lnTo>
                  <a:lnTo>
                    <a:pt x="165461" y="353199"/>
                  </a:lnTo>
                  <a:lnTo>
                    <a:pt x="149258" y="394938"/>
                  </a:lnTo>
                  <a:lnTo>
                    <a:pt x="138054" y="438181"/>
                  </a:lnTo>
                  <a:lnTo>
                    <a:pt x="131782" y="482546"/>
                  </a:lnTo>
                  <a:lnTo>
                    <a:pt x="130372" y="527648"/>
                  </a:lnTo>
                  <a:lnTo>
                    <a:pt x="133756" y="573106"/>
                  </a:lnTo>
                  <a:lnTo>
                    <a:pt x="141867" y="618537"/>
                  </a:lnTo>
                  <a:lnTo>
                    <a:pt x="154635" y="663558"/>
                  </a:lnTo>
                  <a:lnTo>
                    <a:pt x="171992" y="707787"/>
                  </a:lnTo>
                  <a:lnTo>
                    <a:pt x="193870" y="750841"/>
                  </a:lnTo>
                  <a:lnTo>
                    <a:pt x="220200" y="792336"/>
                  </a:lnTo>
                  <a:lnTo>
                    <a:pt x="250914" y="831892"/>
                  </a:lnTo>
                  <a:lnTo>
                    <a:pt x="285943" y="869123"/>
                  </a:lnTo>
                  <a:lnTo>
                    <a:pt x="325219" y="903649"/>
                  </a:lnTo>
                  <a:lnTo>
                    <a:pt x="367575" y="934292"/>
                  </a:lnTo>
                  <a:lnTo>
                    <a:pt x="411633" y="960191"/>
                  </a:lnTo>
                  <a:lnTo>
                    <a:pt x="457004" y="981365"/>
                  </a:lnTo>
                  <a:lnTo>
                    <a:pt x="503298" y="997834"/>
                  </a:lnTo>
                  <a:lnTo>
                    <a:pt x="550128" y="1009614"/>
                  </a:lnTo>
                  <a:lnTo>
                    <a:pt x="597103" y="1016726"/>
                  </a:lnTo>
                  <a:lnTo>
                    <a:pt x="643837" y="1019187"/>
                  </a:lnTo>
                  <a:lnTo>
                    <a:pt x="689940" y="1017016"/>
                  </a:lnTo>
                  <a:lnTo>
                    <a:pt x="735022" y="1010232"/>
                  </a:lnTo>
                  <a:lnTo>
                    <a:pt x="778697" y="998852"/>
                  </a:lnTo>
                  <a:lnTo>
                    <a:pt x="820574" y="982896"/>
                  </a:lnTo>
                  <a:lnTo>
                    <a:pt x="860266" y="962382"/>
                  </a:lnTo>
                  <a:lnTo>
                    <a:pt x="897383" y="937329"/>
                  </a:lnTo>
                  <a:lnTo>
                    <a:pt x="931537" y="907754"/>
                  </a:lnTo>
                  <a:lnTo>
                    <a:pt x="962339" y="873677"/>
                  </a:lnTo>
                  <a:lnTo>
                    <a:pt x="988756" y="836092"/>
                  </a:lnTo>
                  <a:lnTo>
                    <a:pt x="1010032" y="796234"/>
                  </a:lnTo>
                  <a:lnTo>
                    <a:pt x="1026237" y="754488"/>
                  </a:lnTo>
                  <a:lnTo>
                    <a:pt x="1037440" y="711237"/>
                  </a:lnTo>
                  <a:lnTo>
                    <a:pt x="1043710" y="666865"/>
                  </a:lnTo>
                  <a:lnTo>
                    <a:pt x="1045116" y="621754"/>
                  </a:lnTo>
                  <a:lnTo>
                    <a:pt x="1041727" y="576288"/>
                  </a:lnTo>
                  <a:lnTo>
                    <a:pt x="1033611" y="530851"/>
                  </a:lnTo>
                  <a:lnTo>
                    <a:pt x="1020838" y="485825"/>
                  </a:lnTo>
                  <a:lnTo>
                    <a:pt x="1003477" y="441595"/>
                  </a:lnTo>
                  <a:lnTo>
                    <a:pt x="981597" y="398543"/>
                  </a:lnTo>
                  <a:lnTo>
                    <a:pt x="955266" y="357054"/>
                  </a:lnTo>
                  <a:lnTo>
                    <a:pt x="924554" y="317509"/>
                  </a:lnTo>
                  <a:lnTo>
                    <a:pt x="889530" y="280293"/>
                  </a:lnTo>
                  <a:lnTo>
                    <a:pt x="850262" y="245789"/>
                  </a:lnTo>
                  <a:lnTo>
                    <a:pt x="807905" y="215145"/>
                  </a:lnTo>
                  <a:lnTo>
                    <a:pt x="763847" y="189242"/>
                  </a:lnTo>
                  <a:lnTo>
                    <a:pt x="718477" y="168061"/>
                  </a:lnTo>
                  <a:lnTo>
                    <a:pt x="672182" y="151585"/>
                  </a:lnTo>
                  <a:lnTo>
                    <a:pt x="625353" y="139796"/>
                  </a:lnTo>
                  <a:lnTo>
                    <a:pt x="578377" y="132676"/>
                  </a:lnTo>
                  <a:lnTo>
                    <a:pt x="531644" y="130207"/>
                  </a:lnTo>
                  <a:lnTo>
                    <a:pt x="485541" y="132372"/>
                  </a:lnTo>
                  <a:lnTo>
                    <a:pt x="440458" y="139152"/>
                  </a:lnTo>
                  <a:lnTo>
                    <a:pt x="396784" y="150530"/>
                  </a:lnTo>
                  <a:lnTo>
                    <a:pt x="354906" y="166488"/>
                  </a:lnTo>
                  <a:lnTo>
                    <a:pt x="315214" y="187008"/>
                  </a:lnTo>
                  <a:lnTo>
                    <a:pt x="278097" y="212072"/>
                  </a:lnTo>
                  <a:lnTo>
                    <a:pt x="243943" y="241662"/>
                  </a:lnTo>
                  <a:lnTo>
                    <a:pt x="213141" y="27576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80" y="0"/>
              <a:ext cx="8808720" cy="6858000"/>
            </a:xfrm>
            <a:custGeom>
              <a:avLst/>
              <a:gdLst/>
              <a:ahLst/>
              <a:cxnLst/>
              <a:rect l="l" t="t" r="r" b="b"/>
              <a:pathLst>
                <a:path w="8808720" h="6858000">
                  <a:moveTo>
                    <a:pt x="8808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808720" y="685800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" y="0"/>
              <a:ext cx="161544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9566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792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247" y="6858000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54935" y="280415"/>
            <a:ext cx="1929384" cy="99669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48889" y="445973"/>
            <a:ext cx="11442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PDF</a:t>
            </a:r>
            <a:endParaRPr sz="4800"/>
          </a:p>
        </p:txBody>
      </p:sp>
      <p:sp>
        <p:nvSpPr>
          <p:cNvPr id="16" name="object 16"/>
          <p:cNvSpPr txBox="1"/>
          <p:nvPr/>
        </p:nvSpPr>
        <p:spPr>
          <a:xfrm>
            <a:off x="1634108" y="1214729"/>
            <a:ext cx="7916545" cy="4598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6725" indent="-454659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000" dirty="0">
                <a:latin typeface="Times New Roman"/>
                <a:cs typeface="Times New Roman"/>
              </a:rPr>
              <a:t>Stands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Portable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Document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Format</a:t>
            </a:r>
            <a:endParaRPr sz="200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000" dirty="0">
                <a:latin typeface="Times New Roman"/>
                <a:cs typeface="Times New Roman"/>
              </a:rPr>
              <a:t>PDF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.pdf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filename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extension</a:t>
            </a:r>
            <a:endParaRPr sz="200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software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package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Adobe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called</a:t>
            </a:r>
            <a:endParaRPr sz="2000">
              <a:latin typeface="Times New Roman"/>
              <a:cs typeface="Times New Roman"/>
            </a:endParaRPr>
          </a:p>
          <a:p>
            <a:pPr marL="46672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Acrobat</a:t>
            </a:r>
            <a:endParaRPr sz="2000">
              <a:latin typeface="Times New Roman"/>
              <a:cs typeface="Times New Roman"/>
            </a:endParaRPr>
          </a:p>
          <a:p>
            <a:pPr marL="466725" marR="555625" indent="-454659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must</a:t>
            </a:r>
            <a:r>
              <a:rPr sz="2000" dirty="0">
                <a:latin typeface="Times New Roman"/>
                <a:cs typeface="Times New Roman"/>
              </a:rPr>
              <a:t> be purchased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converts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softwares,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Microsoft's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Word,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5" dirty="0">
                <a:latin typeface="Times New Roman"/>
                <a:cs typeface="Times New Roman"/>
              </a:rPr>
              <a:t>read-only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PDF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</a:t>
            </a:r>
            <a:endParaRPr sz="2000">
              <a:latin typeface="Times New Roman"/>
              <a:cs typeface="Times New Roman"/>
            </a:endParaRPr>
          </a:p>
          <a:p>
            <a:pPr marL="469900" marR="805180" indent="-457834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469900" algn="l"/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text </a:t>
            </a:r>
            <a:r>
              <a:rPr sz="2000" dirty="0">
                <a:latin typeface="Times New Roman"/>
                <a:cs typeface="Times New Roman"/>
              </a:rPr>
              <a:t>plus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formatting,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page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size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similar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information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moderately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complex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encoding</a:t>
            </a:r>
            <a:endParaRPr sz="200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000" dirty="0">
                <a:latin typeface="Times New Roman"/>
                <a:cs typeface="Times New Roman"/>
              </a:rPr>
              <a:t>While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details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encoding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freely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available,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46672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owned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Adobe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changed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 any</a:t>
            </a:r>
            <a:r>
              <a:rPr sz="2000" spc="-10" dirty="0">
                <a:latin typeface="Times New Roman"/>
                <a:cs typeface="Times New Roman"/>
              </a:rPr>
              <a:t> time,</a:t>
            </a:r>
            <a:r>
              <a:rPr sz="2000" dirty="0">
                <a:latin typeface="Times New Roman"/>
                <a:cs typeface="Times New Roman"/>
              </a:rPr>
              <a:t> 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reason</a:t>
            </a:r>
            <a:endParaRPr sz="2000">
              <a:latin typeface="Times New Roman"/>
              <a:cs typeface="Times New Roman"/>
            </a:endParaRPr>
          </a:p>
          <a:p>
            <a:pPr marL="469900" marR="254635" indent="-457834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469900" algn="l"/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document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 be viewed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printed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major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platforms,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free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Adobe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others)</a:t>
            </a:r>
            <a:endParaRPr sz="200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000" dirty="0">
                <a:latin typeface="Times New Roman"/>
                <a:cs typeface="Times New Roman"/>
              </a:rPr>
              <a:t>PDF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documents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cannot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readily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edited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5" y="0"/>
            <a:ext cx="9909175" cy="6861175"/>
            <a:chOff x="-3045" y="0"/>
            <a:chExt cx="9909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881" y="818106"/>
                  </a:lnTo>
                  <a:lnTo>
                    <a:pt x="100519" y="814261"/>
                  </a:lnTo>
                  <a:lnTo>
                    <a:pt x="149345" y="807936"/>
                  </a:lnTo>
                  <a:lnTo>
                    <a:pt x="197283" y="799201"/>
                  </a:lnTo>
                  <a:lnTo>
                    <a:pt x="244260" y="788125"/>
                  </a:lnTo>
                  <a:lnTo>
                    <a:pt x="290199" y="774778"/>
                  </a:lnTo>
                  <a:lnTo>
                    <a:pt x="335027" y="759228"/>
                  </a:lnTo>
                  <a:lnTo>
                    <a:pt x="378668" y="741545"/>
                  </a:lnTo>
                  <a:lnTo>
                    <a:pt x="421047" y="721798"/>
                  </a:lnTo>
                  <a:lnTo>
                    <a:pt x="462089" y="700057"/>
                  </a:lnTo>
                  <a:lnTo>
                    <a:pt x="501719" y="676389"/>
                  </a:lnTo>
                  <a:lnTo>
                    <a:pt x="539863" y="650866"/>
                  </a:lnTo>
                  <a:lnTo>
                    <a:pt x="576445" y="623555"/>
                  </a:lnTo>
                  <a:lnTo>
                    <a:pt x="611391" y="594526"/>
                  </a:lnTo>
                  <a:lnTo>
                    <a:pt x="644625" y="563849"/>
                  </a:lnTo>
                  <a:lnTo>
                    <a:pt x="676073" y="531592"/>
                  </a:lnTo>
                  <a:lnTo>
                    <a:pt x="705659" y="497824"/>
                  </a:lnTo>
                  <a:lnTo>
                    <a:pt x="733309" y="462616"/>
                  </a:lnTo>
                  <a:lnTo>
                    <a:pt x="758948" y="426036"/>
                  </a:lnTo>
                  <a:lnTo>
                    <a:pt x="782501" y="388152"/>
                  </a:lnTo>
                  <a:lnTo>
                    <a:pt x="803893" y="349036"/>
                  </a:lnTo>
                  <a:lnTo>
                    <a:pt x="823049" y="308755"/>
                  </a:lnTo>
                  <a:lnTo>
                    <a:pt x="839893" y="267378"/>
                  </a:lnTo>
                  <a:lnTo>
                    <a:pt x="854352" y="224976"/>
                  </a:lnTo>
                  <a:lnTo>
                    <a:pt x="866350" y="181618"/>
                  </a:lnTo>
                  <a:lnTo>
                    <a:pt x="875813" y="137371"/>
                  </a:lnTo>
                  <a:lnTo>
                    <a:pt x="882664" y="92307"/>
                  </a:lnTo>
                  <a:lnTo>
                    <a:pt x="886830" y="46493"/>
                  </a:lnTo>
                  <a:lnTo>
                    <a:pt x="88823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886830" y="46493"/>
                  </a:lnTo>
                  <a:lnTo>
                    <a:pt x="882664" y="92307"/>
                  </a:lnTo>
                  <a:lnTo>
                    <a:pt x="875813" y="137371"/>
                  </a:lnTo>
                  <a:lnTo>
                    <a:pt x="866350" y="181618"/>
                  </a:lnTo>
                  <a:lnTo>
                    <a:pt x="854352" y="224976"/>
                  </a:lnTo>
                  <a:lnTo>
                    <a:pt x="839894" y="267378"/>
                  </a:lnTo>
                  <a:lnTo>
                    <a:pt x="823049" y="308755"/>
                  </a:lnTo>
                  <a:lnTo>
                    <a:pt x="803893" y="349036"/>
                  </a:lnTo>
                  <a:lnTo>
                    <a:pt x="782501" y="388152"/>
                  </a:lnTo>
                  <a:lnTo>
                    <a:pt x="758949" y="426036"/>
                  </a:lnTo>
                  <a:lnTo>
                    <a:pt x="733310" y="462616"/>
                  </a:lnTo>
                  <a:lnTo>
                    <a:pt x="705659" y="497824"/>
                  </a:lnTo>
                  <a:lnTo>
                    <a:pt x="676073" y="531592"/>
                  </a:lnTo>
                  <a:lnTo>
                    <a:pt x="644625" y="563849"/>
                  </a:lnTo>
                  <a:lnTo>
                    <a:pt x="611391" y="594526"/>
                  </a:lnTo>
                  <a:lnTo>
                    <a:pt x="576445" y="623555"/>
                  </a:lnTo>
                  <a:lnTo>
                    <a:pt x="539863" y="650866"/>
                  </a:lnTo>
                  <a:lnTo>
                    <a:pt x="501719" y="676389"/>
                  </a:lnTo>
                  <a:lnTo>
                    <a:pt x="462089" y="700057"/>
                  </a:lnTo>
                  <a:lnTo>
                    <a:pt x="421047" y="721798"/>
                  </a:lnTo>
                  <a:lnTo>
                    <a:pt x="378668" y="741545"/>
                  </a:lnTo>
                  <a:lnTo>
                    <a:pt x="335027" y="759228"/>
                  </a:lnTo>
                  <a:lnTo>
                    <a:pt x="290200" y="774778"/>
                  </a:lnTo>
                  <a:lnTo>
                    <a:pt x="244260" y="788125"/>
                  </a:lnTo>
                  <a:lnTo>
                    <a:pt x="197283" y="799201"/>
                  </a:lnTo>
                  <a:lnTo>
                    <a:pt x="149345" y="807936"/>
                  </a:lnTo>
                  <a:lnTo>
                    <a:pt x="100519" y="814261"/>
                  </a:lnTo>
                  <a:lnTo>
                    <a:pt x="50881" y="818106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88235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6095"/>
              <a:ext cx="1926336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879" y="21081"/>
              <a:ext cx="1844039" cy="1702435"/>
            </a:xfrm>
            <a:custGeom>
              <a:avLst/>
              <a:gdLst/>
              <a:ahLst/>
              <a:cxnLst/>
              <a:rect l="l" t="t" r="r" b="b"/>
              <a:pathLst>
                <a:path w="1844039" h="1702435">
                  <a:moveTo>
                    <a:pt x="0" y="851154"/>
                  </a:moveTo>
                  <a:lnTo>
                    <a:pt x="1364" y="804458"/>
                  </a:lnTo>
                  <a:lnTo>
                    <a:pt x="5410" y="758420"/>
                  </a:lnTo>
                  <a:lnTo>
                    <a:pt x="12067" y="713105"/>
                  </a:lnTo>
                  <a:lnTo>
                    <a:pt x="21266" y="668577"/>
                  </a:lnTo>
                  <a:lnTo>
                    <a:pt x="32936" y="624901"/>
                  </a:lnTo>
                  <a:lnTo>
                    <a:pt x="47006" y="582143"/>
                  </a:lnTo>
                  <a:lnTo>
                    <a:pt x="63406" y="540367"/>
                  </a:lnTo>
                  <a:lnTo>
                    <a:pt x="82066" y="499639"/>
                  </a:lnTo>
                  <a:lnTo>
                    <a:pt x="102916" y="460022"/>
                  </a:lnTo>
                  <a:lnTo>
                    <a:pt x="125885" y="421583"/>
                  </a:lnTo>
                  <a:lnTo>
                    <a:pt x="150903" y="384386"/>
                  </a:lnTo>
                  <a:lnTo>
                    <a:pt x="177899" y="348496"/>
                  </a:lnTo>
                  <a:lnTo>
                    <a:pt x="206804" y="313977"/>
                  </a:lnTo>
                  <a:lnTo>
                    <a:pt x="237547" y="280896"/>
                  </a:lnTo>
                  <a:lnTo>
                    <a:pt x="270057" y="249316"/>
                  </a:lnTo>
                  <a:lnTo>
                    <a:pt x="304265" y="219304"/>
                  </a:lnTo>
                  <a:lnTo>
                    <a:pt x="340100" y="190922"/>
                  </a:lnTo>
                  <a:lnTo>
                    <a:pt x="377491" y="164238"/>
                  </a:lnTo>
                  <a:lnTo>
                    <a:pt x="416369" y="139315"/>
                  </a:lnTo>
                  <a:lnTo>
                    <a:pt x="456663" y="116219"/>
                  </a:lnTo>
                  <a:lnTo>
                    <a:pt x="498303" y="95014"/>
                  </a:lnTo>
                  <a:lnTo>
                    <a:pt x="541218" y="75765"/>
                  </a:lnTo>
                  <a:lnTo>
                    <a:pt x="585339" y="58538"/>
                  </a:lnTo>
                  <a:lnTo>
                    <a:pt x="630594" y="43397"/>
                  </a:lnTo>
                  <a:lnTo>
                    <a:pt x="676914" y="30407"/>
                  </a:lnTo>
                  <a:lnTo>
                    <a:pt x="724228" y="19634"/>
                  </a:lnTo>
                  <a:lnTo>
                    <a:pt x="772466" y="11141"/>
                  </a:lnTo>
                  <a:lnTo>
                    <a:pt x="821557" y="4995"/>
                  </a:lnTo>
                  <a:lnTo>
                    <a:pt x="871432" y="1259"/>
                  </a:lnTo>
                  <a:lnTo>
                    <a:pt x="922019" y="0"/>
                  </a:lnTo>
                  <a:lnTo>
                    <a:pt x="972625" y="1259"/>
                  </a:lnTo>
                  <a:lnTo>
                    <a:pt x="1022503" y="4995"/>
                  </a:lnTo>
                  <a:lnTo>
                    <a:pt x="1071598" y="11141"/>
                  </a:lnTo>
                  <a:lnTo>
                    <a:pt x="1119838" y="19634"/>
                  </a:lnTo>
                  <a:lnTo>
                    <a:pt x="1167154" y="30407"/>
                  </a:lnTo>
                  <a:lnTo>
                    <a:pt x="1213476" y="43397"/>
                  </a:lnTo>
                  <a:lnTo>
                    <a:pt x="1258732" y="58538"/>
                  </a:lnTo>
                  <a:lnTo>
                    <a:pt x="1302853" y="75765"/>
                  </a:lnTo>
                  <a:lnTo>
                    <a:pt x="1345768" y="95014"/>
                  </a:lnTo>
                  <a:lnTo>
                    <a:pt x="1387408" y="116219"/>
                  </a:lnTo>
                  <a:lnTo>
                    <a:pt x="1427701" y="139315"/>
                  </a:lnTo>
                  <a:lnTo>
                    <a:pt x="1466578" y="164238"/>
                  </a:lnTo>
                  <a:lnTo>
                    <a:pt x="1503968" y="190922"/>
                  </a:lnTo>
                  <a:lnTo>
                    <a:pt x="1539801" y="219304"/>
                  </a:lnTo>
                  <a:lnTo>
                    <a:pt x="1574007" y="249316"/>
                  </a:lnTo>
                  <a:lnTo>
                    <a:pt x="1606516" y="280896"/>
                  </a:lnTo>
                  <a:lnTo>
                    <a:pt x="1637256" y="313977"/>
                  </a:lnTo>
                  <a:lnTo>
                    <a:pt x="1666159" y="348496"/>
                  </a:lnTo>
                  <a:lnTo>
                    <a:pt x="1693153" y="384386"/>
                  </a:lnTo>
                  <a:lnTo>
                    <a:pt x="1718169" y="421583"/>
                  </a:lnTo>
                  <a:lnTo>
                    <a:pt x="1741136" y="460022"/>
                  </a:lnTo>
                  <a:lnTo>
                    <a:pt x="1761983" y="499639"/>
                  </a:lnTo>
                  <a:lnTo>
                    <a:pt x="1780641" y="540367"/>
                  </a:lnTo>
                  <a:lnTo>
                    <a:pt x="1797039" y="582143"/>
                  </a:lnTo>
                  <a:lnTo>
                    <a:pt x="1811108" y="624901"/>
                  </a:lnTo>
                  <a:lnTo>
                    <a:pt x="1822776" y="668577"/>
                  </a:lnTo>
                  <a:lnTo>
                    <a:pt x="1831973" y="713105"/>
                  </a:lnTo>
                  <a:lnTo>
                    <a:pt x="1838630" y="758420"/>
                  </a:lnTo>
                  <a:lnTo>
                    <a:pt x="1842675" y="804458"/>
                  </a:lnTo>
                  <a:lnTo>
                    <a:pt x="1844039" y="851154"/>
                  </a:lnTo>
                  <a:lnTo>
                    <a:pt x="1842675" y="897849"/>
                  </a:lnTo>
                  <a:lnTo>
                    <a:pt x="1838630" y="943885"/>
                  </a:lnTo>
                  <a:lnTo>
                    <a:pt x="1831973" y="989199"/>
                  </a:lnTo>
                  <a:lnTo>
                    <a:pt x="1822776" y="1033724"/>
                  </a:lnTo>
                  <a:lnTo>
                    <a:pt x="1811108" y="1077396"/>
                  </a:lnTo>
                  <a:lnTo>
                    <a:pt x="1797039" y="1120151"/>
                  </a:lnTo>
                  <a:lnTo>
                    <a:pt x="1780641" y="1161922"/>
                  </a:lnTo>
                  <a:lnTo>
                    <a:pt x="1761983" y="1202646"/>
                  </a:lnTo>
                  <a:lnTo>
                    <a:pt x="1741136" y="1242257"/>
                  </a:lnTo>
                  <a:lnTo>
                    <a:pt x="1718169" y="1280691"/>
                  </a:lnTo>
                  <a:lnTo>
                    <a:pt x="1693153" y="1317882"/>
                  </a:lnTo>
                  <a:lnTo>
                    <a:pt x="1666159" y="1353767"/>
                  </a:lnTo>
                  <a:lnTo>
                    <a:pt x="1637256" y="1388279"/>
                  </a:lnTo>
                  <a:lnTo>
                    <a:pt x="1606516" y="1421354"/>
                  </a:lnTo>
                  <a:lnTo>
                    <a:pt x="1574007" y="1452927"/>
                  </a:lnTo>
                  <a:lnTo>
                    <a:pt x="1539801" y="1482934"/>
                  </a:lnTo>
                  <a:lnTo>
                    <a:pt x="1503968" y="1511308"/>
                  </a:lnTo>
                  <a:lnTo>
                    <a:pt x="1466578" y="1537987"/>
                  </a:lnTo>
                  <a:lnTo>
                    <a:pt x="1427701" y="1562904"/>
                  </a:lnTo>
                  <a:lnTo>
                    <a:pt x="1387408" y="1585994"/>
                  </a:lnTo>
                  <a:lnTo>
                    <a:pt x="1345768" y="1607194"/>
                  </a:lnTo>
                  <a:lnTo>
                    <a:pt x="1302853" y="1626437"/>
                  </a:lnTo>
                  <a:lnTo>
                    <a:pt x="1258732" y="1643660"/>
                  </a:lnTo>
                  <a:lnTo>
                    <a:pt x="1213476" y="1658796"/>
                  </a:lnTo>
                  <a:lnTo>
                    <a:pt x="1167154" y="1671782"/>
                  </a:lnTo>
                  <a:lnTo>
                    <a:pt x="1119838" y="1682553"/>
                  </a:lnTo>
                  <a:lnTo>
                    <a:pt x="1071598" y="1691042"/>
                  </a:lnTo>
                  <a:lnTo>
                    <a:pt x="1022503" y="1697187"/>
                  </a:lnTo>
                  <a:lnTo>
                    <a:pt x="972625" y="1700921"/>
                  </a:lnTo>
                  <a:lnTo>
                    <a:pt x="922032" y="1702181"/>
                  </a:lnTo>
                  <a:lnTo>
                    <a:pt x="871432" y="1700921"/>
                  </a:lnTo>
                  <a:lnTo>
                    <a:pt x="821557" y="1697187"/>
                  </a:lnTo>
                  <a:lnTo>
                    <a:pt x="772466" y="1691042"/>
                  </a:lnTo>
                  <a:lnTo>
                    <a:pt x="724228" y="1682553"/>
                  </a:lnTo>
                  <a:lnTo>
                    <a:pt x="676914" y="1671782"/>
                  </a:lnTo>
                  <a:lnTo>
                    <a:pt x="630594" y="1658796"/>
                  </a:lnTo>
                  <a:lnTo>
                    <a:pt x="585339" y="1643660"/>
                  </a:lnTo>
                  <a:lnTo>
                    <a:pt x="541219" y="1626437"/>
                  </a:lnTo>
                  <a:lnTo>
                    <a:pt x="498303" y="1607194"/>
                  </a:lnTo>
                  <a:lnTo>
                    <a:pt x="456664" y="1585994"/>
                  </a:lnTo>
                  <a:lnTo>
                    <a:pt x="416370" y="1562904"/>
                  </a:lnTo>
                  <a:lnTo>
                    <a:pt x="377492" y="1537987"/>
                  </a:lnTo>
                  <a:lnTo>
                    <a:pt x="340101" y="1511308"/>
                  </a:lnTo>
                  <a:lnTo>
                    <a:pt x="304266" y="1482934"/>
                  </a:lnTo>
                  <a:lnTo>
                    <a:pt x="270059" y="1452927"/>
                  </a:lnTo>
                  <a:lnTo>
                    <a:pt x="237549" y="1421354"/>
                  </a:lnTo>
                  <a:lnTo>
                    <a:pt x="206806" y="1388279"/>
                  </a:lnTo>
                  <a:lnTo>
                    <a:pt x="177902" y="1353767"/>
                  </a:lnTo>
                  <a:lnTo>
                    <a:pt x="150906" y="1317882"/>
                  </a:lnTo>
                  <a:lnTo>
                    <a:pt x="125888" y="1280691"/>
                  </a:lnTo>
                  <a:lnTo>
                    <a:pt x="102920" y="1242257"/>
                  </a:lnTo>
                  <a:lnTo>
                    <a:pt x="82071" y="1202646"/>
                  </a:lnTo>
                  <a:lnTo>
                    <a:pt x="63412" y="1161922"/>
                  </a:lnTo>
                  <a:lnTo>
                    <a:pt x="47012" y="1120151"/>
                  </a:lnTo>
                  <a:lnTo>
                    <a:pt x="32943" y="1077396"/>
                  </a:lnTo>
                  <a:lnTo>
                    <a:pt x="21274" y="1033724"/>
                  </a:lnTo>
                  <a:lnTo>
                    <a:pt x="12077" y="989199"/>
                  </a:lnTo>
                  <a:lnTo>
                    <a:pt x="5420" y="943885"/>
                  </a:lnTo>
                  <a:lnTo>
                    <a:pt x="1375" y="897849"/>
                  </a:lnTo>
                  <a:lnTo>
                    <a:pt x="12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1" y="1024128"/>
              <a:ext cx="1217676" cy="11932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4" y="1031703"/>
              <a:ext cx="1175464" cy="1149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144" y="1031703"/>
              <a:ext cx="1176020" cy="1149985"/>
            </a:xfrm>
            <a:custGeom>
              <a:avLst/>
              <a:gdLst/>
              <a:ahLst/>
              <a:cxnLst/>
              <a:rect l="l" t="t" r="r" b="b"/>
              <a:pathLst>
                <a:path w="1176020" h="1149985">
                  <a:moveTo>
                    <a:pt x="111160" y="194354"/>
                  </a:moveTo>
                  <a:lnTo>
                    <a:pt x="140947" y="160272"/>
                  </a:lnTo>
                  <a:lnTo>
                    <a:pt x="173183" y="129434"/>
                  </a:lnTo>
                  <a:lnTo>
                    <a:pt x="207658" y="101852"/>
                  </a:lnTo>
                  <a:lnTo>
                    <a:pt x="244161" y="77541"/>
                  </a:lnTo>
                  <a:lnTo>
                    <a:pt x="282480" y="56512"/>
                  </a:lnTo>
                  <a:lnTo>
                    <a:pt x="322405" y="38778"/>
                  </a:lnTo>
                  <a:lnTo>
                    <a:pt x="363724" y="24354"/>
                  </a:lnTo>
                  <a:lnTo>
                    <a:pt x="406226" y="13250"/>
                  </a:lnTo>
                  <a:lnTo>
                    <a:pt x="449699" y="5482"/>
                  </a:lnTo>
                  <a:lnTo>
                    <a:pt x="493933" y="1060"/>
                  </a:lnTo>
                  <a:lnTo>
                    <a:pt x="538717" y="0"/>
                  </a:lnTo>
                  <a:lnTo>
                    <a:pt x="583839" y="2312"/>
                  </a:lnTo>
                  <a:lnTo>
                    <a:pt x="629088" y="8011"/>
                  </a:lnTo>
                  <a:lnTo>
                    <a:pt x="674253" y="17109"/>
                  </a:lnTo>
                  <a:lnTo>
                    <a:pt x="719124" y="29619"/>
                  </a:lnTo>
                  <a:lnTo>
                    <a:pt x="763487" y="45555"/>
                  </a:lnTo>
                  <a:lnTo>
                    <a:pt x="807134" y="64929"/>
                  </a:lnTo>
                  <a:lnTo>
                    <a:pt x="849851" y="87754"/>
                  </a:lnTo>
                  <a:lnTo>
                    <a:pt x="891429" y="114042"/>
                  </a:lnTo>
                  <a:lnTo>
                    <a:pt x="931656" y="143808"/>
                  </a:lnTo>
                  <a:lnTo>
                    <a:pt x="969606" y="176431"/>
                  </a:lnTo>
                  <a:lnTo>
                    <a:pt x="1004463" y="211142"/>
                  </a:lnTo>
                  <a:lnTo>
                    <a:pt x="1036193" y="247733"/>
                  </a:lnTo>
                  <a:lnTo>
                    <a:pt x="1064763" y="285995"/>
                  </a:lnTo>
                  <a:lnTo>
                    <a:pt x="1090138" y="325720"/>
                  </a:lnTo>
                  <a:lnTo>
                    <a:pt x="1112285" y="366698"/>
                  </a:lnTo>
                  <a:lnTo>
                    <a:pt x="1131169" y="408721"/>
                  </a:lnTo>
                  <a:lnTo>
                    <a:pt x="1146756" y="451579"/>
                  </a:lnTo>
                  <a:lnTo>
                    <a:pt x="1159013" y="495065"/>
                  </a:lnTo>
                  <a:lnTo>
                    <a:pt x="1167906" y="538969"/>
                  </a:lnTo>
                  <a:lnTo>
                    <a:pt x="1173401" y="583082"/>
                  </a:lnTo>
                  <a:lnTo>
                    <a:pt x="1175464" y="627197"/>
                  </a:lnTo>
                  <a:lnTo>
                    <a:pt x="1174060" y="671103"/>
                  </a:lnTo>
                  <a:lnTo>
                    <a:pt x="1169156" y="714593"/>
                  </a:lnTo>
                  <a:lnTo>
                    <a:pt x="1160719" y="757456"/>
                  </a:lnTo>
                  <a:lnTo>
                    <a:pt x="1148713" y="799486"/>
                  </a:lnTo>
                  <a:lnTo>
                    <a:pt x="1133106" y="840472"/>
                  </a:lnTo>
                  <a:lnTo>
                    <a:pt x="1113863" y="880207"/>
                  </a:lnTo>
                  <a:lnTo>
                    <a:pt x="1090950" y="918480"/>
                  </a:lnTo>
                  <a:lnTo>
                    <a:pt x="1064333" y="955084"/>
                  </a:lnTo>
                  <a:lnTo>
                    <a:pt x="1034545" y="989166"/>
                  </a:lnTo>
                  <a:lnTo>
                    <a:pt x="1002307" y="1020005"/>
                  </a:lnTo>
                  <a:lnTo>
                    <a:pt x="967830" y="1047586"/>
                  </a:lnTo>
                  <a:lnTo>
                    <a:pt x="931326" y="1071898"/>
                  </a:lnTo>
                  <a:lnTo>
                    <a:pt x="893005" y="1092927"/>
                  </a:lnTo>
                  <a:lnTo>
                    <a:pt x="853080" y="1110660"/>
                  </a:lnTo>
                  <a:lnTo>
                    <a:pt x="811760" y="1125085"/>
                  </a:lnTo>
                  <a:lnTo>
                    <a:pt x="769258" y="1136188"/>
                  </a:lnTo>
                  <a:lnTo>
                    <a:pt x="725784" y="1143957"/>
                  </a:lnTo>
                  <a:lnTo>
                    <a:pt x="681549" y="1148378"/>
                  </a:lnTo>
                  <a:lnTo>
                    <a:pt x="636765" y="1149439"/>
                  </a:lnTo>
                  <a:lnTo>
                    <a:pt x="591642" y="1147127"/>
                  </a:lnTo>
                  <a:lnTo>
                    <a:pt x="546393" y="1141428"/>
                  </a:lnTo>
                  <a:lnTo>
                    <a:pt x="501227" y="1132330"/>
                  </a:lnTo>
                  <a:lnTo>
                    <a:pt x="456357" y="1119819"/>
                  </a:lnTo>
                  <a:lnTo>
                    <a:pt x="411993" y="1103884"/>
                  </a:lnTo>
                  <a:lnTo>
                    <a:pt x="368347" y="1084510"/>
                  </a:lnTo>
                  <a:lnTo>
                    <a:pt x="325629" y="1061685"/>
                  </a:lnTo>
                  <a:lnTo>
                    <a:pt x="284051" y="1035396"/>
                  </a:lnTo>
                  <a:lnTo>
                    <a:pt x="243824" y="1005630"/>
                  </a:lnTo>
                  <a:lnTo>
                    <a:pt x="205877" y="972990"/>
                  </a:lnTo>
                  <a:lnTo>
                    <a:pt x="171022" y="938262"/>
                  </a:lnTo>
                  <a:lnTo>
                    <a:pt x="139292" y="901657"/>
                  </a:lnTo>
                  <a:lnTo>
                    <a:pt x="110721" y="863382"/>
                  </a:lnTo>
                  <a:lnTo>
                    <a:pt x="85344" y="823647"/>
                  </a:lnTo>
                  <a:lnTo>
                    <a:pt x="63195" y="782661"/>
                  </a:lnTo>
                  <a:lnTo>
                    <a:pt x="44308" y="740631"/>
                  </a:lnTo>
                  <a:lnTo>
                    <a:pt x="28718" y="697768"/>
                  </a:lnTo>
                  <a:lnTo>
                    <a:pt x="16457" y="654280"/>
                  </a:lnTo>
                  <a:lnTo>
                    <a:pt x="7561" y="610375"/>
                  </a:lnTo>
                  <a:lnTo>
                    <a:pt x="2064" y="566262"/>
                  </a:lnTo>
                  <a:lnTo>
                    <a:pt x="0" y="522150"/>
                  </a:lnTo>
                  <a:lnTo>
                    <a:pt x="1402" y="478249"/>
                  </a:lnTo>
                  <a:lnTo>
                    <a:pt x="6305" y="434766"/>
                  </a:lnTo>
                  <a:lnTo>
                    <a:pt x="14744" y="391911"/>
                  </a:lnTo>
                  <a:lnTo>
                    <a:pt x="26752" y="349892"/>
                  </a:lnTo>
                  <a:lnTo>
                    <a:pt x="42363" y="308918"/>
                  </a:lnTo>
                  <a:lnTo>
                    <a:pt x="61612" y="269198"/>
                  </a:lnTo>
                  <a:lnTo>
                    <a:pt x="84533" y="230940"/>
                  </a:lnTo>
                  <a:lnTo>
                    <a:pt x="111160" y="194354"/>
                  </a:lnTo>
                  <a:close/>
                </a:path>
                <a:path w="1176020" h="1149985">
                  <a:moveTo>
                    <a:pt x="213141" y="275761"/>
                  </a:moveTo>
                  <a:lnTo>
                    <a:pt x="186733" y="313345"/>
                  </a:lnTo>
                  <a:lnTo>
                    <a:pt x="165461" y="353199"/>
                  </a:lnTo>
                  <a:lnTo>
                    <a:pt x="149258" y="394938"/>
                  </a:lnTo>
                  <a:lnTo>
                    <a:pt x="138054" y="438181"/>
                  </a:lnTo>
                  <a:lnTo>
                    <a:pt x="131782" y="482546"/>
                  </a:lnTo>
                  <a:lnTo>
                    <a:pt x="130372" y="527648"/>
                  </a:lnTo>
                  <a:lnTo>
                    <a:pt x="133756" y="573106"/>
                  </a:lnTo>
                  <a:lnTo>
                    <a:pt x="141867" y="618537"/>
                  </a:lnTo>
                  <a:lnTo>
                    <a:pt x="154635" y="663558"/>
                  </a:lnTo>
                  <a:lnTo>
                    <a:pt x="171992" y="707787"/>
                  </a:lnTo>
                  <a:lnTo>
                    <a:pt x="193870" y="750841"/>
                  </a:lnTo>
                  <a:lnTo>
                    <a:pt x="220200" y="792336"/>
                  </a:lnTo>
                  <a:lnTo>
                    <a:pt x="250914" y="831892"/>
                  </a:lnTo>
                  <a:lnTo>
                    <a:pt x="285943" y="869123"/>
                  </a:lnTo>
                  <a:lnTo>
                    <a:pt x="325219" y="903649"/>
                  </a:lnTo>
                  <a:lnTo>
                    <a:pt x="367575" y="934292"/>
                  </a:lnTo>
                  <a:lnTo>
                    <a:pt x="411633" y="960191"/>
                  </a:lnTo>
                  <a:lnTo>
                    <a:pt x="457004" y="981365"/>
                  </a:lnTo>
                  <a:lnTo>
                    <a:pt x="503298" y="997834"/>
                  </a:lnTo>
                  <a:lnTo>
                    <a:pt x="550128" y="1009614"/>
                  </a:lnTo>
                  <a:lnTo>
                    <a:pt x="597103" y="1016726"/>
                  </a:lnTo>
                  <a:lnTo>
                    <a:pt x="643837" y="1019187"/>
                  </a:lnTo>
                  <a:lnTo>
                    <a:pt x="689940" y="1017016"/>
                  </a:lnTo>
                  <a:lnTo>
                    <a:pt x="735022" y="1010232"/>
                  </a:lnTo>
                  <a:lnTo>
                    <a:pt x="778697" y="998852"/>
                  </a:lnTo>
                  <a:lnTo>
                    <a:pt x="820574" y="982896"/>
                  </a:lnTo>
                  <a:lnTo>
                    <a:pt x="860266" y="962382"/>
                  </a:lnTo>
                  <a:lnTo>
                    <a:pt x="897383" y="937329"/>
                  </a:lnTo>
                  <a:lnTo>
                    <a:pt x="931537" y="907754"/>
                  </a:lnTo>
                  <a:lnTo>
                    <a:pt x="962339" y="873677"/>
                  </a:lnTo>
                  <a:lnTo>
                    <a:pt x="988756" y="836092"/>
                  </a:lnTo>
                  <a:lnTo>
                    <a:pt x="1010032" y="796234"/>
                  </a:lnTo>
                  <a:lnTo>
                    <a:pt x="1026237" y="754488"/>
                  </a:lnTo>
                  <a:lnTo>
                    <a:pt x="1037440" y="711237"/>
                  </a:lnTo>
                  <a:lnTo>
                    <a:pt x="1043710" y="666865"/>
                  </a:lnTo>
                  <a:lnTo>
                    <a:pt x="1045116" y="621754"/>
                  </a:lnTo>
                  <a:lnTo>
                    <a:pt x="1041727" y="576288"/>
                  </a:lnTo>
                  <a:lnTo>
                    <a:pt x="1033611" y="530851"/>
                  </a:lnTo>
                  <a:lnTo>
                    <a:pt x="1020838" y="485825"/>
                  </a:lnTo>
                  <a:lnTo>
                    <a:pt x="1003477" y="441595"/>
                  </a:lnTo>
                  <a:lnTo>
                    <a:pt x="981597" y="398543"/>
                  </a:lnTo>
                  <a:lnTo>
                    <a:pt x="955266" y="357054"/>
                  </a:lnTo>
                  <a:lnTo>
                    <a:pt x="924554" y="317509"/>
                  </a:lnTo>
                  <a:lnTo>
                    <a:pt x="889530" y="280293"/>
                  </a:lnTo>
                  <a:lnTo>
                    <a:pt x="850262" y="245789"/>
                  </a:lnTo>
                  <a:lnTo>
                    <a:pt x="807905" y="215145"/>
                  </a:lnTo>
                  <a:lnTo>
                    <a:pt x="763847" y="189242"/>
                  </a:lnTo>
                  <a:lnTo>
                    <a:pt x="718477" y="168061"/>
                  </a:lnTo>
                  <a:lnTo>
                    <a:pt x="672182" y="151585"/>
                  </a:lnTo>
                  <a:lnTo>
                    <a:pt x="625353" y="139796"/>
                  </a:lnTo>
                  <a:lnTo>
                    <a:pt x="578377" y="132676"/>
                  </a:lnTo>
                  <a:lnTo>
                    <a:pt x="531644" y="130207"/>
                  </a:lnTo>
                  <a:lnTo>
                    <a:pt x="485541" y="132372"/>
                  </a:lnTo>
                  <a:lnTo>
                    <a:pt x="440458" y="139152"/>
                  </a:lnTo>
                  <a:lnTo>
                    <a:pt x="396784" y="150530"/>
                  </a:lnTo>
                  <a:lnTo>
                    <a:pt x="354906" y="166488"/>
                  </a:lnTo>
                  <a:lnTo>
                    <a:pt x="315214" y="187008"/>
                  </a:lnTo>
                  <a:lnTo>
                    <a:pt x="278097" y="212072"/>
                  </a:lnTo>
                  <a:lnTo>
                    <a:pt x="243943" y="241662"/>
                  </a:lnTo>
                  <a:lnTo>
                    <a:pt x="213141" y="27576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80" y="0"/>
              <a:ext cx="8808720" cy="6858000"/>
            </a:xfrm>
            <a:custGeom>
              <a:avLst/>
              <a:gdLst/>
              <a:ahLst/>
              <a:cxnLst/>
              <a:rect l="l" t="t" r="r" b="b"/>
              <a:pathLst>
                <a:path w="8808720" h="6858000">
                  <a:moveTo>
                    <a:pt x="8808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808720" y="685800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" y="0"/>
              <a:ext cx="161544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9566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792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247" y="6858000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54935" y="280415"/>
            <a:ext cx="1725167" cy="99669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48889" y="445973"/>
            <a:ext cx="9391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ZIP</a:t>
            </a:r>
            <a:endParaRPr sz="4800"/>
          </a:p>
        </p:txBody>
      </p:sp>
      <p:sp>
        <p:nvSpPr>
          <p:cNvPr id="16" name="object 16"/>
          <p:cNvSpPr txBox="1"/>
          <p:nvPr/>
        </p:nvSpPr>
        <p:spPr>
          <a:xfrm>
            <a:off x="1634108" y="1265300"/>
            <a:ext cx="7950834" cy="443420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66725" indent="-454659">
              <a:lnSpc>
                <a:spcPct val="100000"/>
              </a:lnSpc>
              <a:spcBef>
                <a:spcPts val="409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400" spc="-5" dirty="0">
                <a:latin typeface="Times New Roman"/>
                <a:cs typeface="Times New Roman"/>
              </a:rPr>
              <a:t>ZIP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compressed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files</a:t>
            </a:r>
            <a:endParaRPr sz="240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spcBef>
                <a:spcPts val="315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400" spc="-5" dirty="0">
                <a:latin typeface="Times New Roman"/>
                <a:cs typeface="Times New Roman"/>
              </a:rPr>
              <a:t>Files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ZIP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.zip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filename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extension</a:t>
            </a:r>
            <a:endParaRPr sz="2400">
              <a:latin typeface="Times New Roman"/>
              <a:cs typeface="Times New Roman"/>
            </a:endParaRPr>
          </a:p>
          <a:p>
            <a:pPr marL="466725" marR="150495" indent="-454659">
              <a:lnSpc>
                <a:spcPts val="2600"/>
              </a:lnSpc>
              <a:spcBef>
                <a:spcPts val="63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popular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sha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eware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inZ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p or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ginal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  this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format</a:t>
            </a:r>
            <a:endParaRPr sz="2400">
              <a:latin typeface="Times New Roman"/>
              <a:cs typeface="Times New Roman"/>
            </a:endParaRPr>
          </a:p>
          <a:p>
            <a:pPr marL="466725" marR="5080" indent="-454659">
              <a:lnSpc>
                <a:spcPts val="2590"/>
              </a:lnSpc>
              <a:spcBef>
                <a:spcPts val="595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524510" algn="l"/>
                <a:tab pos="525145" algn="l"/>
              </a:tabLst>
            </a:pPr>
            <a:r>
              <a:rPr dirty="0"/>
              <a:t>	</a:t>
            </a:r>
            <a:r>
              <a:rPr sz="2400" spc="-5" dirty="0">
                <a:latin typeface="Times New Roman"/>
                <a:cs typeface="Times New Roman"/>
              </a:rPr>
              <a:t>At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you needed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WinZip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compress</a:t>
            </a:r>
            <a:r>
              <a:rPr sz="2400" dirty="0">
                <a:latin typeface="Times New Roman"/>
                <a:cs typeface="Times New Roman"/>
              </a:rPr>
              <a:t> (zip)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uncompress </a:t>
            </a:r>
            <a:r>
              <a:rPr sz="2400" dirty="0">
                <a:latin typeface="Times New Roman"/>
                <a:cs typeface="Times New Roman"/>
              </a:rPr>
              <a:t>(unzip) </a:t>
            </a:r>
            <a:r>
              <a:rPr sz="2400" spc="-5" dirty="0">
                <a:latin typeface="Times New Roman"/>
                <a:cs typeface="Times New Roman"/>
              </a:rPr>
              <a:t>ZIP files, but many </a:t>
            </a:r>
            <a:r>
              <a:rPr sz="2400" dirty="0">
                <a:latin typeface="Times New Roman"/>
                <a:cs typeface="Times New Roman"/>
              </a:rPr>
              <a:t>personal </a:t>
            </a:r>
            <a:r>
              <a:rPr sz="2400" spc="-5" dirty="0">
                <a:latin typeface="Times New Roman"/>
                <a:cs typeface="Times New Roman"/>
              </a:rPr>
              <a:t>computers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now </a:t>
            </a:r>
            <a:r>
              <a:rPr sz="2400" dirty="0">
                <a:latin typeface="Times New Roman"/>
                <a:cs typeface="Times New Roman"/>
              </a:rPr>
              <a:t>recognize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</a:t>
            </a:r>
            <a:r>
              <a:rPr sz="2400" spc="-5" dirty="0">
                <a:latin typeface="Times New Roman"/>
                <a:cs typeface="Times New Roman"/>
              </a:rPr>
              <a:t> format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will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unzip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files</a:t>
            </a:r>
            <a:endParaRPr sz="2400">
              <a:latin typeface="Times New Roman"/>
              <a:cs typeface="Times New Roman"/>
            </a:endParaRPr>
          </a:p>
          <a:p>
            <a:pPr marL="466725" indent="-454659">
              <a:lnSpc>
                <a:spcPts val="2735"/>
              </a:lnSpc>
              <a:spcBef>
                <a:spcPts val="28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400" dirty="0">
                <a:latin typeface="Times New Roman"/>
                <a:cs typeface="Times New Roman"/>
              </a:rPr>
              <a:t>ZIP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several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compressed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endParaRPr sz="2400">
              <a:latin typeface="Times New Roman"/>
              <a:cs typeface="Times New Roman"/>
            </a:endParaRPr>
          </a:p>
          <a:p>
            <a:pPr marL="466725">
              <a:lnSpc>
                <a:spcPts val="2735"/>
              </a:lnSpc>
            </a:pPr>
            <a:r>
              <a:rPr sz="2400" spc="-5" dirty="0">
                <a:latin typeface="Times New Roman"/>
                <a:cs typeface="Times New Roman"/>
              </a:rPr>
              <a:t>filename,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archive,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WinZip</a:t>
            </a:r>
            <a:r>
              <a:rPr sz="2400" dirty="0">
                <a:latin typeface="Times New Roman"/>
                <a:cs typeface="Times New Roman"/>
              </a:rPr>
              <a:t> software</a:t>
            </a:r>
            <a:endParaRPr sz="2400">
              <a:latin typeface="Times New Roman"/>
              <a:cs typeface="Times New Roman"/>
            </a:endParaRPr>
          </a:p>
          <a:p>
            <a:pPr marL="466725" marR="585470" indent="-454659">
              <a:lnSpc>
                <a:spcPct val="9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result </a:t>
            </a:r>
            <a:r>
              <a:rPr sz="2400" dirty="0">
                <a:latin typeface="Times New Roman"/>
                <a:cs typeface="Times New Roman"/>
              </a:rPr>
              <a:t>you could unzip a file (archive) </a:t>
            </a:r>
            <a:r>
              <a:rPr sz="2400" spc="-5" dirty="0">
                <a:latin typeface="Times New Roman"/>
                <a:cs typeface="Times New Roman"/>
              </a:rPr>
              <a:t>named </a:t>
            </a:r>
            <a:r>
              <a:rPr sz="2400" dirty="0">
                <a:latin typeface="Times New Roman"/>
                <a:cs typeface="Times New Roman"/>
              </a:rPr>
              <a:t> testbank.zip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12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unique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12-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chapter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textbook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6894" y="1877644"/>
            <a:ext cx="43446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/>
              <a:t>Thank</a:t>
            </a:r>
            <a:r>
              <a:rPr sz="7200" spc="-350" dirty="0"/>
              <a:t> </a:t>
            </a:r>
            <a:r>
              <a:rPr sz="7200" spc="-185" dirty="0"/>
              <a:t>You!</a:t>
            </a:r>
            <a:endParaRPr sz="7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5" y="0"/>
            <a:ext cx="9909175" cy="6861175"/>
            <a:chOff x="-3045" y="0"/>
            <a:chExt cx="9909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881" y="818106"/>
                  </a:lnTo>
                  <a:lnTo>
                    <a:pt x="100519" y="814261"/>
                  </a:lnTo>
                  <a:lnTo>
                    <a:pt x="149345" y="807936"/>
                  </a:lnTo>
                  <a:lnTo>
                    <a:pt x="197283" y="799201"/>
                  </a:lnTo>
                  <a:lnTo>
                    <a:pt x="244260" y="788125"/>
                  </a:lnTo>
                  <a:lnTo>
                    <a:pt x="290199" y="774778"/>
                  </a:lnTo>
                  <a:lnTo>
                    <a:pt x="335027" y="759228"/>
                  </a:lnTo>
                  <a:lnTo>
                    <a:pt x="378668" y="741545"/>
                  </a:lnTo>
                  <a:lnTo>
                    <a:pt x="421047" y="721798"/>
                  </a:lnTo>
                  <a:lnTo>
                    <a:pt x="462089" y="700057"/>
                  </a:lnTo>
                  <a:lnTo>
                    <a:pt x="501719" y="676389"/>
                  </a:lnTo>
                  <a:lnTo>
                    <a:pt x="539863" y="650866"/>
                  </a:lnTo>
                  <a:lnTo>
                    <a:pt x="576445" y="623555"/>
                  </a:lnTo>
                  <a:lnTo>
                    <a:pt x="611391" y="594526"/>
                  </a:lnTo>
                  <a:lnTo>
                    <a:pt x="644625" y="563849"/>
                  </a:lnTo>
                  <a:lnTo>
                    <a:pt x="676073" y="531592"/>
                  </a:lnTo>
                  <a:lnTo>
                    <a:pt x="705659" y="497824"/>
                  </a:lnTo>
                  <a:lnTo>
                    <a:pt x="733309" y="462616"/>
                  </a:lnTo>
                  <a:lnTo>
                    <a:pt x="758948" y="426036"/>
                  </a:lnTo>
                  <a:lnTo>
                    <a:pt x="782501" y="388152"/>
                  </a:lnTo>
                  <a:lnTo>
                    <a:pt x="803893" y="349036"/>
                  </a:lnTo>
                  <a:lnTo>
                    <a:pt x="823049" y="308755"/>
                  </a:lnTo>
                  <a:lnTo>
                    <a:pt x="839893" y="267378"/>
                  </a:lnTo>
                  <a:lnTo>
                    <a:pt x="854352" y="224976"/>
                  </a:lnTo>
                  <a:lnTo>
                    <a:pt x="866350" y="181618"/>
                  </a:lnTo>
                  <a:lnTo>
                    <a:pt x="875813" y="137371"/>
                  </a:lnTo>
                  <a:lnTo>
                    <a:pt x="882664" y="92307"/>
                  </a:lnTo>
                  <a:lnTo>
                    <a:pt x="886830" y="46493"/>
                  </a:lnTo>
                  <a:lnTo>
                    <a:pt x="88823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886830" y="46493"/>
                  </a:lnTo>
                  <a:lnTo>
                    <a:pt x="882664" y="92307"/>
                  </a:lnTo>
                  <a:lnTo>
                    <a:pt x="875813" y="137371"/>
                  </a:lnTo>
                  <a:lnTo>
                    <a:pt x="866350" y="181618"/>
                  </a:lnTo>
                  <a:lnTo>
                    <a:pt x="854352" y="224976"/>
                  </a:lnTo>
                  <a:lnTo>
                    <a:pt x="839894" y="267378"/>
                  </a:lnTo>
                  <a:lnTo>
                    <a:pt x="823049" y="308755"/>
                  </a:lnTo>
                  <a:lnTo>
                    <a:pt x="803893" y="349036"/>
                  </a:lnTo>
                  <a:lnTo>
                    <a:pt x="782501" y="388152"/>
                  </a:lnTo>
                  <a:lnTo>
                    <a:pt x="758949" y="426036"/>
                  </a:lnTo>
                  <a:lnTo>
                    <a:pt x="733310" y="462616"/>
                  </a:lnTo>
                  <a:lnTo>
                    <a:pt x="705659" y="497824"/>
                  </a:lnTo>
                  <a:lnTo>
                    <a:pt x="676073" y="531592"/>
                  </a:lnTo>
                  <a:lnTo>
                    <a:pt x="644625" y="563849"/>
                  </a:lnTo>
                  <a:lnTo>
                    <a:pt x="611391" y="594526"/>
                  </a:lnTo>
                  <a:lnTo>
                    <a:pt x="576445" y="623555"/>
                  </a:lnTo>
                  <a:lnTo>
                    <a:pt x="539863" y="650866"/>
                  </a:lnTo>
                  <a:lnTo>
                    <a:pt x="501719" y="676389"/>
                  </a:lnTo>
                  <a:lnTo>
                    <a:pt x="462089" y="700057"/>
                  </a:lnTo>
                  <a:lnTo>
                    <a:pt x="421047" y="721798"/>
                  </a:lnTo>
                  <a:lnTo>
                    <a:pt x="378668" y="741545"/>
                  </a:lnTo>
                  <a:lnTo>
                    <a:pt x="335027" y="759228"/>
                  </a:lnTo>
                  <a:lnTo>
                    <a:pt x="290200" y="774778"/>
                  </a:lnTo>
                  <a:lnTo>
                    <a:pt x="244260" y="788125"/>
                  </a:lnTo>
                  <a:lnTo>
                    <a:pt x="197283" y="799201"/>
                  </a:lnTo>
                  <a:lnTo>
                    <a:pt x="149345" y="807936"/>
                  </a:lnTo>
                  <a:lnTo>
                    <a:pt x="100519" y="814261"/>
                  </a:lnTo>
                  <a:lnTo>
                    <a:pt x="50881" y="818106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88235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6095"/>
              <a:ext cx="1926336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879" y="21081"/>
              <a:ext cx="1844039" cy="1702435"/>
            </a:xfrm>
            <a:custGeom>
              <a:avLst/>
              <a:gdLst/>
              <a:ahLst/>
              <a:cxnLst/>
              <a:rect l="l" t="t" r="r" b="b"/>
              <a:pathLst>
                <a:path w="1844039" h="1702435">
                  <a:moveTo>
                    <a:pt x="0" y="851154"/>
                  </a:moveTo>
                  <a:lnTo>
                    <a:pt x="1364" y="804458"/>
                  </a:lnTo>
                  <a:lnTo>
                    <a:pt x="5410" y="758420"/>
                  </a:lnTo>
                  <a:lnTo>
                    <a:pt x="12067" y="713105"/>
                  </a:lnTo>
                  <a:lnTo>
                    <a:pt x="21266" y="668577"/>
                  </a:lnTo>
                  <a:lnTo>
                    <a:pt x="32936" y="624901"/>
                  </a:lnTo>
                  <a:lnTo>
                    <a:pt x="47006" y="582143"/>
                  </a:lnTo>
                  <a:lnTo>
                    <a:pt x="63406" y="540367"/>
                  </a:lnTo>
                  <a:lnTo>
                    <a:pt x="82066" y="499639"/>
                  </a:lnTo>
                  <a:lnTo>
                    <a:pt x="102916" y="460022"/>
                  </a:lnTo>
                  <a:lnTo>
                    <a:pt x="125885" y="421583"/>
                  </a:lnTo>
                  <a:lnTo>
                    <a:pt x="150903" y="384386"/>
                  </a:lnTo>
                  <a:lnTo>
                    <a:pt x="177899" y="348496"/>
                  </a:lnTo>
                  <a:lnTo>
                    <a:pt x="206804" y="313977"/>
                  </a:lnTo>
                  <a:lnTo>
                    <a:pt x="237547" y="280896"/>
                  </a:lnTo>
                  <a:lnTo>
                    <a:pt x="270057" y="249316"/>
                  </a:lnTo>
                  <a:lnTo>
                    <a:pt x="304265" y="219304"/>
                  </a:lnTo>
                  <a:lnTo>
                    <a:pt x="340100" y="190922"/>
                  </a:lnTo>
                  <a:lnTo>
                    <a:pt x="377491" y="164238"/>
                  </a:lnTo>
                  <a:lnTo>
                    <a:pt x="416369" y="139315"/>
                  </a:lnTo>
                  <a:lnTo>
                    <a:pt x="456663" y="116219"/>
                  </a:lnTo>
                  <a:lnTo>
                    <a:pt x="498303" y="95014"/>
                  </a:lnTo>
                  <a:lnTo>
                    <a:pt x="541218" y="75765"/>
                  </a:lnTo>
                  <a:lnTo>
                    <a:pt x="585339" y="58538"/>
                  </a:lnTo>
                  <a:lnTo>
                    <a:pt x="630594" y="43397"/>
                  </a:lnTo>
                  <a:lnTo>
                    <a:pt x="676914" y="30407"/>
                  </a:lnTo>
                  <a:lnTo>
                    <a:pt x="724228" y="19634"/>
                  </a:lnTo>
                  <a:lnTo>
                    <a:pt x="772466" y="11141"/>
                  </a:lnTo>
                  <a:lnTo>
                    <a:pt x="821557" y="4995"/>
                  </a:lnTo>
                  <a:lnTo>
                    <a:pt x="871432" y="1259"/>
                  </a:lnTo>
                  <a:lnTo>
                    <a:pt x="922019" y="0"/>
                  </a:lnTo>
                  <a:lnTo>
                    <a:pt x="972625" y="1259"/>
                  </a:lnTo>
                  <a:lnTo>
                    <a:pt x="1022503" y="4995"/>
                  </a:lnTo>
                  <a:lnTo>
                    <a:pt x="1071598" y="11141"/>
                  </a:lnTo>
                  <a:lnTo>
                    <a:pt x="1119838" y="19634"/>
                  </a:lnTo>
                  <a:lnTo>
                    <a:pt x="1167154" y="30407"/>
                  </a:lnTo>
                  <a:lnTo>
                    <a:pt x="1213476" y="43397"/>
                  </a:lnTo>
                  <a:lnTo>
                    <a:pt x="1258732" y="58538"/>
                  </a:lnTo>
                  <a:lnTo>
                    <a:pt x="1302853" y="75765"/>
                  </a:lnTo>
                  <a:lnTo>
                    <a:pt x="1345768" y="95014"/>
                  </a:lnTo>
                  <a:lnTo>
                    <a:pt x="1387408" y="116219"/>
                  </a:lnTo>
                  <a:lnTo>
                    <a:pt x="1427701" y="139315"/>
                  </a:lnTo>
                  <a:lnTo>
                    <a:pt x="1466578" y="164238"/>
                  </a:lnTo>
                  <a:lnTo>
                    <a:pt x="1503968" y="190922"/>
                  </a:lnTo>
                  <a:lnTo>
                    <a:pt x="1539801" y="219304"/>
                  </a:lnTo>
                  <a:lnTo>
                    <a:pt x="1574007" y="249316"/>
                  </a:lnTo>
                  <a:lnTo>
                    <a:pt x="1606516" y="280896"/>
                  </a:lnTo>
                  <a:lnTo>
                    <a:pt x="1637256" y="313977"/>
                  </a:lnTo>
                  <a:lnTo>
                    <a:pt x="1666159" y="348496"/>
                  </a:lnTo>
                  <a:lnTo>
                    <a:pt x="1693153" y="384386"/>
                  </a:lnTo>
                  <a:lnTo>
                    <a:pt x="1718169" y="421583"/>
                  </a:lnTo>
                  <a:lnTo>
                    <a:pt x="1741136" y="460022"/>
                  </a:lnTo>
                  <a:lnTo>
                    <a:pt x="1761983" y="499639"/>
                  </a:lnTo>
                  <a:lnTo>
                    <a:pt x="1780641" y="540367"/>
                  </a:lnTo>
                  <a:lnTo>
                    <a:pt x="1797039" y="582143"/>
                  </a:lnTo>
                  <a:lnTo>
                    <a:pt x="1811108" y="624901"/>
                  </a:lnTo>
                  <a:lnTo>
                    <a:pt x="1822776" y="668577"/>
                  </a:lnTo>
                  <a:lnTo>
                    <a:pt x="1831973" y="713105"/>
                  </a:lnTo>
                  <a:lnTo>
                    <a:pt x="1838630" y="758420"/>
                  </a:lnTo>
                  <a:lnTo>
                    <a:pt x="1842675" y="804458"/>
                  </a:lnTo>
                  <a:lnTo>
                    <a:pt x="1844039" y="851154"/>
                  </a:lnTo>
                  <a:lnTo>
                    <a:pt x="1842675" y="897849"/>
                  </a:lnTo>
                  <a:lnTo>
                    <a:pt x="1838630" y="943885"/>
                  </a:lnTo>
                  <a:lnTo>
                    <a:pt x="1831973" y="989199"/>
                  </a:lnTo>
                  <a:lnTo>
                    <a:pt x="1822776" y="1033724"/>
                  </a:lnTo>
                  <a:lnTo>
                    <a:pt x="1811108" y="1077396"/>
                  </a:lnTo>
                  <a:lnTo>
                    <a:pt x="1797039" y="1120151"/>
                  </a:lnTo>
                  <a:lnTo>
                    <a:pt x="1780641" y="1161922"/>
                  </a:lnTo>
                  <a:lnTo>
                    <a:pt x="1761983" y="1202646"/>
                  </a:lnTo>
                  <a:lnTo>
                    <a:pt x="1741136" y="1242257"/>
                  </a:lnTo>
                  <a:lnTo>
                    <a:pt x="1718169" y="1280691"/>
                  </a:lnTo>
                  <a:lnTo>
                    <a:pt x="1693153" y="1317882"/>
                  </a:lnTo>
                  <a:lnTo>
                    <a:pt x="1666159" y="1353767"/>
                  </a:lnTo>
                  <a:lnTo>
                    <a:pt x="1637256" y="1388279"/>
                  </a:lnTo>
                  <a:lnTo>
                    <a:pt x="1606516" y="1421354"/>
                  </a:lnTo>
                  <a:lnTo>
                    <a:pt x="1574007" y="1452927"/>
                  </a:lnTo>
                  <a:lnTo>
                    <a:pt x="1539801" y="1482934"/>
                  </a:lnTo>
                  <a:lnTo>
                    <a:pt x="1503968" y="1511308"/>
                  </a:lnTo>
                  <a:lnTo>
                    <a:pt x="1466578" y="1537987"/>
                  </a:lnTo>
                  <a:lnTo>
                    <a:pt x="1427701" y="1562904"/>
                  </a:lnTo>
                  <a:lnTo>
                    <a:pt x="1387408" y="1585994"/>
                  </a:lnTo>
                  <a:lnTo>
                    <a:pt x="1345768" y="1607194"/>
                  </a:lnTo>
                  <a:lnTo>
                    <a:pt x="1302853" y="1626437"/>
                  </a:lnTo>
                  <a:lnTo>
                    <a:pt x="1258732" y="1643660"/>
                  </a:lnTo>
                  <a:lnTo>
                    <a:pt x="1213476" y="1658796"/>
                  </a:lnTo>
                  <a:lnTo>
                    <a:pt x="1167154" y="1671782"/>
                  </a:lnTo>
                  <a:lnTo>
                    <a:pt x="1119838" y="1682553"/>
                  </a:lnTo>
                  <a:lnTo>
                    <a:pt x="1071598" y="1691042"/>
                  </a:lnTo>
                  <a:lnTo>
                    <a:pt x="1022503" y="1697187"/>
                  </a:lnTo>
                  <a:lnTo>
                    <a:pt x="972625" y="1700921"/>
                  </a:lnTo>
                  <a:lnTo>
                    <a:pt x="922032" y="1702181"/>
                  </a:lnTo>
                  <a:lnTo>
                    <a:pt x="871432" y="1700921"/>
                  </a:lnTo>
                  <a:lnTo>
                    <a:pt x="821557" y="1697187"/>
                  </a:lnTo>
                  <a:lnTo>
                    <a:pt x="772466" y="1691042"/>
                  </a:lnTo>
                  <a:lnTo>
                    <a:pt x="724228" y="1682553"/>
                  </a:lnTo>
                  <a:lnTo>
                    <a:pt x="676914" y="1671782"/>
                  </a:lnTo>
                  <a:lnTo>
                    <a:pt x="630594" y="1658796"/>
                  </a:lnTo>
                  <a:lnTo>
                    <a:pt x="585339" y="1643660"/>
                  </a:lnTo>
                  <a:lnTo>
                    <a:pt x="541219" y="1626437"/>
                  </a:lnTo>
                  <a:lnTo>
                    <a:pt x="498303" y="1607194"/>
                  </a:lnTo>
                  <a:lnTo>
                    <a:pt x="456664" y="1585994"/>
                  </a:lnTo>
                  <a:lnTo>
                    <a:pt x="416370" y="1562904"/>
                  </a:lnTo>
                  <a:lnTo>
                    <a:pt x="377492" y="1537987"/>
                  </a:lnTo>
                  <a:lnTo>
                    <a:pt x="340101" y="1511308"/>
                  </a:lnTo>
                  <a:lnTo>
                    <a:pt x="304266" y="1482934"/>
                  </a:lnTo>
                  <a:lnTo>
                    <a:pt x="270059" y="1452927"/>
                  </a:lnTo>
                  <a:lnTo>
                    <a:pt x="237549" y="1421354"/>
                  </a:lnTo>
                  <a:lnTo>
                    <a:pt x="206806" y="1388279"/>
                  </a:lnTo>
                  <a:lnTo>
                    <a:pt x="177902" y="1353767"/>
                  </a:lnTo>
                  <a:lnTo>
                    <a:pt x="150906" y="1317882"/>
                  </a:lnTo>
                  <a:lnTo>
                    <a:pt x="125888" y="1280691"/>
                  </a:lnTo>
                  <a:lnTo>
                    <a:pt x="102920" y="1242257"/>
                  </a:lnTo>
                  <a:lnTo>
                    <a:pt x="82071" y="1202646"/>
                  </a:lnTo>
                  <a:lnTo>
                    <a:pt x="63412" y="1161922"/>
                  </a:lnTo>
                  <a:lnTo>
                    <a:pt x="47012" y="1120151"/>
                  </a:lnTo>
                  <a:lnTo>
                    <a:pt x="32943" y="1077396"/>
                  </a:lnTo>
                  <a:lnTo>
                    <a:pt x="21274" y="1033724"/>
                  </a:lnTo>
                  <a:lnTo>
                    <a:pt x="12077" y="989199"/>
                  </a:lnTo>
                  <a:lnTo>
                    <a:pt x="5420" y="943885"/>
                  </a:lnTo>
                  <a:lnTo>
                    <a:pt x="1375" y="897849"/>
                  </a:lnTo>
                  <a:lnTo>
                    <a:pt x="12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1" y="1024128"/>
              <a:ext cx="1217676" cy="11932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4" y="1031703"/>
              <a:ext cx="1175464" cy="1149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144" y="1031703"/>
              <a:ext cx="1176020" cy="1149985"/>
            </a:xfrm>
            <a:custGeom>
              <a:avLst/>
              <a:gdLst/>
              <a:ahLst/>
              <a:cxnLst/>
              <a:rect l="l" t="t" r="r" b="b"/>
              <a:pathLst>
                <a:path w="1176020" h="1149985">
                  <a:moveTo>
                    <a:pt x="111160" y="194354"/>
                  </a:moveTo>
                  <a:lnTo>
                    <a:pt x="140947" y="160272"/>
                  </a:lnTo>
                  <a:lnTo>
                    <a:pt x="173183" y="129434"/>
                  </a:lnTo>
                  <a:lnTo>
                    <a:pt x="207658" y="101852"/>
                  </a:lnTo>
                  <a:lnTo>
                    <a:pt x="244161" y="77541"/>
                  </a:lnTo>
                  <a:lnTo>
                    <a:pt x="282480" y="56512"/>
                  </a:lnTo>
                  <a:lnTo>
                    <a:pt x="322405" y="38778"/>
                  </a:lnTo>
                  <a:lnTo>
                    <a:pt x="363724" y="24354"/>
                  </a:lnTo>
                  <a:lnTo>
                    <a:pt x="406226" y="13250"/>
                  </a:lnTo>
                  <a:lnTo>
                    <a:pt x="449699" y="5482"/>
                  </a:lnTo>
                  <a:lnTo>
                    <a:pt x="493933" y="1060"/>
                  </a:lnTo>
                  <a:lnTo>
                    <a:pt x="538717" y="0"/>
                  </a:lnTo>
                  <a:lnTo>
                    <a:pt x="583839" y="2312"/>
                  </a:lnTo>
                  <a:lnTo>
                    <a:pt x="629088" y="8011"/>
                  </a:lnTo>
                  <a:lnTo>
                    <a:pt x="674253" y="17109"/>
                  </a:lnTo>
                  <a:lnTo>
                    <a:pt x="719124" y="29619"/>
                  </a:lnTo>
                  <a:lnTo>
                    <a:pt x="763487" y="45555"/>
                  </a:lnTo>
                  <a:lnTo>
                    <a:pt x="807134" y="64929"/>
                  </a:lnTo>
                  <a:lnTo>
                    <a:pt x="849851" y="87754"/>
                  </a:lnTo>
                  <a:lnTo>
                    <a:pt x="891429" y="114042"/>
                  </a:lnTo>
                  <a:lnTo>
                    <a:pt x="931656" y="143808"/>
                  </a:lnTo>
                  <a:lnTo>
                    <a:pt x="969606" y="176431"/>
                  </a:lnTo>
                  <a:lnTo>
                    <a:pt x="1004463" y="211142"/>
                  </a:lnTo>
                  <a:lnTo>
                    <a:pt x="1036193" y="247733"/>
                  </a:lnTo>
                  <a:lnTo>
                    <a:pt x="1064763" y="285995"/>
                  </a:lnTo>
                  <a:lnTo>
                    <a:pt x="1090138" y="325720"/>
                  </a:lnTo>
                  <a:lnTo>
                    <a:pt x="1112285" y="366698"/>
                  </a:lnTo>
                  <a:lnTo>
                    <a:pt x="1131169" y="408721"/>
                  </a:lnTo>
                  <a:lnTo>
                    <a:pt x="1146756" y="451579"/>
                  </a:lnTo>
                  <a:lnTo>
                    <a:pt x="1159013" y="495065"/>
                  </a:lnTo>
                  <a:lnTo>
                    <a:pt x="1167906" y="538969"/>
                  </a:lnTo>
                  <a:lnTo>
                    <a:pt x="1173401" y="583082"/>
                  </a:lnTo>
                  <a:lnTo>
                    <a:pt x="1175464" y="627197"/>
                  </a:lnTo>
                  <a:lnTo>
                    <a:pt x="1174060" y="671103"/>
                  </a:lnTo>
                  <a:lnTo>
                    <a:pt x="1169156" y="714593"/>
                  </a:lnTo>
                  <a:lnTo>
                    <a:pt x="1160719" y="757456"/>
                  </a:lnTo>
                  <a:lnTo>
                    <a:pt x="1148713" y="799486"/>
                  </a:lnTo>
                  <a:lnTo>
                    <a:pt x="1133106" y="840472"/>
                  </a:lnTo>
                  <a:lnTo>
                    <a:pt x="1113863" y="880207"/>
                  </a:lnTo>
                  <a:lnTo>
                    <a:pt x="1090950" y="918480"/>
                  </a:lnTo>
                  <a:lnTo>
                    <a:pt x="1064333" y="955084"/>
                  </a:lnTo>
                  <a:lnTo>
                    <a:pt x="1034545" y="989166"/>
                  </a:lnTo>
                  <a:lnTo>
                    <a:pt x="1002307" y="1020005"/>
                  </a:lnTo>
                  <a:lnTo>
                    <a:pt x="967830" y="1047586"/>
                  </a:lnTo>
                  <a:lnTo>
                    <a:pt x="931326" y="1071898"/>
                  </a:lnTo>
                  <a:lnTo>
                    <a:pt x="893005" y="1092927"/>
                  </a:lnTo>
                  <a:lnTo>
                    <a:pt x="853080" y="1110660"/>
                  </a:lnTo>
                  <a:lnTo>
                    <a:pt x="811760" y="1125085"/>
                  </a:lnTo>
                  <a:lnTo>
                    <a:pt x="769258" y="1136188"/>
                  </a:lnTo>
                  <a:lnTo>
                    <a:pt x="725784" y="1143957"/>
                  </a:lnTo>
                  <a:lnTo>
                    <a:pt x="681549" y="1148378"/>
                  </a:lnTo>
                  <a:lnTo>
                    <a:pt x="636765" y="1149439"/>
                  </a:lnTo>
                  <a:lnTo>
                    <a:pt x="591642" y="1147127"/>
                  </a:lnTo>
                  <a:lnTo>
                    <a:pt x="546393" y="1141428"/>
                  </a:lnTo>
                  <a:lnTo>
                    <a:pt x="501227" y="1132330"/>
                  </a:lnTo>
                  <a:lnTo>
                    <a:pt x="456357" y="1119819"/>
                  </a:lnTo>
                  <a:lnTo>
                    <a:pt x="411993" y="1103884"/>
                  </a:lnTo>
                  <a:lnTo>
                    <a:pt x="368347" y="1084510"/>
                  </a:lnTo>
                  <a:lnTo>
                    <a:pt x="325629" y="1061685"/>
                  </a:lnTo>
                  <a:lnTo>
                    <a:pt x="284051" y="1035396"/>
                  </a:lnTo>
                  <a:lnTo>
                    <a:pt x="243824" y="1005630"/>
                  </a:lnTo>
                  <a:lnTo>
                    <a:pt x="205877" y="972990"/>
                  </a:lnTo>
                  <a:lnTo>
                    <a:pt x="171022" y="938262"/>
                  </a:lnTo>
                  <a:lnTo>
                    <a:pt x="139292" y="901657"/>
                  </a:lnTo>
                  <a:lnTo>
                    <a:pt x="110721" y="863382"/>
                  </a:lnTo>
                  <a:lnTo>
                    <a:pt x="85344" y="823647"/>
                  </a:lnTo>
                  <a:lnTo>
                    <a:pt x="63195" y="782661"/>
                  </a:lnTo>
                  <a:lnTo>
                    <a:pt x="44308" y="740631"/>
                  </a:lnTo>
                  <a:lnTo>
                    <a:pt x="28718" y="697768"/>
                  </a:lnTo>
                  <a:lnTo>
                    <a:pt x="16457" y="654280"/>
                  </a:lnTo>
                  <a:lnTo>
                    <a:pt x="7561" y="610375"/>
                  </a:lnTo>
                  <a:lnTo>
                    <a:pt x="2064" y="566262"/>
                  </a:lnTo>
                  <a:lnTo>
                    <a:pt x="0" y="522150"/>
                  </a:lnTo>
                  <a:lnTo>
                    <a:pt x="1402" y="478249"/>
                  </a:lnTo>
                  <a:lnTo>
                    <a:pt x="6305" y="434766"/>
                  </a:lnTo>
                  <a:lnTo>
                    <a:pt x="14744" y="391911"/>
                  </a:lnTo>
                  <a:lnTo>
                    <a:pt x="26752" y="349892"/>
                  </a:lnTo>
                  <a:lnTo>
                    <a:pt x="42363" y="308918"/>
                  </a:lnTo>
                  <a:lnTo>
                    <a:pt x="61612" y="269198"/>
                  </a:lnTo>
                  <a:lnTo>
                    <a:pt x="84533" y="230940"/>
                  </a:lnTo>
                  <a:lnTo>
                    <a:pt x="111160" y="194354"/>
                  </a:lnTo>
                  <a:close/>
                </a:path>
                <a:path w="1176020" h="1149985">
                  <a:moveTo>
                    <a:pt x="213141" y="275761"/>
                  </a:moveTo>
                  <a:lnTo>
                    <a:pt x="186733" y="313345"/>
                  </a:lnTo>
                  <a:lnTo>
                    <a:pt x="165461" y="353199"/>
                  </a:lnTo>
                  <a:lnTo>
                    <a:pt x="149258" y="394938"/>
                  </a:lnTo>
                  <a:lnTo>
                    <a:pt x="138054" y="438181"/>
                  </a:lnTo>
                  <a:lnTo>
                    <a:pt x="131782" y="482546"/>
                  </a:lnTo>
                  <a:lnTo>
                    <a:pt x="130372" y="527648"/>
                  </a:lnTo>
                  <a:lnTo>
                    <a:pt x="133756" y="573106"/>
                  </a:lnTo>
                  <a:lnTo>
                    <a:pt x="141867" y="618537"/>
                  </a:lnTo>
                  <a:lnTo>
                    <a:pt x="154635" y="663558"/>
                  </a:lnTo>
                  <a:lnTo>
                    <a:pt x="171992" y="707787"/>
                  </a:lnTo>
                  <a:lnTo>
                    <a:pt x="193870" y="750841"/>
                  </a:lnTo>
                  <a:lnTo>
                    <a:pt x="220200" y="792336"/>
                  </a:lnTo>
                  <a:lnTo>
                    <a:pt x="250914" y="831892"/>
                  </a:lnTo>
                  <a:lnTo>
                    <a:pt x="285943" y="869123"/>
                  </a:lnTo>
                  <a:lnTo>
                    <a:pt x="325219" y="903649"/>
                  </a:lnTo>
                  <a:lnTo>
                    <a:pt x="367575" y="934292"/>
                  </a:lnTo>
                  <a:lnTo>
                    <a:pt x="411633" y="960191"/>
                  </a:lnTo>
                  <a:lnTo>
                    <a:pt x="457004" y="981365"/>
                  </a:lnTo>
                  <a:lnTo>
                    <a:pt x="503298" y="997834"/>
                  </a:lnTo>
                  <a:lnTo>
                    <a:pt x="550128" y="1009614"/>
                  </a:lnTo>
                  <a:lnTo>
                    <a:pt x="597103" y="1016726"/>
                  </a:lnTo>
                  <a:lnTo>
                    <a:pt x="643837" y="1019187"/>
                  </a:lnTo>
                  <a:lnTo>
                    <a:pt x="689940" y="1017016"/>
                  </a:lnTo>
                  <a:lnTo>
                    <a:pt x="735022" y="1010232"/>
                  </a:lnTo>
                  <a:lnTo>
                    <a:pt x="778697" y="998852"/>
                  </a:lnTo>
                  <a:lnTo>
                    <a:pt x="820574" y="982896"/>
                  </a:lnTo>
                  <a:lnTo>
                    <a:pt x="860266" y="962382"/>
                  </a:lnTo>
                  <a:lnTo>
                    <a:pt x="897383" y="937329"/>
                  </a:lnTo>
                  <a:lnTo>
                    <a:pt x="931537" y="907754"/>
                  </a:lnTo>
                  <a:lnTo>
                    <a:pt x="962339" y="873677"/>
                  </a:lnTo>
                  <a:lnTo>
                    <a:pt x="988756" y="836092"/>
                  </a:lnTo>
                  <a:lnTo>
                    <a:pt x="1010032" y="796234"/>
                  </a:lnTo>
                  <a:lnTo>
                    <a:pt x="1026237" y="754488"/>
                  </a:lnTo>
                  <a:lnTo>
                    <a:pt x="1037440" y="711237"/>
                  </a:lnTo>
                  <a:lnTo>
                    <a:pt x="1043710" y="666865"/>
                  </a:lnTo>
                  <a:lnTo>
                    <a:pt x="1045116" y="621754"/>
                  </a:lnTo>
                  <a:lnTo>
                    <a:pt x="1041727" y="576288"/>
                  </a:lnTo>
                  <a:lnTo>
                    <a:pt x="1033611" y="530851"/>
                  </a:lnTo>
                  <a:lnTo>
                    <a:pt x="1020838" y="485825"/>
                  </a:lnTo>
                  <a:lnTo>
                    <a:pt x="1003477" y="441595"/>
                  </a:lnTo>
                  <a:lnTo>
                    <a:pt x="981597" y="398543"/>
                  </a:lnTo>
                  <a:lnTo>
                    <a:pt x="955266" y="357054"/>
                  </a:lnTo>
                  <a:lnTo>
                    <a:pt x="924554" y="317509"/>
                  </a:lnTo>
                  <a:lnTo>
                    <a:pt x="889530" y="280293"/>
                  </a:lnTo>
                  <a:lnTo>
                    <a:pt x="850262" y="245789"/>
                  </a:lnTo>
                  <a:lnTo>
                    <a:pt x="807905" y="215145"/>
                  </a:lnTo>
                  <a:lnTo>
                    <a:pt x="763847" y="189242"/>
                  </a:lnTo>
                  <a:lnTo>
                    <a:pt x="718477" y="168061"/>
                  </a:lnTo>
                  <a:lnTo>
                    <a:pt x="672182" y="151585"/>
                  </a:lnTo>
                  <a:lnTo>
                    <a:pt x="625353" y="139796"/>
                  </a:lnTo>
                  <a:lnTo>
                    <a:pt x="578377" y="132676"/>
                  </a:lnTo>
                  <a:lnTo>
                    <a:pt x="531644" y="130207"/>
                  </a:lnTo>
                  <a:lnTo>
                    <a:pt x="485541" y="132372"/>
                  </a:lnTo>
                  <a:lnTo>
                    <a:pt x="440458" y="139152"/>
                  </a:lnTo>
                  <a:lnTo>
                    <a:pt x="396784" y="150530"/>
                  </a:lnTo>
                  <a:lnTo>
                    <a:pt x="354906" y="166488"/>
                  </a:lnTo>
                  <a:lnTo>
                    <a:pt x="315214" y="187008"/>
                  </a:lnTo>
                  <a:lnTo>
                    <a:pt x="278097" y="212072"/>
                  </a:lnTo>
                  <a:lnTo>
                    <a:pt x="243943" y="241662"/>
                  </a:lnTo>
                  <a:lnTo>
                    <a:pt x="213141" y="27576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80" y="0"/>
              <a:ext cx="8808720" cy="6858000"/>
            </a:xfrm>
            <a:custGeom>
              <a:avLst/>
              <a:gdLst/>
              <a:ahLst/>
              <a:cxnLst/>
              <a:rect l="l" t="t" r="r" b="b"/>
              <a:pathLst>
                <a:path w="8808720" h="6858000">
                  <a:moveTo>
                    <a:pt x="8808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808720" y="685800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" y="0"/>
              <a:ext cx="161544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9566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792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247" y="6858000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79904" y="141731"/>
            <a:ext cx="6675120" cy="123444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770123" y="349961"/>
            <a:ext cx="56940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Image</a:t>
            </a:r>
            <a:r>
              <a:rPr sz="6000" spc="-65" dirty="0"/>
              <a:t> </a:t>
            </a:r>
            <a:r>
              <a:rPr sz="6000" dirty="0"/>
              <a:t>File</a:t>
            </a:r>
            <a:r>
              <a:rPr sz="6000" spc="-35" dirty="0"/>
              <a:t> </a:t>
            </a:r>
            <a:r>
              <a:rPr sz="6000" spc="-5" dirty="0"/>
              <a:t>Format</a:t>
            </a:r>
            <a:endParaRPr sz="6000"/>
          </a:p>
        </p:txBody>
      </p:sp>
      <p:sp>
        <p:nvSpPr>
          <p:cNvPr id="16" name="object 16"/>
          <p:cNvSpPr txBox="1"/>
          <p:nvPr/>
        </p:nvSpPr>
        <p:spPr>
          <a:xfrm>
            <a:off x="1716404" y="1546605"/>
            <a:ext cx="7908290" cy="5069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100965" indent="-283845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400" spc="-5" dirty="0">
                <a:latin typeface="Times New Roman"/>
                <a:cs typeface="Times New Roman"/>
              </a:rPr>
              <a:t>Image Formats </a:t>
            </a:r>
            <a:r>
              <a:rPr sz="2400" dirty="0">
                <a:latin typeface="Times New Roman"/>
                <a:cs typeface="Times New Roman"/>
              </a:rPr>
              <a:t>bring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spc="-5" dirty="0">
                <a:latin typeface="Times New Roman"/>
                <a:cs typeface="Times New Roman"/>
              </a:rPr>
              <a:t>ways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overcome </a:t>
            </a:r>
            <a:r>
              <a:rPr sz="2400" dirty="0">
                <a:latin typeface="Times New Roman"/>
                <a:cs typeface="Times New Roman"/>
              </a:rPr>
              <a:t>the problem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delivering an </a:t>
            </a:r>
            <a:r>
              <a:rPr sz="2400" spc="-5" dirty="0">
                <a:latin typeface="Times New Roman"/>
                <a:cs typeface="Times New Roman"/>
              </a:rPr>
              <a:t>image with </a:t>
            </a:r>
            <a:r>
              <a:rPr sz="2400" dirty="0">
                <a:latin typeface="Times New Roman"/>
                <a:cs typeface="Times New Roman"/>
              </a:rPr>
              <a:t>reduced </a:t>
            </a:r>
            <a:r>
              <a:rPr sz="2400" spc="-5" dirty="0">
                <a:latin typeface="Times New Roman"/>
                <a:cs typeface="Times New Roman"/>
              </a:rPr>
              <a:t>file </a:t>
            </a:r>
            <a:r>
              <a:rPr sz="2400" dirty="0">
                <a:latin typeface="Times New Roman"/>
                <a:cs typeface="Times New Roman"/>
              </a:rPr>
              <a:t>size and </a:t>
            </a:r>
            <a:r>
              <a:rPr sz="2400" spc="-5" dirty="0">
                <a:latin typeface="Times New Roman"/>
                <a:cs typeface="Times New Roman"/>
              </a:rPr>
              <a:t>minimum </a:t>
            </a:r>
            <a:r>
              <a:rPr sz="2400" dirty="0">
                <a:latin typeface="Times New Roman"/>
                <a:cs typeface="Times New Roman"/>
              </a:rPr>
              <a:t> download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  <a:p>
            <a:pPr marL="295910" marR="223520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400" spc="-5" dirty="0">
                <a:latin typeface="Times New Roman"/>
                <a:cs typeface="Times New Roman"/>
              </a:rPr>
              <a:t>Image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formats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standardized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organizing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digital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images</a:t>
            </a:r>
            <a:endParaRPr sz="2400">
              <a:latin typeface="Times New Roman"/>
              <a:cs typeface="Times New Roman"/>
            </a:endParaRPr>
          </a:p>
          <a:p>
            <a:pPr marL="295910" marR="5080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400" spc="-5" dirty="0">
                <a:latin typeface="Times New Roman"/>
                <a:cs typeface="Times New Roman"/>
              </a:rPr>
              <a:t>Image </a:t>
            </a:r>
            <a:r>
              <a:rPr sz="2400" dirty="0">
                <a:latin typeface="Times New Roman"/>
                <a:cs typeface="Times New Roman"/>
              </a:rPr>
              <a:t>files are </a:t>
            </a:r>
            <a:r>
              <a:rPr sz="2400" spc="-5" dirty="0">
                <a:latin typeface="Times New Roman"/>
                <a:cs typeface="Times New Roman"/>
              </a:rPr>
              <a:t>composed </a:t>
            </a:r>
            <a:r>
              <a:rPr sz="2400" dirty="0">
                <a:latin typeface="Times New Roman"/>
                <a:cs typeface="Times New Roman"/>
              </a:rPr>
              <a:t>of digital data in one of these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formats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 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rasterized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use</a:t>
            </a:r>
            <a:r>
              <a:rPr sz="2400" dirty="0">
                <a:latin typeface="Times New Roman"/>
                <a:cs typeface="Times New Roman"/>
              </a:rPr>
              <a:t> 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computer</a:t>
            </a:r>
            <a:r>
              <a:rPr sz="2400" dirty="0">
                <a:latin typeface="Times New Roman"/>
                <a:cs typeface="Times New Roman"/>
              </a:rPr>
              <a:t> display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printer</a:t>
            </a:r>
            <a:endParaRPr sz="2400">
              <a:latin typeface="Times New Roman"/>
              <a:cs typeface="Times New Roman"/>
            </a:endParaRPr>
          </a:p>
          <a:p>
            <a:pPr marL="295910" marR="222885" indent="-283845">
              <a:lnSpc>
                <a:spcPct val="99900"/>
              </a:lnSpc>
              <a:spcBef>
                <a:spcPts val="605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354330" algn="l"/>
                <a:tab pos="354965" algn="l"/>
              </a:tabLst>
            </a:pPr>
            <a:r>
              <a:rPr dirty="0"/>
              <a:t>	</a:t>
            </a:r>
            <a:r>
              <a:rPr sz="2400" spc="-5" dirty="0">
                <a:latin typeface="Times New Roman"/>
                <a:cs typeface="Times New Roman"/>
              </a:rPr>
              <a:t>An image file format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store data in </a:t>
            </a:r>
            <a:r>
              <a:rPr sz="2400" spc="-5" dirty="0">
                <a:latin typeface="Times New Roman"/>
                <a:cs typeface="Times New Roman"/>
              </a:rPr>
              <a:t>uncompressed,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compressed, </a:t>
            </a:r>
            <a:r>
              <a:rPr sz="2400" dirty="0">
                <a:latin typeface="Times New Roman"/>
                <a:cs typeface="Times New Roman"/>
              </a:rPr>
              <a:t>or vector </a:t>
            </a:r>
            <a:r>
              <a:rPr sz="2400" spc="-5" dirty="0">
                <a:latin typeface="Times New Roman"/>
                <a:cs typeface="Times New Roman"/>
              </a:rPr>
              <a:t>formats. </a:t>
            </a:r>
            <a:r>
              <a:rPr sz="2400" dirty="0">
                <a:latin typeface="Times New Roman"/>
                <a:cs typeface="Times New Roman"/>
              </a:rPr>
              <a:t>Once rasterized, an </a:t>
            </a:r>
            <a:r>
              <a:rPr sz="2400" spc="-5" dirty="0">
                <a:latin typeface="Times New Roman"/>
                <a:cs typeface="Times New Roman"/>
              </a:rPr>
              <a:t>image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becomes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grid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pixels,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designate its color equal to the color depth of the device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displaying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5" y="0"/>
            <a:ext cx="9909175" cy="6861175"/>
            <a:chOff x="-3045" y="0"/>
            <a:chExt cx="9909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881" y="818106"/>
                  </a:lnTo>
                  <a:lnTo>
                    <a:pt x="100519" y="814261"/>
                  </a:lnTo>
                  <a:lnTo>
                    <a:pt x="149345" y="807936"/>
                  </a:lnTo>
                  <a:lnTo>
                    <a:pt x="197283" y="799201"/>
                  </a:lnTo>
                  <a:lnTo>
                    <a:pt x="244260" y="788125"/>
                  </a:lnTo>
                  <a:lnTo>
                    <a:pt x="290199" y="774778"/>
                  </a:lnTo>
                  <a:lnTo>
                    <a:pt x="335027" y="759228"/>
                  </a:lnTo>
                  <a:lnTo>
                    <a:pt x="378668" y="741545"/>
                  </a:lnTo>
                  <a:lnTo>
                    <a:pt x="421047" y="721798"/>
                  </a:lnTo>
                  <a:lnTo>
                    <a:pt x="462089" y="700057"/>
                  </a:lnTo>
                  <a:lnTo>
                    <a:pt x="501719" y="676389"/>
                  </a:lnTo>
                  <a:lnTo>
                    <a:pt x="539863" y="650866"/>
                  </a:lnTo>
                  <a:lnTo>
                    <a:pt x="576445" y="623555"/>
                  </a:lnTo>
                  <a:lnTo>
                    <a:pt x="611391" y="594526"/>
                  </a:lnTo>
                  <a:lnTo>
                    <a:pt x="644625" y="563849"/>
                  </a:lnTo>
                  <a:lnTo>
                    <a:pt x="676073" y="531592"/>
                  </a:lnTo>
                  <a:lnTo>
                    <a:pt x="705659" y="497824"/>
                  </a:lnTo>
                  <a:lnTo>
                    <a:pt x="733309" y="462616"/>
                  </a:lnTo>
                  <a:lnTo>
                    <a:pt x="758948" y="426036"/>
                  </a:lnTo>
                  <a:lnTo>
                    <a:pt x="782501" y="388152"/>
                  </a:lnTo>
                  <a:lnTo>
                    <a:pt x="803893" y="349036"/>
                  </a:lnTo>
                  <a:lnTo>
                    <a:pt x="823049" y="308755"/>
                  </a:lnTo>
                  <a:lnTo>
                    <a:pt x="839893" y="267378"/>
                  </a:lnTo>
                  <a:lnTo>
                    <a:pt x="854352" y="224976"/>
                  </a:lnTo>
                  <a:lnTo>
                    <a:pt x="866350" y="181618"/>
                  </a:lnTo>
                  <a:lnTo>
                    <a:pt x="875813" y="137371"/>
                  </a:lnTo>
                  <a:lnTo>
                    <a:pt x="882664" y="92307"/>
                  </a:lnTo>
                  <a:lnTo>
                    <a:pt x="886830" y="46493"/>
                  </a:lnTo>
                  <a:lnTo>
                    <a:pt x="88823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886830" y="46493"/>
                  </a:lnTo>
                  <a:lnTo>
                    <a:pt x="882664" y="92307"/>
                  </a:lnTo>
                  <a:lnTo>
                    <a:pt x="875813" y="137371"/>
                  </a:lnTo>
                  <a:lnTo>
                    <a:pt x="866350" y="181618"/>
                  </a:lnTo>
                  <a:lnTo>
                    <a:pt x="854352" y="224976"/>
                  </a:lnTo>
                  <a:lnTo>
                    <a:pt x="839894" y="267378"/>
                  </a:lnTo>
                  <a:lnTo>
                    <a:pt x="823049" y="308755"/>
                  </a:lnTo>
                  <a:lnTo>
                    <a:pt x="803893" y="349036"/>
                  </a:lnTo>
                  <a:lnTo>
                    <a:pt x="782501" y="388152"/>
                  </a:lnTo>
                  <a:lnTo>
                    <a:pt x="758949" y="426036"/>
                  </a:lnTo>
                  <a:lnTo>
                    <a:pt x="733310" y="462616"/>
                  </a:lnTo>
                  <a:lnTo>
                    <a:pt x="705659" y="497824"/>
                  </a:lnTo>
                  <a:lnTo>
                    <a:pt x="676073" y="531592"/>
                  </a:lnTo>
                  <a:lnTo>
                    <a:pt x="644625" y="563849"/>
                  </a:lnTo>
                  <a:lnTo>
                    <a:pt x="611391" y="594526"/>
                  </a:lnTo>
                  <a:lnTo>
                    <a:pt x="576445" y="623555"/>
                  </a:lnTo>
                  <a:lnTo>
                    <a:pt x="539863" y="650866"/>
                  </a:lnTo>
                  <a:lnTo>
                    <a:pt x="501719" y="676389"/>
                  </a:lnTo>
                  <a:lnTo>
                    <a:pt x="462089" y="700057"/>
                  </a:lnTo>
                  <a:lnTo>
                    <a:pt x="421047" y="721798"/>
                  </a:lnTo>
                  <a:lnTo>
                    <a:pt x="378668" y="741545"/>
                  </a:lnTo>
                  <a:lnTo>
                    <a:pt x="335027" y="759228"/>
                  </a:lnTo>
                  <a:lnTo>
                    <a:pt x="290200" y="774778"/>
                  </a:lnTo>
                  <a:lnTo>
                    <a:pt x="244260" y="788125"/>
                  </a:lnTo>
                  <a:lnTo>
                    <a:pt x="197283" y="799201"/>
                  </a:lnTo>
                  <a:lnTo>
                    <a:pt x="149345" y="807936"/>
                  </a:lnTo>
                  <a:lnTo>
                    <a:pt x="100519" y="814261"/>
                  </a:lnTo>
                  <a:lnTo>
                    <a:pt x="50881" y="818106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88235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6095"/>
              <a:ext cx="1926336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879" y="21081"/>
              <a:ext cx="1844039" cy="1702435"/>
            </a:xfrm>
            <a:custGeom>
              <a:avLst/>
              <a:gdLst/>
              <a:ahLst/>
              <a:cxnLst/>
              <a:rect l="l" t="t" r="r" b="b"/>
              <a:pathLst>
                <a:path w="1844039" h="1702435">
                  <a:moveTo>
                    <a:pt x="0" y="851154"/>
                  </a:moveTo>
                  <a:lnTo>
                    <a:pt x="1364" y="804458"/>
                  </a:lnTo>
                  <a:lnTo>
                    <a:pt x="5410" y="758420"/>
                  </a:lnTo>
                  <a:lnTo>
                    <a:pt x="12067" y="713105"/>
                  </a:lnTo>
                  <a:lnTo>
                    <a:pt x="21266" y="668577"/>
                  </a:lnTo>
                  <a:lnTo>
                    <a:pt x="32936" y="624901"/>
                  </a:lnTo>
                  <a:lnTo>
                    <a:pt x="47006" y="582143"/>
                  </a:lnTo>
                  <a:lnTo>
                    <a:pt x="63406" y="540367"/>
                  </a:lnTo>
                  <a:lnTo>
                    <a:pt x="82066" y="499639"/>
                  </a:lnTo>
                  <a:lnTo>
                    <a:pt x="102916" y="460022"/>
                  </a:lnTo>
                  <a:lnTo>
                    <a:pt x="125885" y="421583"/>
                  </a:lnTo>
                  <a:lnTo>
                    <a:pt x="150903" y="384386"/>
                  </a:lnTo>
                  <a:lnTo>
                    <a:pt x="177899" y="348496"/>
                  </a:lnTo>
                  <a:lnTo>
                    <a:pt x="206804" y="313977"/>
                  </a:lnTo>
                  <a:lnTo>
                    <a:pt x="237547" y="280896"/>
                  </a:lnTo>
                  <a:lnTo>
                    <a:pt x="270057" y="249316"/>
                  </a:lnTo>
                  <a:lnTo>
                    <a:pt x="304265" y="219304"/>
                  </a:lnTo>
                  <a:lnTo>
                    <a:pt x="340100" y="190922"/>
                  </a:lnTo>
                  <a:lnTo>
                    <a:pt x="377491" y="164238"/>
                  </a:lnTo>
                  <a:lnTo>
                    <a:pt x="416369" y="139315"/>
                  </a:lnTo>
                  <a:lnTo>
                    <a:pt x="456663" y="116219"/>
                  </a:lnTo>
                  <a:lnTo>
                    <a:pt x="498303" y="95014"/>
                  </a:lnTo>
                  <a:lnTo>
                    <a:pt x="541218" y="75765"/>
                  </a:lnTo>
                  <a:lnTo>
                    <a:pt x="585339" y="58538"/>
                  </a:lnTo>
                  <a:lnTo>
                    <a:pt x="630594" y="43397"/>
                  </a:lnTo>
                  <a:lnTo>
                    <a:pt x="676914" y="30407"/>
                  </a:lnTo>
                  <a:lnTo>
                    <a:pt x="724228" y="19634"/>
                  </a:lnTo>
                  <a:lnTo>
                    <a:pt x="772466" y="11141"/>
                  </a:lnTo>
                  <a:lnTo>
                    <a:pt x="821557" y="4995"/>
                  </a:lnTo>
                  <a:lnTo>
                    <a:pt x="871432" y="1259"/>
                  </a:lnTo>
                  <a:lnTo>
                    <a:pt x="922019" y="0"/>
                  </a:lnTo>
                  <a:lnTo>
                    <a:pt x="972625" y="1259"/>
                  </a:lnTo>
                  <a:lnTo>
                    <a:pt x="1022503" y="4995"/>
                  </a:lnTo>
                  <a:lnTo>
                    <a:pt x="1071598" y="11141"/>
                  </a:lnTo>
                  <a:lnTo>
                    <a:pt x="1119838" y="19634"/>
                  </a:lnTo>
                  <a:lnTo>
                    <a:pt x="1167154" y="30407"/>
                  </a:lnTo>
                  <a:lnTo>
                    <a:pt x="1213476" y="43397"/>
                  </a:lnTo>
                  <a:lnTo>
                    <a:pt x="1258732" y="58538"/>
                  </a:lnTo>
                  <a:lnTo>
                    <a:pt x="1302853" y="75765"/>
                  </a:lnTo>
                  <a:lnTo>
                    <a:pt x="1345768" y="95014"/>
                  </a:lnTo>
                  <a:lnTo>
                    <a:pt x="1387408" y="116219"/>
                  </a:lnTo>
                  <a:lnTo>
                    <a:pt x="1427701" y="139315"/>
                  </a:lnTo>
                  <a:lnTo>
                    <a:pt x="1466578" y="164238"/>
                  </a:lnTo>
                  <a:lnTo>
                    <a:pt x="1503968" y="190922"/>
                  </a:lnTo>
                  <a:lnTo>
                    <a:pt x="1539801" y="219304"/>
                  </a:lnTo>
                  <a:lnTo>
                    <a:pt x="1574007" y="249316"/>
                  </a:lnTo>
                  <a:lnTo>
                    <a:pt x="1606516" y="280896"/>
                  </a:lnTo>
                  <a:lnTo>
                    <a:pt x="1637256" y="313977"/>
                  </a:lnTo>
                  <a:lnTo>
                    <a:pt x="1666159" y="348496"/>
                  </a:lnTo>
                  <a:lnTo>
                    <a:pt x="1693153" y="384386"/>
                  </a:lnTo>
                  <a:lnTo>
                    <a:pt x="1718169" y="421583"/>
                  </a:lnTo>
                  <a:lnTo>
                    <a:pt x="1741136" y="460022"/>
                  </a:lnTo>
                  <a:lnTo>
                    <a:pt x="1761983" y="499639"/>
                  </a:lnTo>
                  <a:lnTo>
                    <a:pt x="1780641" y="540367"/>
                  </a:lnTo>
                  <a:lnTo>
                    <a:pt x="1797039" y="582143"/>
                  </a:lnTo>
                  <a:lnTo>
                    <a:pt x="1811108" y="624901"/>
                  </a:lnTo>
                  <a:lnTo>
                    <a:pt x="1822776" y="668577"/>
                  </a:lnTo>
                  <a:lnTo>
                    <a:pt x="1831973" y="713105"/>
                  </a:lnTo>
                  <a:lnTo>
                    <a:pt x="1838630" y="758420"/>
                  </a:lnTo>
                  <a:lnTo>
                    <a:pt x="1842675" y="804458"/>
                  </a:lnTo>
                  <a:lnTo>
                    <a:pt x="1844039" y="851154"/>
                  </a:lnTo>
                  <a:lnTo>
                    <a:pt x="1842675" y="897849"/>
                  </a:lnTo>
                  <a:lnTo>
                    <a:pt x="1838630" y="943885"/>
                  </a:lnTo>
                  <a:lnTo>
                    <a:pt x="1831973" y="989199"/>
                  </a:lnTo>
                  <a:lnTo>
                    <a:pt x="1822776" y="1033724"/>
                  </a:lnTo>
                  <a:lnTo>
                    <a:pt x="1811108" y="1077396"/>
                  </a:lnTo>
                  <a:lnTo>
                    <a:pt x="1797039" y="1120151"/>
                  </a:lnTo>
                  <a:lnTo>
                    <a:pt x="1780641" y="1161922"/>
                  </a:lnTo>
                  <a:lnTo>
                    <a:pt x="1761983" y="1202646"/>
                  </a:lnTo>
                  <a:lnTo>
                    <a:pt x="1741136" y="1242257"/>
                  </a:lnTo>
                  <a:lnTo>
                    <a:pt x="1718169" y="1280691"/>
                  </a:lnTo>
                  <a:lnTo>
                    <a:pt x="1693153" y="1317882"/>
                  </a:lnTo>
                  <a:lnTo>
                    <a:pt x="1666159" y="1353767"/>
                  </a:lnTo>
                  <a:lnTo>
                    <a:pt x="1637256" y="1388279"/>
                  </a:lnTo>
                  <a:lnTo>
                    <a:pt x="1606516" y="1421354"/>
                  </a:lnTo>
                  <a:lnTo>
                    <a:pt x="1574007" y="1452927"/>
                  </a:lnTo>
                  <a:lnTo>
                    <a:pt x="1539801" y="1482934"/>
                  </a:lnTo>
                  <a:lnTo>
                    <a:pt x="1503968" y="1511308"/>
                  </a:lnTo>
                  <a:lnTo>
                    <a:pt x="1466578" y="1537987"/>
                  </a:lnTo>
                  <a:lnTo>
                    <a:pt x="1427701" y="1562904"/>
                  </a:lnTo>
                  <a:lnTo>
                    <a:pt x="1387408" y="1585994"/>
                  </a:lnTo>
                  <a:lnTo>
                    <a:pt x="1345768" y="1607194"/>
                  </a:lnTo>
                  <a:lnTo>
                    <a:pt x="1302853" y="1626437"/>
                  </a:lnTo>
                  <a:lnTo>
                    <a:pt x="1258732" y="1643660"/>
                  </a:lnTo>
                  <a:lnTo>
                    <a:pt x="1213476" y="1658796"/>
                  </a:lnTo>
                  <a:lnTo>
                    <a:pt x="1167154" y="1671782"/>
                  </a:lnTo>
                  <a:lnTo>
                    <a:pt x="1119838" y="1682553"/>
                  </a:lnTo>
                  <a:lnTo>
                    <a:pt x="1071598" y="1691042"/>
                  </a:lnTo>
                  <a:lnTo>
                    <a:pt x="1022503" y="1697187"/>
                  </a:lnTo>
                  <a:lnTo>
                    <a:pt x="972625" y="1700921"/>
                  </a:lnTo>
                  <a:lnTo>
                    <a:pt x="922032" y="1702181"/>
                  </a:lnTo>
                  <a:lnTo>
                    <a:pt x="871432" y="1700921"/>
                  </a:lnTo>
                  <a:lnTo>
                    <a:pt x="821557" y="1697187"/>
                  </a:lnTo>
                  <a:lnTo>
                    <a:pt x="772466" y="1691042"/>
                  </a:lnTo>
                  <a:lnTo>
                    <a:pt x="724228" y="1682553"/>
                  </a:lnTo>
                  <a:lnTo>
                    <a:pt x="676914" y="1671782"/>
                  </a:lnTo>
                  <a:lnTo>
                    <a:pt x="630594" y="1658796"/>
                  </a:lnTo>
                  <a:lnTo>
                    <a:pt x="585339" y="1643660"/>
                  </a:lnTo>
                  <a:lnTo>
                    <a:pt x="541219" y="1626437"/>
                  </a:lnTo>
                  <a:lnTo>
                    <a:pt x="498303" y="1607194"/>
                  </a:lnTo>
                  <a:lnTo>
                    <a:pt x="456664" y="1585994"/>
                  </a:lnTo>
                  <a:lnTo>
                    <a:pt x="416370" y="1562904"/>
                  </a:lnTo>
                  <a:lnTo>
                    <a:pt x="377492" y="1537987"/>
                  </a:lnTo>
                  <a:lnTo>
                    <a:pt x="340101" y="1511308"/>
                  </a:lnTo>
                  <a:lnTo>
                    <a:pt x="304266" y="1482934"/>
                  </a:lnTo>
                  <a:lnTo>
                    <a:pt x="270059" y="1452927"/>
                  </a:lnTo>
                  <a:lnTo>
                    <a:pt x="237549" y="1421354"/>
                  </a:lnTo>
                  <a:lnTo>
                    <a:pt x="206806" y="1388279"/>
                  </a:lnTo>
                  <a:lnTo>
                    <a:pt x="177902" y="1353767"/>
                  </a:lnTo>
                  <a:lnTo>
                    <a:pt x="150906" y="1317882"/>
                  </a:lnTo>
                  <a:lnTo>
                    <a:pt x="125888" y="1280691"/>
                  </a:lnTo>
                  <a:lnTo>
                    <a:pt x="102920" y="1242257"/>
                  </a:lnTo>
                  <a:lnTo>
                    <a:pt x="82071" y="1202646"/>
                  </a:lnTo>
                  <a:lnTo>
                    <a:pt x="63412" y="1161922"/>
                  </a:lnTo>
                  <a:lnTo>
                    <a:pt x="47012" y="1120151"/>
                  </a:lnTo>
                  <a:lnTo>
                    <a:pt x="32943" y="1077396"/>
                  </a:lnTo>
                  <a:lnTo>
                    <a:pt x="21274" y="1033724"/>
                  </a:lnTo>
                  <a:lnTo>
                    <a:pt x="12077" y="989199"/>
                  </a:lnTo>
                  <a:lnTo>
                    <a:pt x="5420" y="943885"/>
                  </a:lnTo>
                  <a:lnTo>
                    <a:pt x="1375" y="897849"/>
                  </a:lnTo>
                  <a:lnTo>
                    <a:pt x="12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1" y="1024128"/>
              <a:ext cx="1217676" cy="11932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4" y="1031703"/>
              <a:ext cx="1175464" cy="1149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144" y="1031703"/>
              <a:ext cx="1176020" cy="1149985"/>
            </a:xfrm>
            <a:custGeom>
              <a:avLst/>
              <a:gdLst/>
              <a:ahLst/>
              <a:cxnLst/>
              <a:rect l="l" t="t" r="r" b="b"/>
              <a:pathLst>
                <a:path w="1176020" h="1149985">
                  <a:moveTo>
                    <a:pt x="111160" y="194354"/>
                  </a:moveTo>
                  <a:lnTo>
                    <a:pt x="140947" y="160272"/>
                  </a:lnTo>
                  <a:lnTo>
                    <a:pt x="173183" y="129434"/>
                  </a:lnTo>
                  <a:lnTo>
                    <a:pt x="207658" y="101852"/>
                  </a:lnTo>
                  <a:lnTo>
                    <a:pt x="244161" y="77541"/>
                  </a:lnTo>
                  <a:lnTo>
                    <a:pt x="282480" y="56512"/>
                  </a:lnTo>
                  <a:lnTo>
                    <a:pt x="322405" y="38778"/>
                  </a:lnTo>
                  <a:lnTo>
                    <a:pt x="363724" y="24354"/>
                  </a:lnTo>
                  <a:lnTo>
                    <a:pt x="406226" y="13250"/>
                  </a:lnTo>
                  <a:lnTo>
                    <a:pt x="449699" y="5482"/>
                  </a:lnTo>
                  <a:lnTo>
                    <a:pt x="493933" y="1060"/>
                  </a:lnTo>
                  <a:lnTo>
                    <a:pt x="538717" y="0"/>
                  </a:lnTo>
                  <a:lnTo>
                    <a:pt x="583839" y="2312"/>
                  </a:lnTo>
                  <a:lnTo>
                    <a:pt x="629088" y="8011"/>
                  </a:lnTo>
                  <a:lnTo>
                    <a:pt x="674253" y="17109"/>
                  </a:lnTo>
                  <a:lnTo>
                    <a:pt x="719124" y="29619"/>
                  </a:lnTo>
                  <a:lnTo>
                    <a:pt x="763487" y="45555"/>
                  </a:lnTo>
                  <a:lnTo>
                    <a:pt x="807134" y="64929"/>
                  </a:lnTo>
                  <a:lnTo>
                    <a:pt x="849851" y="87754"/>
                  </a:lnTo>
                  <a:lnTo>
                    <a:pt x="891429" y="114042"/>
                  </a:lnTo>
                  <a:lnTo>
                    <a:pt x="931656" y="143808"/>
                  </a:lnTo>
                  <a:lnTo>
                    <a:pt x="969606" y="176431"/>
                  </a:lnTo>
                  <a:lnTo>
                    <a:pt x="1004463" y="211142"/>
                  </a:lnTo>
                  <a:lnTo>
                    <a:pt x="1036193" y="247733"/>
                  </a:lnTo>
                  <a:lnTo>
                    <a:pt x="1064763" y="285995"/>
                  </a:lnTo>
                  <a:lnTo>
                    <a:pt x="1090138" y="325720"/>
                  </a:lnTo>
                  <a:lnTo>
                    <a:pt x="1112285" y="366698"/>
                  </a:lnTo>
                  <a:lnTo>
                    <a:pt x="1131169" y="408721"/>
                  </a:lnTo>
                  <a:lnTo>
                    <a:pt x="1146756" y="451579"/>
                  </a:lnTo>
                  <a:lnTo>
                    <a:pt x="1159013" y="495065"/>
                  </a:lnTo>
                  <a:lnTo>
                    <a:pt x="1167906" y="538969"/>
                  </a:lnTo>
                  <a:lnTo>
                    <a:pt x="1173401" y="583082"/>
                  </a:lnTo>
                  <a:lnTo>
                    <a:pt x="1175464" y="627197"/>
                  </a:lnTo>
                  <a:lnTo>
                    <a:pt x="1174060" y="671103"/>
                  </a:lnTo>
                  <a:lnTo>
                    <a:pt x="1169156" y="714593"/>
                  </a:lnTo>
                  <a:lnTo>
                    <a:pt x="1160719" y="757456"/>
                  </a:lnTo>
                  <a:lnTo>
                    <a:pt x="1148713" y="799486"/>
                  </a:lnTo>
                  <a:lnTo>
                    <a:pt x="1133106" y="840472"/>
                  </a:lnTo>
                  <a:lnTo>
                    <a:pt x="1113863" y="880207"/>
                  </a:lnTo>
                  <a:lnTo>
                    <a:pt x="1090950" y="918480"/>
                  </a:lnTo>
                  <a:lnTo>
                    <a:pt x="1064333" y="955084"/>
                  </a:lnTo>
                  <a:lnTo>
                    <a:pt x="1034545" y="989166"/>
                  </a:lnTo>
                  <a:lnTo>
                    <a:pt x="1002307" y="1020005"/>
                  </a:lnTo>
                  <a:lnTo>
                    <a:pt x="967830" y="1047586"/>
                  </a:lnTo>
                  <a:lnTo>
                    <a:pt x="931326" y="1071898"/>
                  </a:lnTo>
                  <a:lnTo>
                    <a:pt x="893005" y="1092927"/>
                  </a:lnTo>
                  <a:lnTo>
                    <a:pt x="853080" y="1110660"/>
                  </a:lnTo>
                  <a:lnTo>
                    <a:pt x="811760" y="1125085"/>
                  </a:lnTo>
                  <a:lnTo>
                    <a:pt x="769258" y="1136188"/>
                  </a:lnTo>
                  <a:lnTo>
                    <a:pt x="725784" y="1143957"/>
                  </a:lnTo>
                  <a:lnTo>
                    <a:pt x="681549" y="1148378"/>
                  </a:lnTo>
                  <a:lnTo>
                    <a:pt x="636765" y="1149439"/>
                  </a:lnTo>
                  <a:lnTo>
                    <a:pt x="591642" y="1147127"/>
                  </a:lnTo>
                  <a:lnTo>
                    <a:pt x="546393" y="1141428"/>
                  </a:lnTo>
                  <a:lnTo>
                    <a:pt x="501227" y="1132330"/>
                  </a:lnTo>
                  <a:lnTo>
                    <a:pt x="456357" y="1119819"/>
                  </a:lnTo>
                  <a:lnTo>
                    <a:pt x="411993" y="1103884"/>
                  </a:lnTo>
                  <a:lnTo>
                    <a:pt x="368347" y="1084510"/>
                  </a:lnTo>
                  <a:lnTo>
                    <a:pt x="325629" y="1061685"/>
                  </a:lnTo>
                  <a:lnTo>
                    <a:pt x="284051" y="1035396"/>
                  </a:lnTo>
                  <a:lnTo>
                    <a:pt x="243824" y="1005630"/>
                  </a:lnTo>
                  <a:lnTo>
                    <a:pt x="205877" y="972990"/>
                  </a:lnTo>
                  <a:lnTo>
                    <a:pt x="171022" y="938262"/>
                  </a:lnTo>
                  <a:lnTo>
                    <a:pt x="139292" y="901657"/>
                  </a:lnTo>
                  <a:lnTo>
                    <a:pt x="110721" y="863382"/>
                  </a:lnTo>
                  <a:lnTo>
                    <a:pt x="85344" y="823647"/>
                  </a:lnTo>
                  <a:lnTo>
                    <a:pt x="63195" y="782661"/>
                  </a:lnTo>
                  <a:lnTo>
                    <a:pt x="44308" y="740631"/>
                  </a:lnTo>
                  <a:lnTo>
                    <a:pt x="28718" y="697768"/>
                  </a:lnTo>
                  <a:lnTo>
                    <a:pt x="16457" y="654280"/>
                  </a:lnTo>
                  <a:lnTo>
                    <a:pt x="7561" y="610375"/>
                  </a:lnTo>
                  <a:lnTo>
                    <a:pt x="2064" y="566262"/>
                  </a:lnTo>
                  <a:lnTo>
                    <a:pt x="0" y="522150"/>
                  </a:lnTo>
                  <a:lnTo>
                    <a:pt x="1402" y="478249"/>
                  </a:lnTo>
                  <a:lnTo>
                    <a:pt x="6305" y="434766"/>
                  </a:lnTo>
                  <a:lnTo>
                    <a:pt x="14744" y="391911"/>
                  </a:lnTo>
                  <a:lnTo>
                    <a:pt x="26752" y="349892"/>
                  </a:lnTo>
                  <a:lnTo>
                    <a:pt x="42363" y="308918"/>
                  </a:lnTo>
                  <a:lnTo>
                    <a:pt x="61612" y="269198"/>
                  </a:lnTo>
                  <a:lnTo>
                    <a:pt x="84533" y="230940"/>
                  </a:lnTo>
                  <a:lnTo>
                    <a:pt x="111160" y="194354"/>
                  </a:lnTo>
                  <a:close/>
                </a:path>
                <a:path w="1176020" h="1149985">
                  <a:moveTo>
                    <a:pt x="213141" y="275761"/>
                  </a:moveTo>
                  <a:lnTo>
                    <a:pt x="186733" y="313345"/>
                  </a:lnTo>
                  <a:lnTo>
                    <a:pt x="165461" y="353199"/>
                  </a:lnTo>
                  <a:lnTo>
                    <a:pt x="149258" y="394938"/>
                  </a:lnTo>
                  <a:lnTo>
                    <a:pt x="138054" y="438181"/>
                  </a:lnTo>
                  <a:lnTo>
                    <a:pt x="131782" y="482546"/>
                  </a:lnTo>
                  <a:lnTo>
                    <a:pt x="130372" y="527648"/>
                  </a:lnTo>
                  <a:lnTo>
                    <a:pt x="133756" y="573106"/>
                  </a:lnTo>
                  <a:lnTo>
                    <a:pt x="141867" y="618537"/>
                  </a:lnTo>
                  <a:lnTo>
                    <a:pt x="154635" y="663558"/>
                  </a:lnTo>
                  <a:lnTo>
                    <a:pt x="171992" y="707787"/>
                  </a:lnTo>
                  <a:lnTo>
                    <a:pt x="193870" y="750841"/>
                  </a:lnTo>
                  <a:lnTo>
                    <a:pt x="220200" y="792336"/>
                  </a:lnTo>
                  <a:lnTo>
                    <a:pt x="250914" y="831892"/>
                  </a:lnTo>
                  <a:lnTo>
                    <a:pt x="285943" y="869123"/>
                  </a:lnTo>
                  <a:lnTo>
                    <a:pt x="325219" y="903649"/>
                  </a:lnTo>
                  <a:lnTo>
                    <a:pt x="367575" y="934292"/>
                  </a:lnTo>
                  <a:lnTo>
                    <a:pt x="411633" y="960191"/>
                  </a:lnTo>
                  <a:lnTo>
                    <a:pt x="457004" y="981365"/>
                  </a:lnTo>
                  <a:lnTo>
                    <a:pt x="503298" y="997834"/>
                  </a:lnTo>
                  <a:lnTo>
                    <a:pt x="550128" y="1009614"/>
                  </a:lnTo>
                  <a:lnTo>
                    <a:pt x="597103" y="1016726"/>
                  </a:lnTo>
                  <a:lnTo>
                    <a:pt x="643837" y="1019187"/>
                  </a:lnTo>
                  <a:lnTo>
                    <a:pt x="689940" y="1017016"/>
                  </a:lnTo>
                  <a:lnTo>
                    <a:pt x="735022" y="1010232"/>
                  </a:lnTo>
                  <a:lnTo>
                    <a:pt x="778697" y="998852"/>
                  </a:lnTo>
                  <a:lnTo>
                    <a:pt x="820574" y="982896"/>
                  </a:lnTo>
                  <a:lnTo>
                    <a:pt x="860266" y="962382"/>
                  </a:lnTo>
                  <a:lnTo>
                    <a:pt x="897383" y="937329"/>
                  </a:lnTo>
                  <a:lnTo>
                    <a:pt x="931537" y="907754"/>
                  </a:lnTo>
                  <a:lnTo>
                    <a:pt x="962339" y="873677"/>
                  </a:lnTo>
                  <a:lnTo>
                    <a:pt x="988756" y="836092"/>
                  </a:lnTo>
                  <a:lnTo>
                    <a:pt x="1010032" y="796234"/>
                  </a:lnTo>
                  <a:lnTo>
                    <a:pt x="1026237" y="754488"/>
                  </a:lnTo>
                  <a:lnTo>
                    <a:pt x="1037440" y="711237"/>
                  </a:lnTo>
                  <a:lnTo>
                    <a:pt x="1043710" y="666865"/>
                  </a:lnTo>
                  <a:lnTo>
                    <a:pt x="1045116" y="621754"/>
                  </a:lnTo>
                  <a:lnTo>
                    <a:pt x="1041727" y="576288"/>
                  </a:lnTo>
                  <a:lnTo>
                    <a:pt x="1033611" y="530851"/>
                  </a:lnTo>
                  <a:lnTo>
                    <a:pt x="1020838" y="485825"/>
                  </a:lnTo>
                  <a:lnTo>
                    <a:pt x="1003477" y="441595"/>
                  </a:lnTo>
                  <a:lnTo>
                    <a:pt x="981597" y="398543"/>
                  </a:lnTo>
                  <a:lnTo>
                    <a:pt x="955266" y="357054"/>
                  </a:lnTo>
                  <a:lnTo>
                    <a:pt x="924554" y="317509"/>
                  </a:lnTo>
                  <a:lnTo>
                    <a:pt x="889530" y="280293"/>
                  </a:lnTo>
                  <a:lnTo>
                    <a:pt x="850262" y="245789"/>
                  </a:lnTo>
                  <a:lnTo>
                    <a:pt x="807905" y="215145"/>
                  </a:lnTo>
                  <a:lnTo>
                    <a:pt x="763847" y="189242"/>
                  </a:lnTo>
                  <a:lnTo>
                    <a:pt x="718477" y="168061"/>
                  </a:lnTo>
                  <a:lnTo>
                    <a:pt x="672182" y="151585"/>
                  </a:lnTo>
                  <a:lnTo>
                    <a:pt x="625353" y="139796"/>
                  </a:lnTo>
                  <a:lnTo>
                    <a:pt x="578377" y="132676"/>
                  </a:lnTo>
                  <a:lnTo>
                    <a:pt x="531644" y="130207"/>
                  </a:lnTo>
                  <a:lnTo>
                    <a:pt x="485541" y="132372"/>
                  </a:lnTo>
                  <a:lnTo>
                    <a:pt x="440458" y="139152"/>
                  </a:lnTo>
                  <a:lnTo>
                    <a:pt x="396784" y="150530"/>
                  </a:lnTo>
                  <a:lnTo>
                    <a:pt x="354906" y="166488"/>
                  </a:lnTo>
                  <a:lnTo>
                    <a:pt x="315214" y="187008"/>
                  </a:lnTo>
                  <a:lnTo>
                    <a:pt x="278097" y="212072"/>
                  </a:lnTo>
                  <a:lnTo>
                    <a:pt x="243943" y="241662"/>
                  </a:lnTo>
                  <a:lnTo>
                    <a:pt x="213141" y="27576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80" y="0"/>
              <a:ext cx="8808720" cy="6858000"/>
            </a:xfrm>
            <a:custGeom>
              <a:avLst/>
              <a:gdLst/>
              <a:ahLst/>
              <a:cxnLst/>
              <a:rect l="l" t="t" r="r" b="b"/>
              <a:pathLst>
                <a:path w="8808720" h="6858000">
                  <a:moveTo>
                    <a:pt x="8808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808720" y="685800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" y="0"/>
              <a:ext cx="161544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9566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792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247" y="6858000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824860" y="2273300"/>
            <a:ext cx="4413885" cy="3823970"/>
            <a:chOff x="2824860" y="2273300"/>
            <a:chExt cx="4413885" cy="3823970"/>
          </a:xfrm>
        </p:grpSpPr>
        <p:sp>
          <p:nvSpPr>
            <p:cNvPr id="15" name="object 15"/>
            <p:cNvSpPr/>
            <p:nvPr/>
          </p:nvSpPr>
          <p:spPr>
            <a:xfrm>
              <a:off x="2837560" y="2286000"/>
              <a:ext cx="3798570" cy="3798570"/>
            </a:xfrm>
            <a:custGeom>
              <a:avLst/>
              <a:gdLst/>
              <a:ahLst/>
              <a:cxnLst/>
              <a:rect l="l" t="t" r="r" b="b"/>
              <a:pathLst>
                <a:path w="3798570" h="3798570">
                  <a:moveTo>
                    <a:pt x="1899158" y="0"/>
                  </a:moveTo>
                  <a:lnTo>
                    <a:pt x="0" y="3798277"/>
                  </a:lnTo>
                  <a:lnTo>
                    <a:pt x="3798189" y="3798277"/>
                  </a:lnTo>
                  <a:lnTo>
                    <a:pt x="1899158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37560" y="2286000"/>
              <a:ext cx="3798570" cy="3798570"/>
            </a:xfrm>
            <a:custGeom>
              <a:avLst/>
              <a:gdLst/>
              <a:ahLst/>
              <a:cxnLst/>
              <a:rect l="l" t="t" r="r" b="b"/>
              <a:pathLst>
                <a:path w="3798570" h="3798570">
                  <a:moveTo>
                    <a:pt x="0" y="3798277"/>
                  </a:moveTo>
                  <a:lnTo>
                    <a:pt x="1899158" y="0"/>
                  </a:lnTo>
                  <a:lnTo>
                    <a:pt x="3798189" y="3798277"/>
                  </a:lnTo>
                  <a:lnTo>
                    <a:pt x="0" y="379827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57038" y="2667888"/>
              <a:ext cx="2468880" cy="899160"/>
            </a:xfrm>
            <a:custGeom>
              <a:avLst/>
              <a:gdLst/>
              <a:ahLst/>
              <a:cxnLst/>
              <a:rect l="l" t="t" r="r" b="b"/>
              <a:pathLst>
                <a:path w="2468879" h="899160">
                  <a:moveTo>
                    <a:pt x="2319019" y="0"/>
                  </a:moveTo>
                  <a:lnTo>
                    <a:pt x="149860" y="0"/>
                  </a:lnTo>
                  <a:lnTo>
                    <a:pt x="102477" y="7636"/>
                  </a:lnTo>
                  <a:lnTo>
                    <a:pt x="61337" y="28903"/>
                  </a:lnTo>
                  <a:lnTo>
                    <a:pt x="28903" y="61337"/>
                  </a:lnTo>
                  <a:lnTo>
                    <a:pt x="7636" y="102477"/>
                  </a:lnTo>
                  <a:lnTo>
                    <a:pt x="0" y="149860"/>
                  </a:lnTo>
                  <a:lnTo>
                    <a:pt x="0" y="749300"/>
                  </a:lnTo>
                  <a:lnTo>
                    <a:pt x="7636" y="796633"/>
                  </a:lnTo>
                  <a:lnTo>
                    <a:pt x="28903" y="837767"/>
                  </a:lnTo>
                  <a:lnTo>
                    <a:pt x="61337" y="870220"/>
                  </a:lnTo>
                  <a:lnTo>
                    <a:pt x="102477" y="891511"/>
                  </a:lnTo>
                  <a:lnTo>
                    <a:pt x="149860" y="899160"/>
                  </a:lnTo>
                  <a:lnTo>
                    <a:pt x="2319019" y="899160"/>
                  </a:lnTo>
                  <a:lnTo>
                    <a:pt x="2366402" y="891511"/>
                  </a:lnTo>
                  <a:lnTo>
                    <a:pt x="2407542" y="870220"/>
                  </a:lnTo>
                  <a:lnTo>
                    <a:pt x="2439976" y="837767"/>
                  </a:lnTo>
                  <a:lnTo>
                    <a:pt x="2461243" y="796633"/>
                  </a:lnTo>
                  <a:lnTo>
                    <a:pt x="2468880" y="749300"/>
                  </a:lnTo>
                  <a:lnTo>
                    <a:pt x="2468880" y="149860"/>
                  </a:lnTo>
                  <a:lnTo>
                    <a:pt x="2461243" y="102477"/>
                  </a:lnTo>
                  <a:lnTo>
                    <a:pt x="2439976" y="61337"/>
                  </a:lnTo>
                  <a:lnTo>
                    <a:pt x="2407542" y="28903"/>
                  </a:lnTo>
                  <a:lnTo>
                    <a:pt x="2366402" y="7636"/>
                  </a:lnTo>
                  <a:lnTo>
                    <a:pt x="231901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57038" y="2667888"/>
              <a:ext cx="2468880" cy="899160"/>
            </a:xfrm>
            <a:custGeom>
              <a:avLst/>
              <a:gdLst/>
              <a:ahLst/>
              <a:cxnLst/>
              <a:rect l="l" t="t" r="r" b="b"/>
              <a:pathLst>
                <a:path w="2468879" h="899160">
                  <a:moveTo>
                    <a:pt x="0" y="149860"/>
                  </a:moveTo>
                  <a:lnTo>
                    <a:pt x="7636" y="102477"/>
                  </a:lnTo>
                  <a:lnTo>
                    <a:pt x="28903" y="61337"/>
                  </a:lnTo>
                  <a:lnTo>
                    <a:pt x="61337" y="28903"/>
                  </a:lnTo>
                  <a:lnTo>
                    <a:pt x="102477" y="7636"/>
                  </a:lnTo>
                  <a:lnTo>
                    <a:pt x="149860" y="0"/>
                  </a:lnTo>
                  <a:lnTo>
                    <a:pt x="2319019" y="0"/>
                  </a:lnTo>
                  <a:lnTo>
                    <a:pt x="2366402" y="7636"/>
                  </a:lnTo>
                  <a:lnTo>
                    <a:pt x="2407542" y="28903"/>
                  </a:lnTo>
                  <a:lnTo>
                    <a:pt x="2439976" y="61337"/>
                  </a:lnTo>
                  <a:lnTo>
                    <a:pt x="2461243" y="102477"/>
                  </a:lnTo>
                  <a:lnTo>
                    <a:pt x="2468880" y="149860"/>
                  </a:lnTo>
                  <a:lnTo>
                    <a:pt x="2468880" y="749300"/>
                  </a:lnTo>
                  <a:lnTo>
                    <a:pt x="2461243" y="796633"/>
                  </a:lnTo>
                  <a:lnTo>
                    <a:pt x="2439976" y="837767"/>
                  </a:lnTo>
                  <a:lnTo>
                    <a:pt x="2407542" y="870220"/>
                  </a:lnTo>
                  <a:lnTo>
                    <a:pt x="2366402" y="891511"/>
                  </a:lnTo>
                  <a:lnTo>
                    <a:pt x="2319019" y="899160"/>
                  </a:lnTo>
                  <a:lnTo>
                    <a:pt x="149860" y="899160"/>
                  </a:lnTo>
                  <a:lnTo>
                    <a:pt x="102477" y="891511"/>
                  </a:lnTo>
                  <a:lnTo>
                    <a:pt x="61337" y="870220"/>
                  </a:lnTo>
                  <a:lnTo>
                    <a:pt x="28903" y="837767"/>
                  </a:lnTo>
                  <a:lnTo>
                    <a:pt x="7636" y="796633"/>
                  </a:lnTo>
                  <a:lnTo>
                    <a:pt x="0" y="749300"/>
                  </a:lnTo>
                  <a:lnTo>
                    <a:pt x="0" y="149860"/>
                  </a:lnTo>
                  <a:close/>
                </a:path>
              </a:pathLst>
            </a:custGeom>
            <a:ln w="25400">
              <a:solidFill>
                <a:srgbClr val="3891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57038" y="3679444"/>
              <a:ext cx="2468880" cy="899160"/>
            </a:xfrm>
            <a:custGeom>
              <a:avLst/>
              <a:gdLst/>
              <a:ahLst/>
              <a:cxnLst/>
              <a:rect l="l" t="t" r="r" b="b"/>
              <a:pathLst>
                <a:path w="2468879" h="899160">
                  <a:moveTo>
                    <a:pt x="2319019" y="0"/>
                  </a:moveTo>
                  <a:lnTo>
                    <a:pt x="149860" y="0"/>
                  </a:lnTo>
                  <a:lnTo>
                    <a:pt x="102477" y="7635"/>
                  </a:lnTo>
                  <a:lnTo>
                    <a:pt x="61337" y="28895"/>
                  </a:lnTo>
                  <a:lnTo>
                    <a:pt x="28903" y="61310"/>
                  </a:lnTo>
                  <a:lnTo>
                    <a:pt x="7636" y="102412"/>
                  </a:lnTo>
                  <a:lnTo>
                    <a:pt x="0" y="149732"/>
                  </a:lnTo>
                  <a:lnTo>
                    <a:pt x="0" y="749172"/>
                  </a:lnTo>
                  <a:lnTo>
                    <a:pt x="7636" y="796555"/>
                  </a:lnTo>
                  <a:lnTo>
                    <a:pt x="28903" y="837695"/>
                  </a:lnTo>
                  <a:lnTo>
                    <a:pt x="61337" y="870129"/>
                  </a:lnTo>
                  <a:lnTo>
                    <a:pt x="102477" y="891396"/>
                  </a:lnTo>
                  <a:lnTo>
                    <a:pt x="149860" y="899032"/>
                  </a:lnTo>
                  <a:lnTo>
                    <a:pt x="2319019" y="899032"/>
                  </a:lnTo>
                  <a:lnTo>
                    <a:pt x="2366402" y="891396"/>
                  </a:lnTo>
                  <a:lnTo>
                    <a:pt x="2407542" y="870129"/>
                  </a:lnTo>
                  <a:lnTo>
                    <a:pt x="2439976" y="837695"/>
                  </a:lnTo>
                  <a:lnTo>
                    <a:pt x="2461243" y="796555"/>
                  </a:lnTo>
                  <a:lnTo>
                    <a:pt x="2468880" y="749172"/>
                  </a:lnTo>
                  <a:lnTo>
                    <a:pt x="2468880" y="149732"/>
                  </a:lnTo>
                  <a:lnTo>
                    <a:pt x="2461243" y="102412"/>
                  </a:lnTo>
                  <a:lnTo>
                    <a:pt x="2439976" y="61310"/>
                  </a:lnTo>
                  <a:lnTo>
                    <a:pt x="2407542" y="28895"/>
                  </a:lnTo>
                  <a:lnTo>
                    <a:pt x="2366402" y="7635"/>
                  </a:lnTo>
                  <a:lnTo>
                    <a:pt x="231901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57038" y="3679444"/>
              <a:ext cx="2468880" cy="899160"/>
            </a:xfrm>
            <a:custGeom>
              <a:avLst/>
              <a:gdLst/>
              <a:ahLst/>
              <a:cxnLst/>
              <a:rect l="l" t="t" r="r" b="b"/>
              <a:pathLst>
                <a:path w="2468879" h="899160">
                  <a:moveTo>
                    <a:pt x="0" y="149732"/>
                  </a:moveTo>
                  <a:lnTo>
                    <a:pt x="7636" y="102412"/>
                  </a:lnTo>
                  <a:lnTo>
                    <a:pt x="28903" y="61310"/>
                  </a:lnTo>
                  <a:lnTo>
                    <a:pt x="61337" y="28895"/>
                  </a:lnTo>
                  <a:lnTo>
                    <a:pt x="102477" y="7635"/>
                  </a:lnTo>
                  <a:lnTo>
                    <a:pt x="149860" y="0"/>
                  </a:lnTo>
                  <a:lnTo>
                    <a:pt x="2319019" y="0"/>
                  </a:lnTo>
                  <a:lnTo>
                    <a:pt x="2366402" y="7635"/>
                  </a:lnTo>
                  <a:lnTo>
                    <a:pt x="2407542" y="28895"/>
                  </a:lnTo>
                  <a:lnTo>
                    <a:pt x="2439976" y="61310"/>
                  </a:lnTo>
                  <a:lnTo>
                    <a:pt x="2461243" y="102412"/>
                  </a:lnTo>
                  <a:lnTo>
                    <a:pt x="2468880" y="149732"/>
                  </a:lnTo>
                  <a:lnTo>
                    <a:pt x="2468880" y="749172"/>
                  </a:lnTo>
                  <a:lnTo>
                    <a:pt x="2461243" y="796555"/>
                  </a:lnTo>
                  <a:lnTo>
                    <a:pt x="2439976" y="837695"/>
                  </a:lnTo>
                  <a:lnTo>
                    <a:pt x="2407542" y="870129"/>
                  </a:lnTo>
                  <a:lnTo>
                    <a:pt x="2366402" y="891396"/>
                  </a:lnTo>
                  <a:lnTo>
                    <a:pt x="2319019" y="899032"/>
                  </a:lnTo>
                  <a:lnTo>
                    <a:pt x="149860" y="899032"/>
                  </a:lnTo>
                  <a:lnTo>
                    <a:pt x="102477" y="891396"/>
                  </a:lnTo>
                  <a:lnTo>
                    <a:pt x="61337" y="870129"/>
                  </a:lnTo>
                  <a:lnTo>
                    <a:pt x="28903" y="837695"/>
                  </a:lnTo>
                  <a:lnTo>
                    <a:pt x="7636" y="796555"/>
                  </a:lnTo>
                  <a:lnTo>
                    <a:pt x="0" y="749172"/>
                  </a:lnTo>
                  <a:lnTo>
                    <a:pt x="0" y="149732"/>
                  </a:lnTo>
                  <a:close/>
                </a:path>
              </a:pathLst>
            </a:custGeom>
            <a:ln w="25400">
              <a:solidFill>
                <a:srgbClr val="3891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36718" y="4659883"/>
              <a:ext cx="2468880" cy="899160"/>
            </a:xfrm>
            <a:custGeom>
              <a:avLst/>
              <a:gdLst/>
              <a:ahLst/>
              <a:cxnLst/>
              <a:rect l="l" t="t" r="r" b="b"/>
              <a:pathLst>
                <a:path w="2468879" h="899160">
                  <a:moveTo>
                    <a:pt x="2319020" y="0"/>
                  </a:moveTo>
                  <a:lnTo>
                    <a:pt x="149859" y="0"/>
                  </a:lnTo>
                  <a:lnTo>
                    <a:pt x="102477" y="7648"/>
                  </a:lnTo>
                  <a:lnTo>
                    <a:pt x="61337" y="28939"/>
                  </a:lnTo>
                  <a:lnTo>
                    <a:pt x="28903" y="61392"/>
                  </a:lnTo>
                  <a:lnTo>
                    <a:pt x="7636" y="102526"/>
                  </a:lnTo>
                  <a:lnTo>
                    <a:pt x="0" y="149860"/>
                  </a:lnTo>
                  <a:lnTo>
                    <a:pt x="0" y="749300"/>
                  </a:lnTo>
                  <a:lnTo>
                    <a:pt x="7636" y="796682"/>
                  </a:lnTo>
                  <a:lnTo>
                    <a:pt x="28903" y="837822"/>
                  </a:lnTo>
                  <a:lnTo>
                    <a:pt x="61337" y="870256"/>
                  </a:lnTo>
                  <a:lnTo>
                    <a:pt x="102477" y="891523"/>
                  </a:lnTo>
                  <a:lnTo>
                    <a:pt x="149859" y="899160"/>
                  </a:lnTo>
                  <a:lnTo>
                    <a:pt x="2319020" y="899160"/>
                  </a:lnTo>
                  <a:lnTo>
                    <a:pt x="2366353" y="891523"/>
                  </a:lnTo>
                  <a:lnTo>
                    <a:pt x="2407487" y="870256"/>
                  </a:lnTo>
                  <a:lnTo>
                    <a:pt x="2439940" y="837822"/>
                  </a:lnTo>
                  <a:lnTo>
                    <a:pt x="2461231" y="796682"/>
                  </a:lnTo>
                  <a:lnTo>
                    <a:pt x="2468879" y="749300"/>
                  </a:lnTo>
                  <a:lnTo>
                    <a:pt x="2468879" y="149860"/>
                  </a:lnTo>
                  <a:lnTo>
                    <a:pt x="2461231" y="102526"/>
                  </a:lnTo>
                  <a:lnTo>
                    <a:pt x="2439940" y="61392"/>
                  </a:lnTo>
                  <a:lnTo>
                    <a:pt x="2407487" y="28939"/>
                  </a:lnTo>
                  <a:lnTo>
                    <a:pt x="2366353" y="7648"/>
                  </a:lnTo>
                  <a:lnTo>
                    <a:pt x="231902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36718" y="4659883"/>
              <a:ext cx="2468880" cy="899160"/>
            </a:xfrm>
            <a:custGeom>
              <a:avLst/>
              <a:gdLst/>
              <a:ahLst/>
              <a:cxnLst/>
              <a:rect l="l" t="t" r="r" b="b"/>
              <a:pathLst>
                <a:path w="2468879" h="899160">
                  <a:moveTo>
                    <a:pt x="0" y="149860"/>
                  </a:moveTo>
                  <a:lnTo>
                    <a:pt x="7636" y="102526"/>
                  </a:lnTo>
                  <a:lnTo>
                    <a:pt x="28903" y="61392"/>
                  </a:lnTo>
                  <a:lnTo>
                    <a:pt x="61337" y="28939"/>
                  </a:lnTo>
                  <a:lnTo>
                    <a:pt x="102477" y="7648"/>
                  </a:lnTo>
                  <a:lnTo>
                    <a:pt x="149859" y="0"/>
                  </a:lnTo>
                  <a:lnTo>
                    <a:pt x="2319020" y="0"/>
                  </a:lnTo>
                  <a:lnTo>
                    <a:pt x="2366353" y="7648"/>
                  </a:lnTo>
                  <a:lnTo>
                    <a:pt x="2407487" y="28939"/>
                  </a:lnTo>
                  <a:lnTo>
                    <a:pt x="2439940" y="61392"/>
                  </a:lnTo>
                  <a:lnTo>
                    <a:pt x="2461231" y="102526"/>
                  </a:lnTo>
                  <a:lnTo>
                    <a:pt x="2468879" y="149860"/>
                  </a:lnTo>
                  <a:lnTo>
                    <a:pt x="2468879" y="749300"/>
                  </a:lnTo>
                  <a:lnTo>
                    <a:pt x="2461231" y="796682"/>
                  </a:lnTo>
                  <a:lnTo>
                    <a:pt x="2439940" y="837822"/>
                  </a:lnTo>
                  <a:lnTo>
                    <a:pt x="2407487" y="870256"/>
                  </a:lnTo>
                  <a:lnTo>
                    <a:pt x="2366353" y="891523"/>
                  </a:lnTo>
                  <a:lnTo>
                    <a:pt x="2319020" y="899160"/>
                  </a:lnTo>
                  <a:lnTo>
                    <a:pt x="149859" y="899160"/>
                  </a:lnTo>
                  <a:lnTo>
                    <a:pt x="102477" y="891523"/>
                  </a:lnTo>
                  <a:lnTo>
                    <a:pt x="61337" y="870256"/>
                  </a:lnTo>
                  <a:lnTo>
                    <a:pt x="28903" y="837822"/>
                  </a:lnTo>
                  <a:lnTo>
                    <a:pt x="7636" y="796682"/>
                  </a:lnTo>
                  <a:lnTo>
                    <a:pt x="0" y="749300"/>
                  </a:lnTo>
                  <a:lnTo>
                    <a:pt x="0" y="149860"/>
                  </a:lnTo>
                  <a:close/>
                </a:path>
              </a:pathLst>
            </a:custGeom>
            <a:ln w="25400">
              <a:solidFill>
                <a:srgbClr val="3891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475478" y="2759202"/>
            <a:ext cx="1252220" cy="261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100"/>
              </a:spcBef>
            </a:pPr>
            <a:r>
              <a:rPr sz="3900" spc="-5" dirty="0">
                <a:latin typeface="Times New Roman"/>
                <a:cs typeface="Times New Roman"/>
              </a:rPr>
              <a:t>GIF</a:t>
            </a:r>
            <a:endParaRPr sz="3900">
              <a:latin typeface="Times New Roman"/>
              <a:cs typeface="Times New Roman"/>
            </a:endParaRPr>
          </a:p>
          <a:p>
            <a:pPr marL="247015" marR="5080" indent="-234950">
              <a:lnSpc>
                <a:spcPct val="165000"/>
              </a:lnSpc>
              <a:spcBef>
                <a:spcPts val="240"/>
              </a:spcBef>
            </a:pPr>
            <a:r>
              <a:rPr sz="3900" spc="-5" dirty="0">
                <a:latin typeface="Times New Roman"/>
                <a:cs typeface="Times New Roman"/>
              </a:rPr>
              <a:t>JPEG </a:t>
            </a:r>
            <a:r>
              <a:rPr sz="3900" spc="-960" dirty="0">
                <a:latin typeface="Times New Roman"/>
                <a:cs typeface="Times New Roman"/>
              </a:rPr>
              <a:t> </a:t>
            </a:r>
            <a:r>
              <a:rPr sz="3900" spc="-5" dirty="0">
                <a:latin typeface="Times New Roman"/>
                <a:cs typeface="Times New Roman"/>
              </a:rPr>
              <a:t>PNG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143000" y="633031"/>
            <a:ext cx="8322945" cy="1160780"/>
          </a:xfrm>
          <a:prstGeom prst="rect">
            <a:avLst/>
          </a:prstGeom>
          <a:solidFill>
            <a:srgbClr val="601617"/>
          </a:solidFill>
          <a:ln w="25400">
            <a:solidFill>
              <a:srgbClr val="256979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1525"/>
              </a:spcBef>
            </a:pPr>
            <a:r>
              <a:rPr sz="4800" dirty="0">
                <a:solidFill>
                  <a:srgbClr val="FFFFFF"/>
                </a:solidFill>
              </a:rPr>
              <a:t>TYPES</a:t>
            </a:r>
            <a:r>
              <a:rPr sz="4800" spc="-20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OF</a:t>
            </a:r>
            <a:r>
              <a:rPr sz="4800" spc="-15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IMAGE</a:t>
            </a:r>
            <a:r>
              <a:rPr sz="4800" spc="-20" dirty="0">
                <a:solidFill>
                  <a:srgbClr val="FFFFFF"/>
                </a:solidFill>
              </a:rPr>
              <a:t> </a:t>
            </a:r>
            <a:r>
              <a:rPr sz="4800" spc="-75" dirty="0">
                <a:solidFill>
                  <a:srgbClr val="FFFFFF"/>
                </a:solidFill>
              </a:rPr>
              <a:t>FORMATS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5" y="0"/>
            <a:ext cx="9909175" cy="6861175"/>
            <a:chOff x="-3045" y="0"/>
            <a:chExt cx="9909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881" y="818106"/>
                  </a:lnTo>
                  <a:lnTo>
                    <a:pt x="100519" y="814261"/>
                  </a:lnTo>
                  <a:lnTo>
                    <a:pt x="149345" y="807936"/>
                  </a:lnTo>
                  <a:lnTo>
                    <a:pt x="197283" y="799201"/>
                  </a:lnTo>
                  <a:lnTo>
                    <a:pt x="244260" y="788125"/>
                  </a:lnTo>
                  <a:lnTo>
                    <a:pt x="290199" y="774778"/>
                  </a:lnTo>
                  <a:lnTo>
                    <a:pt x="335027" y="759228"/>
                  </a:lnTo>
                  <a:lnTo>
                    <a:pt x="378668" y="741545"/>
                  </a:lnTo>
                  <a:lnTo>
                    <a:pt x="421047" y="721798"/>
                  </a:lnTo>
                  <a:lnTo>
                    <a:pt x="462089" y="700057"/>
                  </a:lnTo>
                  <a:lnTo>
                    <a:pt x="501719" y="676389"/>
                  </a:lnTo>
                  <a:lnTo>
                    <a:pt x="539863" y="650866"/>
                  </a:lnTo>
                  <a:lnTo>
                    <a:pt x="576445" y="623555"/>
                  </a:lnTo>
                  <a:lnTo>
                    <a:pt x="611391" y="594526"/>
                  </a:lnTo>
                  <a:lnTo>
                    <a:pt x="644625" y="563849"/>
                  </a:lnTo>
                  <a:lnTo>
                    <a:pt x="676073" y="531592"/>
                  </a:lnTo>
                  <a:lnTo>
                    <a:pt x="705659" y="497824"/>
                  </a:lnTo>
                  <a:lnTo>
                    <a:pt x="733309" y="462616"/>
                  </a:lnTo>
                  <a:lnTo>
                    <a:pt x="758948" y="426036"/>
                  </a:lnTo>
                  <a:lnTo>
                    <a:pt x="782501" y="388152"/>
                  </a:lnTo>
                  <a:lnTo>
                    <a:pt x="803893" y="349036"/>
                  </a:lnTo>
                  <a:lnTo>
                    <a:pt x="823049" y="308755"/>
                  </a:lnTo>
                  <a:lnTo>
                    <a:pt x="839893" y="267378"/>
                  </a:lnTo>
                  <a:lnTo>
                    <a:pt x="854352" y="224976"/>
                  </a:lnTo>
                  <a:lnTo>
                    <a:pt x="866350" y="181618"/>
                  </a:lnTo>
                  <a:lnTo>
                    <a:pt x="875813" y="137371"/>
                  </a:lnTo>
                  <a:lnTo>
                    <a:pt x="882664" y="92307"/>
                  </a:lnTo>
                  <a:lnTo>
                    <a:pt x="886830" y="46493"/>
                  </a:lnTo>
                  <a:lnTo>
                    <a:pt x="88823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886830" y="46493"/>
                  </a:lnTo>
                  <a:lnTo>
                    <a:pt x="882664" y="92307"/>
                  </a:lnTo>
                  <a:lnTo>
                    <a:pt x="875813" y="137371"/>
                  </a:lnTo>
                  <a:lnTo>
                    <a:pt x="866350" y="181618"/>
                  </a:lnTo>
                  <a:lnTo>
                    <a:pt x="854352" y="224976"/>
                  </a:lnTo>
                  <a:lnTo>
                    <a:pt x="839894" y="267378"/>
                  </a:lnTo>
                  <a:lnTo>
                    <a:pt x="823049" y="308755"/>
                  </a:lnTo>
                  <a:lnTo>
                    <a:pt x="803893" y="349036"/>
                  </a:lnTo>
                  <a:lnTo>
                    <a:pt x="782501" y="388152"/>
                  </a:lnTo>
                  <a:lnTo>
                    <a:pt x="758949" y="426036"/>
                  </a:lnTo>
                  <a:lnTo>
                    <a:pt x="733310" y="462616"/>
                  </a:lnTo>
                  <a:lnTo>
                    <a:pt x="705659" y="497824"/>
                  </a:lnTo>
                  <a:lnTo>
                    <a:pt x="676073" y="531592"/>
                  </a:lnTo>
                  <a:lnTo>
                    <a:pt x="644625" y="563849"/>
                  </a:lnTo>
                  <a:lnTo>
                    <a:pt x="611391" y="594526"/>
                  </a:lnTo>
                  <a:lnTo>
                    <a:pt x="576445" y="623555"/>
                  </a:lnTo>
                  <a:lnTo>
                    <a:pt x="539863" y="650866"/>
                  </a:lnTo>
                  <a:lnTo>
                    <a:pt x="501719" y="676389"/>
                  </a:lnTo>
                  <a:lnTo>
                    <a:pt x="462089" y="700057"/>
                  </a:lnTo>
                  <a:lnTo>
                    <a:pt x="421047" y="721798"/>
                  </a:lnTo>
                  <a:lnTo>
                    <a:pt x="378668" y="741545"/>
                  </a:lnTo>
                  <a:lnTo>
                    <a:pt x="335027" y="759228"/>
                  </a:lnTo>
                  <a:lnTo>
                    <a:pt x="290200" y="774778"/>
                  </a:lnTo>
                  <a:lnTo>
                    <a:pt x="244260" y="788125"/>
                  </a:lnTo>
                  <a:lnTo>
                    <a:pt x="197283" y="799201"/>
                  </a:lnTo>
                  <a:lnTo>
                    <a:pt x="149345" y="807936"/>
                  </a:lnTo>
                  <a:lnTo>
                    <a:pt x="100519" y="814261"/>
                  </a:lnTo>
                  <a:lnTo>
                    <a:pt x="50881" y="818106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88235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6095"/>
              <a:ext cx="1926336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879" y="21081"/>
              <a:ext cx="1844039" cy="1702435"/>
            </a:xfrm>
            <a:custGeom>
              <a:avLst/>
              <a:gdLst/>
              <a:ahLst/>
              <a:cxnLst/>
              <a:rect l="l" t="t" r="r" b="b"/>
              <a:pathLst>
                <a:path w="1844039" h="1702435">
                  <a:moveTo>
                    <a:pt x="0" y="851154"/>
                  </a:moveTo>
                  <a:lnTo>
                    <a:pt x="1364" y="804458"/>
                  </a:lnTo>
                  <a:lnTo>
                    <a:pt x="5410" y="758420"/>
                  </a:lnTo>
                  <a:lnTo>
                    <a:pt x="12067" y="713105"/>
                  </a:lnTo>
                  <a:lnTo>
                    <a:pt x="21266" y="668577"/>
                  </a:lnTo>
                  <a:lnTo>
                    <a:pt x="32936" y="624901"/>
                  </a:lnTo>
                  <a:lnTo>
                    <a:pt x="47006" y="582143"/>
                  </a:lnTo>
                  <a:lnTo>
                    <a:pt x="63406" y="540367"/>
                  </a:lnTo>
                  <a:lnTo>
                    <a:pt x="82066" y="499639"/>
                  </a:lnTo>
                  <a:lnTo>
                    <a:pt x="102916" y="460022"/>
                  </a:lnTo>
                  <a:lnTo>
                    <a:pt x="125885" y="421583"/>
                  </a:lnTo>
                  <a:lnTo>
                    <a:pt x="150903" y="384386"/>
                  </a:lnTo>
                  <a:lnTo>
                    <a:pt x="177899" y="348496"/>
                  </a:lnTo>
                  <a:lnTo>
                    <a:pt x="206804" y="313977"/>
                  </a:lnTo>
                  <a:lnTo>
                    <a:pt x="237547" y="280896"/>
                  </a:lnTo>
                  <a:lnTo>
                    <a:pt x="270057" y="249316"/>
                  </a:lnTo>
                  <a:lnTo>
                    <a:pt x="304265" y="219304"/>
                  </a:lnTo>
                  <a:lnTo>
                    <a:pt x="340100" y="190922"/>
                  </a:lnTo>
                  <a:lnTo>
                    <a:pt x="377491" y="164238"/>
                  </a:lnTo>
                  <a:lnTo>
                    <a:pt x="416369" y="139315"/>
                  </a:lnTo>
                  <a:lnTo>
                    <a:pt x="456663" y="116219"/>
                  </a:lnTo>
                  <a:lnTo>
                    <a:pt x="498303" y="95014"/>
                  </a:lnTo>
                  <a:lnTo>
                    <a:pt x="541218" y="75765"/>
                  </a:lnTo>
                  <a:lnTo>
                    <a:pt x="585339" y="58538"/>
                  </a:lnTo>
                  <a:lnTo>
                    <a:pt x="630594" y="43397"/>
                  </a:lnTo>
                  <a:lnTo>
                    <a:pt x="676914" y="30407"/>
                  </a:lnTo>
                  <a:lnTo>
                    <a:pt x="724228" y="19634"/>
                  </a:lnTo>
                  <a:lnTo>
                    <a:pt x="772466" y="11141"/>
                  </a:lnTo>
                  <a:lnTo>
                    <a:pt x="821557" y="4995"/>
                  </a:lnTo>
                  <a:lnTo>
                    <a:pt x="871432" y="1259"/>
                  </a:lnTo>
                  <a:lnTo>
                    <a:pt x="922019" y="0"/>
                  </a:lnTo>
                  <a:lnTo>
                    <a:pt x="972625" y="1259"/>
                  </a:lnTo>
                  <a:lnTo>
                    <a:pt x="1022503" y="4995"/>
                  </a:lnTo>
                  <a:lnTo>
                    <a:pt x="1071598" y="11141"/>
                  </a:lnTo>
                  <a:lnTo>
                    <a:pt x="1119838" y="19634"/>
                  </a:lnTo>
                  <a:lnTo>
                    <a:pt x="1167154" y="30407"/>
                  </a:lnTo>
                  <a:lnTo>
                    <a:pt x="1213476" y="43397"/>
                  </a:lnTo>
                  <a:lnTo>
                    <a:pt x="1258732" y="58538"/>
                  </a:lnTo>
                  <a:lnTo>
                    <a:pt x="1302853" y="75765"/>
                  </a:lnTo>
                  <a:lnTo>
                    <a:pt x="1345768" y="95014"/>
                  </a:lnTo>
                  <a:lnTo>
                    <a:pt x="1387408" y="116219"/>
                  </a:lnTo>
                  <a:lnTo>
                    <a:pt x="1427701" y="139315"/>
                  </a:lnTo>
                  <a:lnTo>
                    <a:pt x="1466578" y="164238"/>
                  </a:lnTo>
                  <a:lnTo>
                    <a:pt x="1503968" y="190922"/>
                  </a:lnTo>
                  <a:lnTo>
                    <a:pt x="1539801" y="219304"/>
                  </a:lnTo>
                  <a:lnTo>
                    <a:pt x="1574007" y="249316"/>
                  </a:lnTo>
                  <a:lnTo>
                    <a:pt x="1606516" y="280896"/>
                  </a:lnTo>
                  <a:lnTo>
                    <a:pt x="1637256" y="313977"/>
                  </a:lnTo>
                  <a:lnTo>
                    <a:pt x="1666159" y="348496"/>
                  </a:lnTo>
                  <a:lnTo>
                    <a:pt x="1693153" y="384386"/>
                  </a:lnTo>
                  <a:lnTo>
                    <a:pt x="1718169" y="421583"/>
                  </a:lnTo>
                  <a:lnTo>
                    <a:pt x="1741136" y="460022"/>
                  </a:lnTo>
                  <a:lnTo>
                    <a:pt x="1761983" y="499639"/>
                  </a:lnTo>
                  <a:lnTo>
                    <a:pt x="1780641" y="540367"/>
                  </a:lnTo>
                  <a:lnTo>
                    <a:pt x="1797039" y="582143"/>
                  </a:lnTo>
                  <a:lnTo>
                    <a:pt x="1811108" y="624901"/>
                  </a:lnTo>
                  <a:lnTo>
                    <a:pt x="1822776" y="668577"/>
                  </a:lnTo>
                  <a:lnTo>
                    <a:pt x="1831973" y="713105"/>
                  </a:lnTo>
                  <a:lnTo>
                    <a:pt x="1838630" y="758420"/>
                  </a:lnTo>
                  <a:lnTo>
                    <a:pt x="1842675" y="804458"/>
                  </a:lnTo>
                  <a:lnTo>
                    <a:pt x="1844039" y="851154"/>
                  </a:lnTo>
                  <a:lnTo>
                    <a:pt x="1842675" y="897849"/>
                  </a:lnTo>
                  <a:lnTo>
                    <a:pt x="1838630" y="943885"/>
                  </a:lnTo>
                  <a:lnTo>
                    <a:pt x="1831973" y="989199"/>
                  </a:lnTo>
                  <a:lnTo>
                    <a:pt x="1822776" y="1033724"/>
                  </a:lnTo>
                  <a:lnTo>
                    <a:pt x="1811108" y="1077396"/>
                  </a:lnTo>
                  <a:lnTo>
                    <a:pt x="1797039" y="1120151"/>
                  </a:lnTo>
                  <a:lnTo>
                    <a:pt x="1780641" y="1161922"/>
                  </a:lnTo>
                  <a:lnTo>
                    <a:pt x="1761983" y="1202646"/>
                  </a:lnTo>
                  <a:lnTo>
                    <a:pt x="1741136" y="1242257"/>
                  </a:lnTo>
                  <a:lnTo>
                    <a:pt x="1718169" y="1280691"/>
                  </a:lnTo>
                  <a:lnTo>
                    <a:pt x="1693153" y="1317882"/>
                  </a:lnTo>
                  <a:lnTo>
                    <a:pt x="1666159" y="1353767"/>
                  </a:lnTo>
                  <a:lnTo>
                    <a:pt x="1637256" y="1388279"/>
                  </a:lnTo>
                  <a:lnTo>
                    <a:pt x="1606516" y="1421354"/>
                  </a:lnTo>
                  <a:lnTo>
                    <a:pt x="1574007" y="1452927"/>
                  </a:lnTo>
                  <a:lnTo>
                    <a:pt x="1539801" y="1482934"/>
                  </a:lnTo>
                  <a:lnTo>
                    <a:pt x="1503968" y="1511308"/>
                  </a:lnTo>
                  <a:lnTo>
                    <a:pt x="1466578" y="1537987"/>
                  </a:lnTo>
                  <a:lnTo>
                    <a:pt x="1427701" y="1562904"/>
                  </a:lnTo>
                  <a:lnTo>
                    <a:pt x="1387408" y="1585994"/>
                  </a:lnTo>
                  <a:lnTo>
                    <a:pt x="1345768" y="1607194"/>
                  </a:lnTo>
                  <a:lnTo>
                    <a:pt x="1302853" y="1626437"/>
                  </a:lnTo>
                  <a:lnTo>
                    <a:pt x="1258732" y="1643660"/>
                  </a:lnTo>
                  <a:lnTo>
                    <a:pt x="1213476" y="1658796"/>
                  </a:lnTo>
                  <a:lnTo>
                    <a:pt x="1167154" y="1671782"/>
                  </a:lnTo>
                  <a:lnTo>
                    <a:pt x="1119838" y="1682553"/>
                  </a:lnTo>
                  <a:lnTo>
                    <a:pt x="1071598" y="1691042"/>
                  </a:lnTo>
                  <a:lnTo>
                    <a:pt x="1022503" y="1697187"/>
                  </a:lnTo>
                  <a:lnTo>
                    <a:pt x="972625" y="1700921"/>
                  </a:lnTo>
                  <a:lnTo>
                    <a:pt x="922032" y="1702181"/>
                  </a:lnTo>
                  <a:lnTo>
                    <a:pt x="871432" y="1700921"/>
                  </a:lnTo>
                  <a:lnTo>
                    <a:pt x="821557" y="1697187"/>
                  </a:lnTo>
                  <a:lnTo>
                    <a:pt x="772466" y="1691042"/>
                  </a:lnTo>
                  <a:lnTo>
                    <a:pt x="724228" y="1682553"/>
                  </a:lnTo>
                  <a:lnTo>
                    <a:pt x="676914" y="1671782"/>
                  </a:lnTo>
                  <a:lnTo>
                    <a:pt x="630594" y="1658796"/>
                  </a:lnTo>
                  <a:lnTo>
                    <a:pt x="585339" y="1643660"/>
                  </a:lnTo>
                  <a:lnTo>
                    <a:pt x="541219" y="1626437"/>
                  </a:lnTo>
                  <a:lnTo>
                    <a:pt x="498303" y="1607194"/>
                  </a:lnTo>
                  <a:lnTo>
                    <a:pt x="456664" y="1585994"/>
                  </a:lnTo>
                  <a:lnTo>
                    <a:pt x="416370" y="1562904"/>
                  </a:lnTo>
                  <a:lnTo>
                    <a:pt x="377492" y="1537987"/>
                  </a:lnTo>
                  <a:lnTo>
                    <a:pt x="340101" y="1511308"/>
                  </a:lnTo>
                  <a:lnTo>
                    <a:pt x="304266" y="1482934"/>
                  </a:lnTo>
                  <a:lnTo>
                    <a:pt x="270059" y="1452927"/>
                  </a:lnTo>
                  <a:lnTo>
                    <a:pt x="237549" y="1421354"/>
                  </a:lnTo>
                  <a:lnTo>
                    <a:pt x="206806" y="1388279"/>
                  </a:lnTo>
                  <a:lnTo>
                    <a:pt x="177902" y="1353767"/>
                  </a:lnTo>
                  <a:lnTo>
                    <a:pt x="150906" y="1317882"/>
                  </a:lnTo>
                  <a:lnTo>
                    <a:pt x="125888" y="1280691"/>
                  </a:lnTo>
                  <a:lnTo>
                    <a:pt x="102920" y="1242257"/>
                  </a:lnTo>
                  <a:lnTo>
                    <a:pt x="82071" y="1202646"/>
                  </a:lnTo>
                  <a:lnTo>
                    <a:pt x="63412" y="1161922"/>
                  </a:lnTo>
                  <a:lnTo>
                    <a:pt x="47012" y="1120151"/>
                  </a:lnTo>
                  <a:lnTo>
                    <a:pt x="32943" y="1077396"/>
                  </a:lnTo>
                  <a:lnTo>
                    <a:pt x="21274" y="1033724"/>
                  </a:lnTo>
                  <a:lnTo>
                    <a:pt x="12077" y="989199"/>
                  </a:lnTo>
                  <a:lnTo>
                    <a:pt x="5420" y="943885"/>
                  </a:lnTo>
                  <a:lnTo>
                    <a:pt x="1375" y="897849"/>
                  </a:lnTo>
                  <a:lnTo>
                    <a:pt x="12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1" y="1024128"/>
              <a:ext cx="1217676" cy="11932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4" y="1031703"/>
              <a:ext cx="1175464" cy="1149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144" y="1031703"/>
              <a:ext cx="1176020" cy="1149985"/>
            </a:xfrm>
            <a:custGeom>
              <a:avLst/>
              <a:gdLst/>
              <a:ahLst/>
              <a:cxnLst/>
              <a:rect l="l" t="t" r="r" b="b"/>
              <a:pathLst>
                <a:path w="1176020" h="1149985">
                  <a:moveTo>
                    <a:pt x="111160" y="194354"/>
                  </a:moveTo>
                  <a:lnTo>
                    <a:pt x="140947" y="160272"/>
                  </a:lnTo>
                  <a:lnTo>
                    <a:pt x="173183" y="129434"/>
                  </a:lnTo>
                  <a:lnTo>
                    <a:pt x="207658" y="101852"/>
                  </a:lnTo>
                  <a:lnTo>
                    <a:pt x="244161" y="77541"/>
                  </a:lnTo>
                  <a:lnTo>
                    <a:pt x="282480" y="56512"/>
                  </a:lnTo>
                  <a:lnTo>
                    <a:pt x="322405" y="38778"/>
                  </a:lnTo>
                  <a:lnTo>
                    <a:pt x="363724" y="24354"/>
                  </a:lnTo>
                  <a:lnTo>
                    <a:pt x="406226" y="13250"/>
                  </a:lnTo>
                  <a:lnTo>
                    <a:pt x="449699" y="5482"/>
                  </a:lnTo>
                  <a:lnTo>
                    <a:pt x="493933" y="1060"/>
                  </a:lnTo>
                  <a:lnTo>
                    <a:pt x="538717" y="0"/>
                  </a:lnTo>
                  <a:lnTo>
                    <a:pt x="583839" y="2312"/>
                  </a:lnTo>
                  <a:lnTo>
                    <a:pt x="629088" y="8011"/>
                  </a:lnTo>
                  <a:lnTo>
                    <a:pt x="674253" y="17109"/>
                  </a:lnTo>
                  <a:lnTo>
                    <a:pt x="719124" y="29619"/>
                  </a:lnTo>
                  <a:lnTo>
                    <a:pt x="763487" y="45555"/>
                  </a:lnTo>
                  <a:lnTo>
                    <a:pt x="807134" y="64929"/>
                  </a:lnTo>
                  <a:lnTo>
                    <a:pt x="849851" y="87754"/>
                  </a:lnTo>
                  <a:lnTo>
                    <a:pt x="891429" y="114042"/>
                  </a:lnTo>
                  <a:lnTo>
                    <a:pt x="931656" y="143808"/>
                  </a:lnTo>
                  <a:lnTo>
                    <a:pt x="969606" y="176431"/>
                  </a:lnTo>
                  <a:lnTo>
                    <a:pt x="1004463" y="211142"/>
                  </a:lnTo>
                  <a:lnTo>
                    <a:pt x="1036193" y="247733"/>
                  </a:lnTo>
                  <a:lnTo>
                    <a:pt x="1064763" y="285995"/>
                  </a:lnTo>
                  <a:lnTo>
                    <a:pt x="1090138" y="325720"/>
                  </a:lnTo>
                  <a:lnTo>
                    <a:pt x="1112285" y="366698"/>
                  </a:lnTo>
                  <a:lnTo>
                    <a:pt x="1131169" y="408721"/>
                  </a:lnTo>
                  <a:lnTo>
                    <a:pt x="1146756" y="451579"/>
                  </a:lnTo>
                  <a:lnTo>
                    <a:pt x="1159013" y="495065"/>
                  </a:lnTo>
                  <a:lnTo>
                    <a:pt x="1167906" y="538969"/>
                  </a:lnTo>
                  <a:lnTo>
                    <a:pt x="1173401" y="583082"/>
                  </a:lnTo>
                  <a:lnTo>
                    <a:pt x="1175464" y="627197"/>
                  </a:lnTo>
                  <a:lnTo>
                    <a:pt x="1174060" y="671103"/>
                  </a:lnTo>
                  <a:lnTo>
                    <a:pt x="1169156" y="714593"/>
                  </a:lnTo>
                  <a:lnTo>
                    <a:pt x="1160719" y="757456"/>
                  </a:lnTo>
                  <a:lnTo>
                    <a:pt x="1148713" y="799486"/>
                  </a:lnTo>
                  <a:lnTo>
                    <a:pt x="1133106" y="840472"/>
                  </a:lnTo>
                  <a:lnTo>
                    <a:pt x="1113863" y="880207"/>
                  </a:lnTo>
                  <a:lnTo>
                    <a:pt x="1090950" y="918480"/>
                  </a:lnTo>
                  <a:lnTo>
                    <a:pt x="1064333" y="955084"/>
                  </a:lnTo>
                  <a:lnTo>
                    <a:pt x="1034545" y="989166"/>
                  </a:lnTo>
                  <a:lnTo>
                    <a:pt x="1002307" y="1020005"/>
                  </a:lnTo>
                  <a:lnTo>
                    <a:pt x="967830" y="1047586"/>
                  </a:lnTo>
                  <a:lnTo>
                    <a:pt x="931326" y="1071898"/>
                  </a:lnTo>
                  <a:lnTo>
                    <a:pt x="893005" y="1092927"/>
                  </a:lnTo>
                  <a:lnTo>
                    <a:pt x="853080" y="1110660"/>
                  </a:lnTo>
                  <a:lnTo>
                    <a:pt x="811760" y="1125085"/>
                  </a:lnTo>
                  <a:lnTo>
                    <a:pt x="769258" y="1136188"/>
                  </a:lnTo>
                  <a:lnTo>
                    <a:pt x="725784" y="1143957"/>
                  </a:lnTo>
                  <a:lnTo>
                    <a:pt x="681549" y="1148378"/>
                  </a:lnTo>
                  <a:lnTo>
                    <a:pt x="636765" y="1149439"/>
                  </a:lnTo>
                  <a:lnTo>
                    <a:pt x="591642" y="1147127"/>
                  </a:lnTo>
                  <a:lnTo>
                    <a:pt x="546393" y="1141428"/>
                  </a:lnTo>
                  <a:lnTo>
                    <a:pt x="501227" y="1132330"/>
                  </a:lnTo>
                  <a:lnTo>
                    <a:pt x="456357" y="1119819"/>
                  </a:lnTo>
                  <a:lnTo>
                    <a:pt x="411993" y="1103884"/>
                  </a:lnTo>
                  <a:lnTo>
                    <a:pt x="368347" y="1084510"/>
                  </a:lnTo>
                  <a:lnTo>
                    <a:pt x="325629" y="1061685"/>
                  </a:lnTo>
                  <a:lnTo>
                    <a:pt x="284051" y="1035396"/>
                  </a:lnTo>
                  <a:lnTo>
                    <a:pt x="243824" y="1005630"/>
                  </a:lnTo>
                  <a:lnTo>
                    <a:pt x="205877" y="972990"/>
                  </a:lnTo>
                  <a:lnTo>
                    <a:pt x="171022" y="938262"/>
                  </a:lnTo>
                  <a:lnTo>
                    <a:pt x="139292" y="901657"/>
                  </a:lnTo>
                  <a:lnTo>
                    <a:pt x="110721" y="863382"/>
                  </a:lnTo>
                  <a:lnTo>
                    <a:pt x="85344" y="823647"/>
                  </a:lnTo>
                  <a:lnTo>
                    <a:pt x="63195" y="782661"/>
                  </a:lnTo>
                  <a:lnTo>
                    <a:pt x="44308" y="740631"/>
                  </a:lnTo>
                  <a:lnTo>
                    <a:pt x="28718" y="697768"/>
                  </a:lnTo>
                  <a:lnTo>
                    <a:pt x="16457" y="654280"/>
                  </a:lnTo>
                  <a:lnTo>
                    <a:pt x="7561" y="610375"/>
                  </a:lnTo>
                  <a:lnTo>
                    <a:pt x="2064" y="566262"/>
                  </a:lnTo>
                  <a:lnTo>
                    <a:pt x="0" y="522150"/>
                  </a:lnTo>
                  <a:lnTo>
                    <a:pt x="1402" y="478249"/>
                  </a:lnTo>
                  <a:lnTo>
                    <a:pt x="6305" y="434766"/>
                  </a:lnTo>
                  <a:lnTo>
                    <a:pt x="14744" y="391911"/>
                  </a:lnTo>
                  <a:lnTo>
                    <a:pt x="26752" y="349892"/>
                  </a:lnTo>
                  <a:lnTo>
                    <a:pt x="42363" y="308918"/>
                  </a:lnTo>
                  <a:lnTo>
                    <a:pt x="61612" y="269198"/>
                  </a:lnTo>
                  <a:lnTo>
                    <a:pt x="84533" y="230940"/>
                  </a:lnTo>
                  <a:lnTo>
                    <a:pt x="111160" y="194354"/>
                  </a:lnTo>
                  <a:close/>
                </a:path>
                <a:path w="1176020" h="1149985">
                  <a:moveTo>
                    <a:pt x="213141" y="275761"/>
                  </a:moveTo>
                  <a:lnTo>
                    <a:pt x="186733" y="313345"/>
                  </a:lnTo>
                  <a:lnTo>
                    <a:pt x="165461" y="353199"/>
                  </a:lnTo>
                  <a:lnTo>
                    <a:pt x="149258" y="394938"/>
                  </a:lnTo>
                  <a:lnTo>
                    <a:pt x="138054" y="438181"/>
                  </a:lnTo>
                  <a:lnTo>
                    <a:pt x="131782" y="482546"/>
                  </a:lnTo>
                  <a:lnTo>
                    <a:pt x="130372" y="527648"/>
                  </a:lnTo>
                  <a:lnTo>
                    <a:pt x="133756" y="573106"/>
                  </a:lnTo>
                  <a:lnTo>
                    <a:pt x="141867" y="618537"/>
                  </a:lnTo>
                  <a:lnTo>
                    <a:pt x="154635" y="663558"/>
                  </a:lnTo>
                  <a:lnTo>
                    <a:pt x="171992" y="707787"/>
                  </a:lnTo>
                  <a:lnTo>
                    <a:pt x="193870" y="750841"/>
                  </a:lnTo>
                  <a:lnTo>
                    <a:pt x="220200" y="792336"/>
                  </a:lnTo>
                  <a:lnTo>
                    <a:pt x="250914" y="831892"/>
                  </a:lnTo>
                  <a:lnTo>
                    <a:pt x="285943" y="869123"/>
                  </a:lnTo>
                  <a:lnTo>
                    <a:pt x="325219" y="903649"/>
                  </a:lnTo>
                  <a:lnTo>
                    <a:pt x="367575" y="934292"/>
                  </a:lnTo>
                  <a:lnTo>
                    <a:pt x="411633" y="960191"/>
                  </a:lnTo>
                  <a:lnTo>
                    <a:pt x="457004" y="981365"/>
                  </a:lnTo>
                  <a:lnTo>
                    <a:pt x="503298" y="997834"/>
                  </a:lnTo>
                  <a:lnTo>
                    <a:pt x="550128" y="1009614"/>
                  </a:lnTo>
                  <a:lnTo>
                    <a:pt x="597103" y="1016726"/>
                  </a:lnTo>
                  <a:lnTo>
                    <a:pt x="643837" y="1019187"/>
                  </a:lnTo>
                  <a:lnTo>
                    <a:pt x="689940" y="1017016"/>
                  </a:lnTo>
                  <a:lnTo>
                    <a:pt x="735022" y="1010232"/>
                  </a:lnTo>
                  <a:lnTo>
                    <a:pt x="778697" y="998852"/>
                  </a:lnTo>
                  <a:lnTo>
                    <a:pt x="820574" y="982896"/>
                  </a:lnTo>
                  <a:lnTo>
                    <a:pt x="860266" y="962382"/>
                  </a:lnTo>
                  <a:lnTo>
                    <a:pt x="897383" y="937329"/>
                  </a:lnTo>
                  <a:lnTo>
                    <a:pt x="931537" y="907754"/>
                  </a:lnTo>
                  <a:lnTo>
                    <a:pt x="962339" y="873677"/>
                  </a:lnTo>
                  <a:lnTo>
                    <a:pt x="988756" y="836092"/>
                  </a:lnTo>
                  <a:lnTo>
                    <a:pt x="1010032" y="796234"/>
                  </a:lnTo>
                  <a:lnTo>
                    <a:pt x="1026237" y="754488"/>
                  </a:lnTo>
                  <a:lnTo>
                    <a:pt x="1037440" y="711237"/>
                  </a:lnTo>
                  <a:lnTo>
                    <a:pt x="1043710" y="666865"/>
                  </a:lnTo>
                  <a:lnTo>
                    <a:pt x="1045116" y="621754"/>
                  </a:lnTo>
                  <a:lnTo>
                    <a:pt x="1041727" y="576288"/>
                  </a:lnTo>
                  <a:lnTo>
                    <a:pt x="1033611" y="530851"/>
                  </a:lnTo>
                  <a:lnTo>
                    <a:pt x="1020838" y="485825"/>
                  </a:lnTo>
                  <a:lnTo>
                    <a:pt x="1003477" y="441595"/>
                  </a:lnTo>
                  <a:lnTo>
                    <a:pt x="981597" y="398543"/>
                  </a:lnTo>
                  <a:lnTo>
                    <a:pt x="955266" y="357054"/>
                  </a:lnTo>
                  <a:lnTo>
                    <a:pt x="924554" y="317509"/>
                  </a:lnTo>
                  <a:lnTo>
                    <a:pt x="889530" y="280293"/>
                  </a:lnTo>
                  <a:lnTo>
                    <a:pt x="850262" y="245789"/>
                  </a:lnTo>
                  <a:lnTo>
                    <a:pt x="807905" y="215145"/>
                  </a:lnTo>
                  <a:lnTo>
                    <a:pt x="763847" y="189242"/>
                  </a:lnTo>
                  <a:lnTo>
                    <a:pt x="718477" y="168061"/>
                  </a:lnTo>
                  <a:lnTo>
                    <a:pt x="672182" y="151585"/>
                  </a:lnTo>
                  <a:lnTo>
                    <a:pt x="625353" y="139796"/>
                  </a:lnTo>
                  <a:lnTo>
                    <a:pt x="578377" y="132676"/>
                  </a:lnTo>
                  <a:lnTo>
                    <a:pt x="531644" y="130207"/>
                  </a:lnTo>
                  <a:lnTo>
                    <a:pt x="485541" y="132372"/>
                  </a:lnTo>
                  <a:lnTo>
                    <a:pt x="440458" y="139152"/>
                  </a:lnTo>
                  <a:lnTo>
                    <a:pt x="396784" y="150530"/>
                  </a:lnTo>
                  <a:lnTo>
                    <a:pt x="354906" y="166488"/>
                  </a:lnTo>
                  <a:lnTo>
                    <a:pt x="315214" y="187008"/>
                  </a:lnTo>
                  <a:lnTo>
                    <a:pt x="278097" y="212072"/>
                  </a:lnTo>
                  <a:lnTo>
                    <a:pt x="243943" y="241662"/>
                  </a:lnTo>
                  <a:lnTo>
                    <a:pt x="213141" y="27576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80" y="0"/>
              <a:ext cx="8808720" cy="6858000"/>
            </a:xfrm>
            <a:custGeom>
              <a:avLst/>
              <a:gdLst/>
              <a:ahLst/>
              <a:cxnLst/>
              <a:rect l="l" t="t" r="r" b="b"/>
              <a:pathLst>
                <a:path w="8808720" h="6858000">
                  <a:moveTo>
                    <a:pt x="8808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808720" y="685800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" y="0"/>
              <a:ext cx="161544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9566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792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247" y="6858000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04060" y="144779"/>
            <a:ext cx="2232660" cy="123444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494026" y="353695"/>
            <a:ext cx="12534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GIF</a:t>
            </a:r>
            <a:endParaRPr sz="6000"/>
          </a:p>
        </p:txBody>
      </p:sp>
      <p:sp>
        <p:nvSpPr>
          <p:cNvPr id="16" name="object 16"/>
          <p:cNvSpPr txBox="1"/>
          <p:nvPr/>
        </p:nvSpPr>
        <p:spPr>
          <a:xfrm>
            <a:off x="1634108" y="1462278"/>
            <a:ext cx="5646420" cy="4493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6725" indent="-454659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9545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200" spc="-5" dirty="0">
                <a:latin typeface="Times New Roman"/>
                <a:cs typeface="Times New Roman"/>
              </a:rPr>
              <a:t>Stands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Graphic Interchange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Format.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891A7"/>
              </a:buClr>
              <a:buFont typeface="Wingdings 2"/>
              <a:buChar char=""/>
            </a:pPr>
            <a:endParaRPr sz="240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buClr>
                <a:srgbClr val="3891A7"/>
              </a:buClr>
              <a:buSzPct val="79545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200" spc="-5" dirty="0">
                <a:latin typeface="Times New Roman"/>
                <a:cs typeface="Times New Roman"/>
              </a:rPr>
              <a:t>Uses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lossless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compression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technique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891A7"/>
              </a:buClr>
              <a:buFont typeface="Wingdings 2"/>
              <a:buChar char=""/>
            </a:pPr>
            <a:endParaRPr sz="240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buClr>
                <a:srgbClr val="3891A7"/>
              </a:buClr>
              <a:buSzPct val="79545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200" spc="-5" dirty="0">
                <a:latin typeface="Times New Roman"/>
                <a:cs typeface="Times New Roman"/>
              </a:rPr>
              <a:t>Supports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8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bit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colors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891A7"/>
              </a:buClr>
              <a:buFont typeface="Wingdings 2"/>
              <a:buChar char=""/>
            </a:pPr>
            <a:endParaRPr sz="240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buClr>
                <a:srgbClr val="3891A7"/>
              </a:buClr>
              <a:buSzPct val="79545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200" spc="-5" dirty="0">
                <a:latin typeface="Times New Roman"/>
                <a:cs typeface="Times New Roman"/>
              </a:rPr>
              <a:t>Supported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by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all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browsers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891A7"/>
              </a:buClr>
              <a:buFont typeface="Wingdings 2"/>
              <a:buChar char=""/>
            </a:pPr>
            <a:endParaRPr sz="240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buClr>
                <a:srgbClr val="3891A7"/>
              </a:buClr>
              <a:buSzPct val="79545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200" spc="-5" dirty="0">
                <a:latin typeface="Times New Roman"/>
                <a:cs typeface="Times New Roman"/>
              </a:rPr>
              <a:t>Suitable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text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artwork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,</a:t>
            </a:r>
            <a:r>
              <a:rPr sz="2200" dirty="0">
                <a:latin typeface="Times New Roman"/>
                <a:cs typeface="Times New Roman"/>
              </a:rPr>
              <a:t> icons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cartoons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891A7"/>
              </a:buClr>
              <a:buFont typeface="Wingdings 2"/>
              <a:buChar char=""/>
            </a:pPr>
            <a:endParaRPr sz="240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buClr>
                <a:srgbClr val="3891A7"/>
              </a:buClr>
              <a:buSzPct val="79545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200" spc="-10" dirty="0">
                <a:latin typeface="Times New Roman"/>
                <a:cs typeface="Times New Roman"/>
              </a:rPr>
              <a:t>Large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File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Size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891A7"/>
              </a:buClr>
              <a:buFont typeface="Wingdings 2"/>
              <a:buChar char=""/>
            </a:pPr>
            <a:endParaRPr sz="240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buClr>
                <a:srgbClr val="3891A7"/>
              </a:buClr>
              <a:buSzPct val="79545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200" spc="-5" dirty="0">
                <a:latin typeface="Times New Roman"/>
                <a:cs typeface="Times New Roman"/>
              </a:rPr>
              <a:t>Extension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.gif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5" y="0"/>
            <a:ext cx="9909175" cy="6861175"/>
            <a:chOff x="-3045" y="0"/>
            <a:chExt cx="9909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881" y="818106"/>
                  </a:lnTo>
                  <a:lnTo>
                    <a:pt x="100519" y="814261"/>
                  </a:lnTo>
                  <a:lnTo>
                    <a:pt x="149345" y="807936"/>
                  </a:lnTo>
                  <a:lnTo>
                    <a:pt x="197283" y="799201"/>
                  </a:lnTo>
                  <a:lnTo>
                    <a:pt x="244260" y="788125"/>
                  </a:lnTo>
                  <a:lnTo>
                    <a:pt x="290199" y="774778"/>
                  </a:lnTo>
                  <a:lnTo>
                    <a:pt x="335027" y="759228"/>
                  </a:lnTo>
                  <a:lnTo>
                    <a:pt x="378668" y="741545"/>
                  </a:lnTo>
                  <a:lnTo>
                    <a:pt x="421047" y="721798"/>
                  </a:lnTo>
                  <a:lnTo>
                    <a:pt x="462089" y="700057"/>
                  </a:lnTo>
                  <a:lnTo>
                    <a:pt x="501719" y="676389"/>
                  </a:lnTo>
                  <a:lnTo>
                    <a:pt x="539863" y="650866"/>
                  </a:lnTo>
                  <a:lnTo>
                    <a:pt x="576445" y="623555"/>
                  </a:lnTo>
                  <a:lnTo>
                    <a:pt x="611391" y="594526"/>
                  </a:lnTo>
                  <a:lnTo>
                    <a:pt x="644625" y="563849"/>
                  </a:lnTo>
                  <a:lnTo>
                    <a:pt x="676073" y="531592"/>
                  </a:lnTo>
                  <a:lnTo>
                    <a:pt x="705659" y="497824"/>
                  </a:lnTo>
                  <a:lnTo>
                    <a:pt x="733309" y="462616"/>
                  </a:lnTo>
                  <a:lnTo>
                    <a:pt x="758948" y="426036"/>
                  </a:lnTo>
                  <a:lnTo>
                    <a:pt x="782501" y="388152"/>
                  </a:lnTo>
                  <a:lnTo>
                    <a:pt x="803893" y="349036"/>
                  </a:lnTo>
                  <a:lnTo>
                    <a:pt x="823049" y="308755"/>
                  </a:lnTo>
                  <a:lnTo>
                    <a:pt x="839893" y="267378"/>
                  </a:lnTo>
                  <a:lnTo>
                    <a:pt x="854352" y="224976"/>
                  </a:lnTo>
                  <a:lnTo>
                    <a:pt x="866350" y="181618"/>
                  </a:lnTo>
                  <a:lnTo>
                    <a:pt x="875813" y="137371"/>
                  </a:lnTo>
                  <a:lnTo>
                    <a:pt x="882664" y="92307"/>
                  </a:lnTo>
                  <a:lnTo>
                    <a:pt x="886830" y="46493"/>
                  </a:lnTo>
                  <a:lnTo>
                    <a:pt x="88823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886830" y="46493"/>
                  </a:lnTo>
                  <a:lnTo>
                    <a:pt x="882664" y="92307"/>
                  </a:lnTo>
                  <a:lnTo>
                    <a:pt x="875813" y="137371"/>
                  </a:lnTo>
                  <a:lnTo>
                    <a:pt x="866350" y="181618"/>
                  </a:lnTo>
                  <a:lnTo>
                    <a:pt x="854352" y="224976"/>
                  </a:lnTo>
                  <a:lnTo>
                    <a:pt x="839894" y="267378"/>
                  </a:lnTo>
                  <a:lnTo>
                    <a:pt x="823049" y="308755"/>
                  </a:lnTo>
                  <a:lnTo>
                    <a:pt x="803893" y="349036"/>
                  </a:lnTo>
                  <a:lnTo>
                    <a:pt x="782501" y="388152"/>
                  </a:lnTo>
                  <a:lnTo>
                    <a:pt x="758949" y="426036"/>
                  </a:lnTo>
                  <a:lnTo>
                    <a:pt x="733310" y="462616"/>
                  </a:lnTo>
                  <a:lnTo>
                    <a:pt x="705659" y="497824"/>
                  </a:lnTo>
                  <a:lnTo>
                    <a:pt x="676073" y="531592"/>
                  </a:lnTo>
                  <a:lnTo>
                    <a:pt x="644625" y="563849"/>
                  </a:lnTo>
                  <a:lnTo>
                    <a:pt x="611391" y="594526"/>
                  </a:lnTo>
                  <a:lnTo>
                    <a:pt x="576445" y="623555"/>
                  </a:lnTo>
                  <a:lnTo>
                    <a:pt x="539863" y="650866"/>
                  </a:lnTo>
                  <a:lnTo>
                    <a:pt x="501719" y="676389"/>
                  </a:lnTo>
                  <a:lnTo>
                    <a:pt x="462089" y="700057"/>
                  </a:lnTo>
                  <a:lnTo>
                    <a:pt x="421047" y="721798"/>
                  </a:lnTo>
                  <a:lnTo>
                    <a:pt x="378668" y="741545"/>
                  </a:lnTo>
                  <a:lnTo>
                    <a:pt x="335027" y="759228"/>
                  </a:lnTo>
                  <a:lnTo>
                    <a:pt x="290200" y="774778"/>
                  </a:lnTo>
                  <a:lnTo>
                    <a:pt x="244260" y="788125"/>
                  </a:lnTo>
                  <a:lnTo>
                    <a:pt x="197283" y="799201"/>
                  </a:lnTo>
                  <a:lnTo>
                    <a:pt x="149345" y="807936"/>
                  </a:lnTo>
                  <a:lnTo>
                    <a:pt x="100519" y="814261"/>
                  </a:lnTo>
                  <a:lnTo>
                    <a:pt x="50881" y="818106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88235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6095"/>
              <a:ext cx="1926336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879" y="21081"/>
              <a:ext cx="1844039" cy="1702435"/>
            </a:xfrm>
            <a:custGeom>
              <a:avLst/>
              <a:gdLst/>
              <a:ahLst/>
              <a:cxnLst/>
              <a:rect l="l" t="t" r="r" b="b"/>
              <a:pathLst>
                <a:path w="1844039" h="1702435">
                  <a:moveTo>
                    <a:pt x="0" y="851154"/>
                  </a:moveTo>
                  <a:lnTo>
                    <a:pt x="1364" y="804458"/>
                  </a:lnTo>
                  <a:lnTo>
                    <a:pt x="5410" y="758420"/>
                  </a:lnTo>
                  <a:lnTo>
                    <a:pt x="12067" y="713105"/>
                  </a:lnTo>
                  <a:lnTo>
                    <a:pt x="21266" y="668577"/>
                  </a:lnTo>
                  <a:lnTo>
                    <a:pt x="32936" y="624901"/>
                  </a:lnTo>
                  <a:lnTo>
                    <a:pt x="47006" y="582143"/>
                  </a:lnTo>
                  <a:lnTo>
                    <a:pt x="63406" y="540367"/>
                  </a:lnTo>
                  <a:lnTo>
                    <a:pt x="82066" y="499639"/>
                  </a:lnTo>
                  <a:lnTo>
                    <a:pt x="102916" y="460022"/>
                  </a:lnTo>
                  <a:lnTo>
                    <a:pt x="125885" y="421583"/>
                  </a:lnTo>
                  <a:lnTo>
                    <a:pt x="150903" y="384386"/>
                  </a:lnTo>
                  <a:lnTo>
                    <a:pt x="177899" y="348496"/>
                  </a:lnTo>
                  <a:lnTo>
                    <a:pt x="206804" y="313977"/>
                  </a:lnTo>
                  <a:lnTo>
                    <a:pt x="237547" y="280896"/>
                  </a:lnTo>
                  <a:lnTo>
                    <a:pt x="270057" y="249316"/>
                  </a:lnTo>
                  <a:lnTo>
                    <a:pt x="304265" y="219304"/>
                  </a:lnTo>
                  <a:lnTo>
                    <a:pt x="340100" y="190922"/>
                  </a:lnTo>
                  <a:lnTo>
                    <a:pt x="377491" y="164238"/>
                  </a:lnTo>
                  <a:lnTo>
                    <a:pt x="416369" y="139315"/>
                  </a:lnTo>
                  <a:lnTo>
                    <a:pt x="456663" y="116219"/>
                  </a:lnTo>
                  <a:lnTo>
                    <a:pt x="498303" y="95014"/>
                  </a:lnTo>
                  <a:lnTo>
                    <a:pt x="541218" y="75765"/>
                  </a:lnTo>
                  <a:lnTo>
                    <a:pt x="585339" y="58538"/>
                  </a:lnTo>
                  <a:lnTo>
                    <a:pt x="630594" y="43397"/>
                  </a:lnTo>
                  <a:lnTo>
                    <a:pt x="676914" y="30407"/>
                  </a:lnTo>
                  <a:lnTo>
                    <a:pt x="724228" y="19634"/>
                  </a:lnTo>
                  <a:lnTo>
                    <a:pt x="772466" y="11141"/>
                  </a:lnTo>
                  <a:lnTo>
                    <a:pt x="821557" y="4995"/>
                  </a:lnTo>
                  <a:lnTo>
                    <a:pt x="871432" y="1259"/>
                  </a:lnTo>
                  <a:lnTo>
                    <a:pt x="922019" y="0"/>
                  </a:lnTo>
                  <a:lnTo>
                    <a:pt x="972625" y="1259"/>
                  </a:lnTo>
                  <a:lnTo>
                    <a:pt x="1022503" y="4995"/>
                  </a:lnTo>
                  <a:lnTo>
                    <a:pt x="1071598" y="11141"/>
                  </a:lnTo>
                  <a:lnTo>
                    <a:pt x="1119838" y="19634"/>
                  </a:lnTo>
                  <a:lnTo>
                    <a:pt x="1167154" y="30407"/>
                  </a:lnTo>
                  <a:lnTo>
                    <a:pt x="1213476" y="43397"/>
                  </a:lnTo>
                  <a:lnTo>
                    <a:pt x="1258732" y="58538"/>
                  </a:lnTo>
                  <a:lnTo>
                    <a:pt x="1302853" y="75765"/>
                  </a:lnTo>
                  <a:lnTo>
                    <a:pt x="1345768" y="95014"/>
                  </a:lnTo>
                  <a:lnTo>
                    <a:pt x="1387408" y="116219"/>
                  </a:lnTo>
                  <a:lnTo>
                    <a:pt x="1427701" y="139315"/>
                  </a:lnTo>
                  <a:lnTo>
                    <a:pt x="1466578" y="164238"/>
                  </a:lnTo>
                  <a:lnTo>
                    <a:pt x="1503968" y="190922"/>
                  </a:lnTo>
                  <a:lnTo>
                    <a:pt x="1539801" y="219304"/>
                  </a:lnTo>
                  <a:lnTo>
                    <a:pt x="1574007" y="249316"/>
                  </a:lnTo>
                  <a:lnTo>
                    <a:pt x="1606516" y="280896"/>
                  </a:lnTo>
                  <a:lnTo>
                    <a:pt x="1637256" y="313977"/>
                  </a:lnTo>
                  <a:lnTo>
                    <a:pt x="1666159" y="348496"/>
                  </a:lnTo>
                  <a:lnTo>
                    <a:pt x="1693153" y="384386"/>
                  </a:lnTo>
                  <a:lnTo>
                    <a:pt x="1718169" y="421583"/>
                  </a:lnTo>
                  <a:lnTo>
                    <a:pt x="1741136" y="460022"/>
                  </a:lnTo>
                  <a:lnTo>
                    <a:pt x="1761983" y="499639"/>
                  </a:lnTo>
                  <a:lnTo>
                    <a:pt x="1780641" y="540367"/>
                  </a:lnTo>
                  <a:lnTo>
                    <a:pt x="1797039" y="582143"/>
                  </a:lnTo>
                  <a:lnTo>
                    <a:pt x="1811108" y="624901"/>
                  </a:lnTo>
                  <a:lnTo>
                    <a:pt x="1822776" y="668577"/>
                  </a:lnTo>
                  <a:lnTo>
                    <a:pt x="1831973" y="713105"/>
                  </a:lnTo>
                  <a:lnTo>
                    <a:pt x="1838630" y="758420"/>
                  </a:lnTo>
                  <a:lnTo>
                    <a:pt x="1842675" y="804458"/>
                  </a:lnTo>
                  <a:lnTo>
                    <a:pt x="1844039" y="851154"/>
                  </a:lnTo>
                  <a:lnTo>
                    <a:pt x="1842675" y="897849"/>
                  </a:lnTo>
                  <a:lnTo>
                    <a:pt x="1838630" y="943885"/>
                  </a:lnTo>
                  <a:lnTo>
                    <a:pt x="1831973" y="989199"/>
                  </a:lnTo>
                  <a:lnTo>
                    <a:pt x="1822776" y="1033724"/>
                  </a:lnTo>
                  <a:lnTo>
                    <a:pt x="1811108" y="1077396"/>
                  </a:lnTo>
                  <a:lnTo>
                    <a:pt x="1797039" y="1120151"/>
                  </a:lnTo>
                  <a:lnTo>
                    <a:pt x="1780641" y="1161922"/>
                  </a:lnTo>
                  <a:lnTo>
                    <a:pt x="1761983" y="1202646"/>
                  </a:lnTo>
                  <a:lnTo>
                    <a:pt x="1741136" y="1242257"/>
                  </a:lnTo>
                  <a:lnTo>
                    <a:pt x="1718169" y="1280691"/>
                  </a:lnTo>
                  <a:lnTo>
                    <a:pt x="1693153" y="1317882"/>
                  </a:lnTo>
                  <a:lnTo>
                    <a:pt x="1666159" y="1353767"/>
                  </a:lnTo>
                  <a:lnTo>
                    <a:pt x="1637256" y="1388279"/>
                  </a:lnTo>
                  <a:lnTo>
                    <a:pt x="1606516" y="1421354"/>
                  </a:lnTo>
                  <a:lnTo>
                    <a:pt x="1574007" y="1452927"/>
                  </a:lnTo>
                  <a:lnTo>
                    <a:pt x="1539801" y="1482934"/>
                  </a:lnTo>
                  <a:lnTo>
                    <a:pt x="1503968" y="1511308"/>
                  </a:lnTo>
                  <a:lnTo>
                    <a:pt x="1466578" y="1537987"/>
                  </a:lnTo>
                  <a:lnTo>
                    <a:pt x="1427701" y="1562904"/>
                  </a:lnTo>
                  <a:lnTo>
                    <a:pt x="1387408" y="1585994"/>
                  </a:lnTo>
                  <a:lnTo>
                    <a:pt x="1345768" y="1607194"/>
                  </a:lnTo>
                  <a:lnTo>
                    <a:pt x="1302853" y="1626437"/>
                  </a:lnTo>
                  <a:lnTo>
                    <a:pt x="1258732" y="1643660"/>
                  </a:lnTo>
                  <a:lnTo>
                    <a:pt x="1213476" y="1658796"/>
                  </a:lnTo>
                  <a:lnTo>
                    <a:pt x="1167154" y="1671782"/>
                  </a:lnTo>
                  <a:lnTo>
                    <a:pt x="1119838" y="1682553"/>
                  </a:lnTo>
                  <a:lnTo>
                    <a:pt x="1071598" y="1691042"/>
                  </a:lnTo>
                  <a:lnTo>
                    <a:pt x="1022503" y="1697187"/>
                  </a:lnTo>
                  <a:lnTo>
                    <a:pt x="972625" y="1700921"/>
                  </a:lnTo>
                  <a:lnTo>
                    <a:pt x="922032" y="1702181"/>
                  </a:lnTo>
                  <a:lnTo>
                    <a:pt x="871432" y="1700921"/>
                  </a:lnTo>
                  <a:lnTo>
                    <a:pt x="821557" y="1697187"/>
                  </a:lnTo>
                  <a:lnTo>
                    <a:pt x="772466" y="1691042"/>
                  </a:lnTo>
                  <a:lnTo>
                    <a:pt x="724228" y="1682553"/>
                  </a:lnTo>
                  <a:lnTo>
                    <a:pt x="676914" y="1671782"/>
                  </a:lnTo>
                  <a:lnTo>
                    <a:pt x="630594" y="1658796"/>
                  </a:lnTo>
                  <a:lnTo>
                    <a:pt x="585339" y="1643660"/>
                  </a:lnTo>
                  <a:lnTo>
                    <a:pt x="541219" y="1626437"/>
                  </a:lnTo>
                  <a:lnTo>
                    <a:pt x="498303" y="1607194"/>
                  </a:lnTo>
                  <a:lnTo>
                    <a:pt x="456664" y="1585994"/>
                  </a:lnTo>
                  <a:lnTo>
                    <a:pt x="416370" y="1562904"/>
                  </a:lnTo>
                  <a:lnTo>
                    <a:pt x="377492" y="1537987"/>
                  </a:lnTo>
                  <a:lnTo>
                    <a:pt x="340101" y="1511308"/>
                  </a:lnTo>
                  <a:lnTo>
                    <a:pt x="304266" y="1482934"/>
                  </a:lnTo>
                  <a:lnTo>
                    <a:pt x="270059" y="1452927"/>
                  </a:lnTo>
                  <a:lnTo>
                    <a:pt x="237549" y="1421354"/>
                  </a:lnTo>
                  <a:lnTo>
                    <a:pt x="206806" y="1388279"/>
                  </a:lnTo>
                  <a:lnTo>
                    <a:pt x="177902" y="1353767"/>
                  </a:lnTo>
                  <a:lnTo>
                    <a:pt x="150906" y="1317882"/>
                  </a:lnTo>
                  <a:lnTo>
                    <a:pt x="125888" y="1280691"/>
                  </a:lnTo>
                  <a:lnTo>
                    <a:pt x="102920" y="1242257"/>
                  </a:lnTo>
                  <a:lnTo>
                    <a:pt x="82071" y="1202646"/>
                  </a:lnTo>
                  <a:lnTo>
                    <a:pt x="63412" y="1161922"/>
                  </a:lnTo>
                  <a:lnTo>
                    <a:pt x="47012" y="1120151"/>
                  </a:lnTo>
                  <a:lnTo>
                    <a:pt x="32943" y="1077396"/>
                  </a:lnTo>
                  <a:lnTo>
                    <a:pt x="21274" y="1033724"/>
                  </a:lnTo>
                  <a:lnTo>
                    <a:pt x="12077" y="989199"/>
                  </a:lnTo>
                  <a:lnTo>
                    <a:pt x="5420" y="943885"/>
                  </a:lnTo>
                  <a:lnTo>
                    <a:pt x="1375" y="897849"/>
                  </a:lnTo>
                  <a:lnTo>
                    <a:pt x="12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1" y="1024128"/>
              <a:ext cx="1217676" cy="11932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4" y="1031703"/>
              <a:ext cx="1175464" cy="1149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144" y="1031703"/>
              <a:ext cx="1176020" cy="1149985"/>
            </a:xfrm>
            <a:custGeom>
              <a:avLst/>
              <a:gdLst/>
              <a:ahLst/>
              <a:cxnLst/>
              <a:rect l="l" t="t" r="r" b="b"/>
              <a:pathLst>
                <a:path w="1176020" h="1149985">
                  <a:moveTo>
                    <a:pt x="111160" y="194354"/>
                  </a:moveTo>
                  <a:lnTo>
                    <a:pt x="140947" y="160272"/>
                  </a:lnTo>
                  <a:lnTo>
                    <a:pt x="173183" y="129434"/>
                  </a:lnTo>
                  <a:lnTo>
                    <a:pt x="207658" y="101852"/>
                  </a:lnTo>
                  <a:lnTo>
                    <a:pt x="244161" y="77541"/>
                  </a:lnTo>
                  <a:lnTo>
                    <a:pt x="282480" y="56512"/>
                  </a:lnTo>
                  <a:lnTo>
                    <a:pt x="322405" y="38778"/>
                  </a:lnTo>
                  <a:lnTo>
                    <a:pt x="363724" y="24354"/>
                  </a:lnTo>
                  <a:lnTo>
                    <a:pt x="406226" y="13250"/>
                  </a:lnTo>
                  <a:lnTo>
                    <a:pt x="449699" y="5482"/>
                  </a:lnTo>
                  <a:lnTo>
                    <a:pt x="493933" y="1060"/>
                  </a:lnTo>
                  <a:lnTo>
                    <a:pt x="538717" y="0"/>
                  </a:lnTo>
                  <a:lnTo>
                    <a:pt x="583839" y="2312"/>
                  </a:lnTo>
                  <a:lnTo>
                    <a:pt x="629088" y="8011"/>
                  </a:lnTo>
                  <a:lnTo>
                    <a:pt x="674253" y="17109"/>
                  </a:lnTo>
                  <a:lnTo>
                    <a:pt x="719124" y="29619"/>
                  </a:lnTo>
                  <a:lnTo>
                    <a:pt x="763487" y="45555"/>
                  </a:lnTo>
                  <a:lnTo>
                    <a:pt x="807134" y="64929"/>
                  </a:lnTo>
                  <a:lnTo>
                    <a:pt x="849851" y="87754"/>
                  </a:lnTo>
                  <a:lnTo>
                    <a:pt x="891429" y="114042"/>
                  </a:lnTo>
                  <a:lnTo>
                    <a:pt x="931656" y="143808"/>
                  </a:lnTo>
                  <a:lnTo>
                    <a:pt x="969606" y="176431"/>
                  </a:lnTo>
                  <a:lnTo>
                    <a:pt x="1004463" y="211142"/>
                  </a:lnTo>
                  <a:lnTo>
                    <a:pt x="1036193" y="247733"/>
                  </a:lnTo>
                  <a:lnTo>
                    <a:pt x="1064763" y="285995"/>
                  </a:lnTo>
                  <a:lnTo>
                    <a:pt x="1090138" y="325720"/>
                  </a:lnTo>
                  <a:lnTo>
                    <a:pt x="1112285" y="366698"/>
                  </a:lnTo>
                  <a:lnTo>
                    <a:pt x="1131169" y="408721"/>
                  </a:lnTo>
                  <a:lnTo>
                    <a:pt x="1146756" y="451579"/>
                  </a:lnTo>
                  <a:lnTo>
                    <a:pt x="1159013" y="495065"/>
                  </a:lnTo>
                  <a:lnTo>
                    <a:pt x="1167906" y="538969"/>
                  </a:lnTo>
                  <a:lnTo>
                    <a:pt x="1173401" y="583082"/>
                  </a:lnTo>
                  <a:lnTo>
                    <a:pt x="1175464" y="627197"/>
                  </a:lnTo>
                  <a:lnTo>
                    <a:pt x="1174060" y="671103"/>
                  </a:lnTo>
                  <a:lnTo>
                    <a:pt x="1169156" y="714593"/>
                  </a:lnTo>
                  <a:lnTo>
                    <a:pt x="1160719" y="757456"/>
                  </a:lnTo>
                  <a:lnTo>
                    <a:pt x="1148713" y="799486"/>
                  </a:lnTo>
                  <a:lnTo>
                    <a:pt x="1133106" y="840472"/>
                  </a:lnTo>
                  <a:lnTo>
                    <a:pt x="1113863" y="880207"/>
                  </a:lnTo>
                  <a:lnTo>
                    <a:pt x="1090950" y="918480"/>
                  </a:lnTo>
                  <a:lnTo>
                    <a:pt x="1064333" y="955084"/>
                  </a:lnTo>
                  <a:lnTo>
                    <a:pt x="1034545" y="989166"/>
                  </a:lnTo>
                  <a:lnTo>
                    <a:pt x="1002307" y="1020005"/>
                  </a:lnTo>
                  <a:lnTo>
                    <a:pt x="967830" y="1047586"/>
                  </a:lnTo>
                  <a:lnTo>
                    <a:pt x="931326" y="1071898"/>
                  </a:lnTo>
                  <a:lnTo>
                    <a:pt x="893005" y="1092927"/>
                  </a:lnTo>
                  <a:lnTo>
                    <a:pt x="853080" y="1110660"/>
                  </a:lnTo>
                  <a:lnTo>
                    <a:pt x="811760" y="1125085"/>
                  </a:lnTo>
                  <a:lnTo>
                    <a:pt x="769258" y="1136188"/>
                  </a:lnTo>
                  <a:lnTo>
                    <a:pt x="725784" y="1143957"/>
                  </a:lnTo>
                  <a:lnTo>
                    <a:pt x="681549" y="1148378"/>
                  </a:lnTo>
                  <a:lnTo>
                    <a:pt x="636765" y="1149439"/>
                  </a:lnTo>
                  <a:lnTo>
                    <a:pt x="591642" y="1147127"/>
                  </a:lnTo>
                  <a:lnTo>
                    <a:pt x="546393" y="1141428"/>
                  </a:lnTo>
                  <a:lnTo>
                    <a:pt x="501227" y="1132330"/>
                  </a:lnTo>
                  <a:lnTo>
                    <a:pt x="456357" y="1119819"/>
                  </a:lnTo>
                  <a:lnTo>
                    <a:pt x="411993" y="1103884"/>
                  </a:lnTo>
                  <a:lnTo>
                    <a:pt x="368347" y="1084510"/>
                  </a:lnTo>
                  <a:lnTo>
                    <a:pt x="325629" y="1061685"/>
                  </a:lnTo>
                  <a:lnTo>
                    <a:pt x="284051" y="1035396"/>
                  </a:lnTo>
                  <a:lnTo>
                    <a:pt x="243824" y="1005630"/>
                  </a:lnTo>
                  <a:lnTo>
                    <a:pt x="205877" y="972990"/>
                  </a:lnTo>
                  <a:lnTo>
                    <a:pt x="171022" y="938262"/>
                  </a:lnTo>
                  <a:lnTo>
                    <a:pt x="139292" y="901657"/>
                  </a:lnTo>
                  <a:lnTo>
                    <a:pt x="110721" y="863382"/>
                  </a:lnTo>
                  <a:lnTo>
                    <a:pt x="85344" y="823647"/>
                  </a:lnTo>
                  <a:lnTo>
                    <a:pt x="63195" y="782661"/>
                  </a:lnTo>
                  <a:lnTo>
                    <a:pt x="44308" y="740631"/>
                  </a:lnTo>
                  <a:lnTo>
                    <a:pt x="28718" y="697768"/>
                  </a:lnTo>
                  <a:lnTo>
                    <a:pt x="16457" y="654280"/>
                  </a:lnTo>
                  <a:lnTo>
                    <a:pt x="7561" y="610375"/>
                  </a:lnTo>
                  <a:lnTo>
                    <a:pt x="2064" y="566262"/>
                  </a:lnTo>
                  <a:lnTo>
                    <a:pt x="0" y="522150"/>
                  </a:lnTo>
                  <a:lnTo>
                    <a:pt x="1402" y="478249"/>
                  </a:lnTo>
                  <a:lnTo>
                    <a:pt x="6305" y="434766"/>
                  </a:lnTo>
                  <a:lnTo>
                    <a:pt x="14744" y="391911"/>
                  </a:lnTo>
                  <a:lnTo>
                    <a:pt x="26752" y="349892"/>
                  </a:lnTo>
                  <a:lnTo>
                    <a:pt x="42363" y="308918"/>
                  </a:lnTo>
                  <a:lnTo>
                    <a:pt x="61612" y="269198"/>
                  </a:lnTo>
                  <a:lnTo>
                    <a:pt x="84533" y="230940"/>
                  </a:lnTo>
                  <a:lnTo>
                    <a:pt x="111160" y="194354"/>
                  </a:lnTo>
                  <a:close/>
                </a:path>
                <a:path w="1176020" h="1149985">
                  <a:moveTo>
                    <a:pt x="213141" y="275761"/>
                  </a:moveTo>
                  <a:lnTo>
                    <a:pt x="186733" y="313345"/>
                  </a:lnTo>
                  <a:lnTo>
                    <a:pt x="165461" y="353199"/>
                  </a:lnTo>
                  <a:lnTo>
                    <a:pt x="149258" y="394938"/>
                  </a:lnTo>
                  <a:lnTo>
                    <a:pt x="138054" y="438181"/>
                  </a:lnTo>
                  <a:lnTo>
                    <a:pt x="131782" y="482546"/>
                  </a:lnTo>
                  <a:lnTo>
                    <a:pt x="130372" y="527648"/>
                  </a:lnTo>
                  <a:lnTo>
                    <a:pt x="133756" y="573106"/>
                  </a:lnTo>
                  <a:lnTo>
                    <a:pt x="141867" y="618537"/>
                  </a:lnTo>
                  <a:lnTo>
                    <a:pt x="154635" y="663558"/>
                  </a:lnTo>
                  <a:lnTo>
                    <a:pt x="171992" y="707787"/>
                  </a:lnTo>
                  <a:lnTo>
                    <a:pt x="193870" y="750841"/>
                  </a:lnTo>
                  <a:lnTo>
                    <a:pt x="220200" y="792336"/>
                  </a:lnTo>
                  <a:lnTo>
                    <a:pt x="250914" y="831892"/>
                  </a:lnTo>
                  <a:lnTo>
                    <a:pt x="285943" y="869123"/>
                  </a:lnTo>
                  <a:lnTo>
                    <a:pt x="325219" y="903649"/>
                  </a:lnTo>
                  <a:lnTo>
                    <a:pt x="367575" y="934292"/>
                  </a:lnTo>
                  <a:lnTo>
                    <a:pt x="411633" y="960191"/>
                  </a:lnTo>
                  <a:lnTo>
                    <a:pt x="457004" y="981365"/>
                  </a:lnTo>
                  <a:lnTo>
                    <a:pt x="503298" y="997834"/>
                  </a:lnTo>
                  <a:lnTo>
                    <a:pt x="550128" y="1009614"/>
                  </a:lnTo>
                  <a:lnTo>
                    <a:pt x="597103" y="1016726"/>
                  </a:lnTo>
                  <a:lnTo>
                    <a:pt x="643837" y="1019187"/>
                  </a:lnTo>
                  <a:lnTo>
                    <a:pt x="689940" y="1017016"/>
                  </a:lnTo>
                  <a:lnTo>
                    <a:pt x="735022" y="1010232"/>
                  </a:lnTo>
                  <a:lnTo>
                    <a:pt x="778697" y="998852"/>
                  </a:lnTo>
                  <a:lnTo>
                    <a:pt x="820574" y="982896"/>
                  </a:lnTo>
                  <a:lnTo>
                    <a:pt x="860266" y="962382"/>
                  </a:lnTo>
                  <a:lnTo>
                    <a:pt x="897383" y="937329"/>
                  </a:lnTo>
                  <a:lnTo>
                    <a:pt x="931537" y="907754"/>
                  </a:lnTo>
                  <a:lnTo>
                    <a:pt x="962339" y="873677"/>
                  </a:lnTo>
                  <a:lnTo>
                    <a:pt x="988756" y="836092"/>
                  </a:lnTo>
                  <a:lnTo>
                    <a:pt x="1010032" y="796234"/>
                  </a:lnTo>
                  <a:lnTo>
                    <a:pt x="1026237" y="754488"/>
                  </a:lnTo>
                  <a:lnTo>
                    <a:pt x="1037440" y="711237"/>
                  </a:lnTo>
                  <a:lnTo>
                    <a:pt x="1043710" y="666865"/>
                  </a:lnTo>
                  <a:lnTo>
                    <a:pt x="1045116" y="621754"/>
                  </a:lnTo>
                  <a:lnTo>
                    <a:pt x="1041727" y="576288"/>
                  </a:lnTo>
                  <a:lnTo>
                    <a:pt x="1033611" y="530851"/>
                  </a:lnTo>
                  <a:lnTo>
                    <a:pt x="1020838" y="485825"/>
                  </a:lnTo>
                  <a:lnTo>
                    <a:pt x="1003477" y="441595"/>
                  </a:lnTo>
                  <a:lnTo>
                    <a:pt x="981597" y="398543"/>
                  </a:lnTo>
                  <a:lnTo>
                    <a:pt x="955266" y="357054"/>
                  </a:lnTo>
                  <a:lnTo>
                    <a:pt x="924554" y="317509"/>
                  </a:lnTo>
                  <a:lnTo>
                    <a:pt x="889530" y="280293"/>
                  </a:lnTo>
                  <a:lnTo>
                    <a:pt x="850262" y="245789"/>
                  </a:lnTo>
                  <a:lnTo>
                    <a:pt x="807905" y="215145"/>
                  </a:lnTo>
                  <a:lnTo>
                    <a:pt x="763847" y="189242"/>
                  </a:lnTo>
                  <a:lnTo>
                    <a:pt x="718477" y="168061"/>
                  </a:lnTo>
                  <a:lnTo>
                    <a:pt x="672182" y="151585"/>
                  </a:lnTo>
                  <a:lnTo>
                    <a:pt x="625353" y="139796"/>
                  </a:lnTo>
                  <a:lnTo>
                    <a:pt x="578377" y="132676"/>
                  </a:lnTo>
                  <a:lnTo>
                    <a:pt x="531644" y="130207"/>
                  </a:lnTo>
                  <a:lnTo>
                    <a:pt x="485541" y="132372"/>
                  </a:lnTo>
                  <a:lnTo>
                    <a:pt x="440458" y="139152"/>
                  </a:lnTo>
                  <a:lnTo>
                    <a:pt x="396784" y="150530"/>
                  </a:lnTo>
                  <a:lnTo>
                    <a:pt x="354906" y="166488"/>
                  </a:lnTo>
                  <a:lnTo>
                    <a:pt x="315214" y="187008"/>
                  </a:lnTo>
                  <a:lnTo>
                    <a:pt x="278097" y="212072"/>
                  </a:lnTo>
                  <a:lnTo>
                    <a:pt x="243943" y="241662"/>
                  </a:lnTo>
                  <a:lnTo>
                    <a:pt x="213141" y="27576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80" y="0"/>
              <a:ext cx="8808720" cy="6858000"/>
            </a:xfrm>
            <a:custGeom>
              <a:avLst/>
              <a:gdLst/>
              <a:ahLst/>
              <a:cxnLst/>
              <a:rect l="l" t="t" r="r" b="b"/>
              <a:pathLst>
                <a:path w="8808720" h="6858000">
                  <a:moveTo>
                    <a:pt x="8808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808720" y="685800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" y="0"/>
              <a:ext cx="161544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9566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792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247" y="6858000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0300" y="262127"/>
            <a:ext cx="2470404" cy="1114044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842386" y="449960"/>
            <a:ext cx="15881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JPEG</a:t>
            </a:r>
            <a:endParaRPr sz="5400"/>
          </a:p>
        </p:txBody>
      </p:sp>
      <p:sp>
        <p:nvSpPr>
          <p:cNvPr id="16" name="object 16"/>
          <p:cNvSpPr txBox="1"/>
          <p:nvPr/>
        </p:nvSpPr>
        <p:spPr>
          <a:xfrm>
            <a:off x="1634108" y="1514983"/>
            <a:ext cx="5496560" cy="4494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6725" indent="-454659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9545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200" spc="-5" dirty="0">
                <a:latin typeface="Times New Roman"/>
                <a:cs typeface="Times New Roman"/>
              </a:rPr>
              <a:t>Stands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Joint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Photographic Experts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Group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891A7"/>
              </a:buClr>
              <a:buFont typeface="Wingdings 2"/>
              <a:buChar char=""/>
            </a:pPr>
            <a:endParaRPr sz="240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buClr>
                <a:srgbClr val="3891A7"/>
              </a:buClr>
              <a:buSzPct val="79545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200" spc="-5" dirty="0">
                <a:latin typeface="Times New Roman"/>
                <a:cs typeface="Times New Roman"/>
              </a:rPr>
              <a:t>Uses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lossy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compression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technique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891A7"/>
              </a:buClr>
              <a:buFont typeface="Wingdings 2"/>
              <a:buChar char=""/>
            </a:pPr>
            <a:endParaRPr sz="240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buClr>
                <a:srgbClr val="3891A7"/>
              </a:buClr>
              <a:buSzPct val="79545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200" spc="-5" dirty="0">
                <a:latin typeface="Times New Roman"/>
                <a:cs typeface="Times New Roman"/>
              </a:rPr>
              <a:t>Supports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24-bit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colors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891A7"/>
              </a:buClr>
              <a:buFont typeface="Wingdings 2"/>
              <a:buChar char=""/>
            </a:pPr>
            <a:endParaRPr sz="240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buClr>
                <a:srgbClr val="3891A7"/>
              </a:buClr>
              <a:buSzPct val="79545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200" spc="-5" dirty="0">
                <a:latin typeface="Times New Roman"/>
                <a:cs typeface="Times New Roman"/>
              </a:rPr>
              <a:t>Supported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by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all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browser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891A7"/>
              </a:buClr>
              <a:buFont typeface="Wingdings 2"/>
              <a:buChar char=""/>
            </a:pPr>
            <a:endParaRPr sz="240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buClr>
                <a:srgbClr val="3891A7"/>
              </a:buClr>
              <a:buSzPct val="79545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200" spc="-5" dirty="0">
                <a:latin typeface="Times New Roman"/>
                <a:cs typeface="Times New Roman"/>
              </a:rPr>
              <a:t>Suitable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 photographs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891A7"/>
              </a:buClr>
              <a:buFont typeface="Wingdings 2"/>
              <a:buChar char=""/>
            </a:pPr>
            <a:endParaRPr sz="240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buClr>
                <a:srgbClr val="3891A7"/>
              </a:buClr>
              <a:buSzPct val="79545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200" spc="-5" dirty="0">
                <a:latin typeface="Times New Roman"/>
                <a:cs typeface="Times New Roman"/>
              </a:rPr>
              <a:t>Smaller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File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Size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compared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GIF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891A7"/>
              </a:buClr>
              <a:buFont typeface="Wingdings 2"/>
              <a:buChar char=""/>
            </a:pPr>
            <a:endParaRPr sz="240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buClr>
                <a:srgbClr val="3891A7"/>
              </a:buClr>
              <a:buSzPct val="79545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200" spc="-5" dirty="0">
                <a:latin typeface="Times New Roman"/>
                <a:cs typeface="Times New Roman"/>
              </a:rPr>
              <a:t>Extension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.jpg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.jpeg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5" y="0"/>
            <a:ext cx="9909175" cy="6861175"/>
            <a:chOff x="-3045" y="0"/>
            <a:chExt cx="9909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881" y="818106"/>
                  </a:lnTo>
                  <a:lnTo>
                    <a:pt x="100519" y="814261"/>
                  </a:lnTo>
                  <a:lnTo>
                    <a:pt x="149345" y="807936"/>
                  </a:lnTo>
                  <a:lnTo>
                    <a:pt x="197283" y="799201"/>
                  </a:lnTo>
                  <a:lnTo>
                    <a:pt x="244260" y="788125"/>
                  </a:lnTo>
                  <a:lnTo>
                    <a:pt x="290199" y="774778"/>
                  </a:lnTo>
                  <a:lnTo>
                    <a:pt x="335027" y="759228"/>
                  </a:lnTo>
                  <a:lnTo>
                    <a:pt x="378668" y="741545"/>
                  </a:lnTo>
                  <a:lnTo>
                    <a:pt x="421047" y="721798"/>
                  </a:lnTo>
                  <a:lnTo>
                    <a:pt x="462089" y="700057"/>
                  </a:lnTo>
                  <a:lnTo>
                    <a:pt x="501719" y="676389"/>
                  </a:lnTo>
                  <a:lnTo>
                    <a:pt x="539863" y="650866"/>
                  </a:lnTo>
                  <a:lnTo>
                    <a:pt x="576445" y="623555"/>
                  </a:lnTo>
                  <a:lnTo>
                    <a:pt x="611391" y="594526"/>
                  </a:lnTo>
                  <a:lnTo>
                    <a:pt x="644625" y="563849"/>
                  </a:lnTo>
                  <a:lnTo>
                    <a:pt x="676073" y="531592"/>
                  </a:lnTo>
                  <a:lnTo>
                    <a:pt x="705659" y="497824"/>
                  </a:lnTo>
                  <a:lnTo>
                    <a:pt x="733309" y="462616"/>
                  </a:lnTo>
                  <a:lnTo>
                    <a:pt x="758948" y="426036"/>
                  </a:lnTo>
                  <a:lnTo>
                    <a:pt x="782501" y="388152"/>
                  </a:lnTo>
                  <a:lnTo>
                    <a:pt x="803893" y="349036"/>
                  </a:lnTo>
                  <a:lnTo>
                    <a:pt x="823049" y="308755"/>
                  </a:lnTo>
                  <a:lnTo>
                    <a:pt x="839893" y="267378"/>
                  </a:lnTo>
                  <a:lnTo>
                    <a:pt x="854352" y="224976"/>
                  </a:lnTo>
                  <a:lnTo>
                    <a:pt x="866350" y="181618"/>
                  </a:lnTo>
                  <a:lnTo>
                    <a:pt x="875813" y="137371"/>
                  </a:lnTo>
                  <a:lnTo>
                    <a:pt x="882664" y="92307"/>
                  </a:lnTo>
                  <a:lnTo>
                    <a:pt x="886830" y="46493"/>
                  </a:lnTo>
                  <a:lnTo>
                    <a:pt x="88823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886830" y="46493"/>
                  </a:lnTo>
                  <a:lnTo>
                    <a:pt x="882664" y="92307"/>
                  </a:lnTo>
                  <a:lnTo>
                    <a:pt x="875813" y="137371"/>
                  </a:lnTo>
                  <a:lnTo>
                    <a:pt x="866350" y="181618"/>
                  </a:lnTo>
                  <a:lnTo>
                    <a:pt x="854352" y="224976"/>
                  </a:lnTo>
                  <a:lnTo>
                    <a:pt x="839894" y="267378"/>
                  </a:lnTo>
                  <a:lnTo>
                    <a:pt x="823049" y="308755"/>
                  </a:lnTo>
                  <a:lnTo>
                    <a:pt x="803893" y="349036"/>
                  </a:lnTo>
                  <a:lnTo>
                    <a:pt x="782501" y="388152"/>
                  </a:lnTo>
                  <a:lnTo>
                    <a:pt x="758949" y="426036"/>
                  </a:lnTo>
                  <a:lnTo>
                    <a:pt x="733310" y="462616"/>
                  </a:lnTo>
                  <a:lnTo>
                    <a:pt x="705659" y="497824"/>
                  </a:lnTo>
                  <a:lnTo>
                    <a:pt x="676073" y="531592"/>
                  </a:lnTo>
                  <a:lnTo>
                    <a:pt x="644625" y="563849"/>
                  </a:lnTo>
                  <a:lnTo>
                    <a:pt x="611391" y="594526"/>
                  </a:lnTo>
                  <a:lnTo>
                    <a:pt x="576445" y="623555"/>
                  </a:lnTo>
                  <a:lnTo>
                    <a:pt x="539863" y="650866"/>
                  </a:lnTo>
                  <a:lnTo>
                    <a:pt x="501719" y="676389"/>
                  </a:lnTo>
                  <a:lnTo>
                    <a:pt x="462089" y="700057"/>
                  </a:lnTo>
                  <a:lnTo>
                    <a:pt x="421047" y="721798"/>
                  </a:lnTo>
                  <a:lnTo>
                    <a:pt x="378668" y="741545"/>
                  </a:lnTo>
                  <a:lnTo>
                    <a:pt x="335027" y="759228"/>
                  </a:lnTo>
                  <a:lnTo>
                    <a:pt x="290200" y="774778"/>
                  </a:lnTo>
                  <a:lnTo>
                    <a:pt x="244260" y="788125"/>
                  </a:lnTo>
                  <a:lnTo>
                    <a:pt x="197283" y="799201"/>
                  </a:lnTo>
                  <a:lnTo>
                    <a:pt x="149345" y="807936"/>
                  </a:lnTo>
                  <a:lnTo>
                    <a:pt x="100519" y="814261"/>
                  </a:lnTo>
                  <a:lnTo>
                    <a:pt x="50881" y="818106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88235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6095"/>
              <a:ext cx="1926336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879" y="21081"/>
              <a:ext cx="1844039" cy="1702435"/>
            </a:xfrm>
            <a:custGeom>
              <a:avLst/>
              <a:gdLst/>
              <a:ahLst/>
              <a:cxnLst/>
              <a:rect l="l" t="t" r="r" b="b"/>
              <a:pathLst>
                <a:path w="1844039" h="1702435">
                  <a:moveTo>
                    <a:pt x="0" y="851154"/>
                  </a:moveTo>
                  <a:lnTo>
                    <a:pt x="1364" y="804458"/>
                  </a:lnTo>
                  <a:lnTo>
                    <a:pt x="5410" y="758420"/>
                  </a:lnTo>
                  <a:lnTo>
                    <a:pt x="12067" y="713105"/>
                  </a:lnTo>
                  <a:lnTo>
                    <a:pt x="21266" y="668577"/>
                  </a:lnTo>
                  <a:lnTo>
                    <a:pt x="32936" y="624901"/>
                  </a:lnTo>
                  <a:lnTo>
                    <a:pt x="47006" y="582143"/>
                  </a:lnTo>
                  <a:lnTo>
                    <a:pt x="63406" y="540367"/>
                  </a:lnTo>
                  <a:lnTo>
                    <a:pt x="82066" y="499639"/>
                  </a:lnTo>
                  <a:lnTo>
                    <a:pt x="102916" y="460022"/>
                  </a:lnTo>
                  <a:lnTo>
                    <a:pt x="125885" y="421583"/>
                  </a:lnTo>
                  <a:lnTo>
                    <a:pt x="150903" y="384386"/>
                  </a:lnTo>
                  <a:lnTo>
                    <a:pt x="177899" y="348496"/>
                  </a:lnTo>
                  <a:lnTo>
                    <a:pt x="206804" y="313977"/>
                  </a:lnTo>
                  <a:lnTo>
                    <a:pt x="237547" y="280896"/>
                  </a:lnTo>
                  <a:lnTo>
                    <a:pt x="270057" y="249316"/>
                  </a:lnTo>
                  <a:lnTo>
                    <a:pt x="304265" y="219304"/>
                  </a:lnTo>
                  <a:lnTo>
                    <a:pt x="340100" y="190922"/>
                  </a:lnTo>
                  <a:lnTo>
                    <a:pt x="377491" y="164238"/>
                  </a:lnTo>
                  <a:lnTo>
                    <a:pt x="416369" y="139315"/>
                  </a:lnTo>
                  <a:lnTo>
                    <a:pt x="456663" y="116219"/>
                  </a:lnTo>
                  <a:lnTo>
                    <a:pt x="498303" y="95014"/>
                  </a:lnTo>
                  <a:lnTo>
                    <a:pt x="541218" y="75765"/>
                  </a:lnTo>
                  <a:lnTo>
                    <a:pt x="585339" y="58538"/>
                  </a:lnTo>
                  <a:lnTo>
                    <a:pt x="630594" y="43397"/>
                  </a:lnTo>
                  <a:lnTo>
                    <a:pt x="676914" y="30407"/>
                  </a:lnTo>
                  <a:lnTo>
                    <a:pt x="724228" y="19634"/>
                  </a:lnTo>
                  <a:lnTo>
                    <a:pt x="772466" y="11141"/>
                  </a:lnTo>
                  <a:lnTo>
                    <a:pt x="821557" y="4995"/>
                  </a:lnTo>
                  <a:lnTo>
                    <a:pt x="871432" y="1259"/>
                  </a:lnTo>
                  <a:lnTo>
                    <a:pt x="922019" y="0"/>
                  </a:lnTo>
                  <a:lnTo>
                    <a:pt x="972625" y="1259"/>
                  </a:lnTo>
                  <a:lnTo>
                    <a:pt x="1022503" y="4995"/>
                  </a:lnTo>
                  <a:lnTo>
                    <a:pt x="1071598" y="11141"/>
                  </a:lnTo>
                  <a:lnTo>
                    <a:pt x="1119838" y="19634"/>
                  </a:lnTo>
                  <a:lnTo>
                    <a:pt x="1167154" y="30407"/>
                  </a:lnTo>
                  <a:lnTo>
                    <a:pt x="1213476" y="43397"/>
                  </a:lnTo>
                  <a:lnTo>
                    <a:pt x="1258732" y="58538"/>
                  </a:lnTo>
                  <a:lnTo>
                    <a:pt x="1302853" y="75765"/>
                  </a:lnTo>
                  <a:lnTo>
                    <a:pt x="1345768" y="95014"/>
                  </a:lnTo>
                  <a:lnTo>
                    <a:pt x="1387408" y="116219"/>
                  </a:lnTo>
                  <a:lnTo>
                    <a:pt x="1427701" y="139315"/>
                  </a:lnTo>
                  <a:lnTo>
                    <a:pt x="1466578" y="164238"/>
                  </a:lnTo>
                  <a:lnTo>
                    <a:pt x="1503968" y="190922"/>
                  </a:lnTo>
                  <a:lnTo>
                    <a:pt x="1539801" y="219304"/>
                  </a:lnTo>
                  <a:lnTo>
                    <a:pt x="1574007" y="249316"/>
                  </a:lnTo>
                  <a:lnTo>
                    <a:pt x="1606516" y="280896"/>
                  </a:lnTo>
                  <a:lnTo>
                    <a:pt x="1637256" y="313977"/>
                  </a:lnTo>
                  <a:lnTo>
                    <a:pt x="1666159" y="348496"/>
                  </a:lnTo>
                  <a:lnTo>
                    <a:pt x="1693153" y="384386"/>
                  </a:lnTo>
                  <a:lnTo>
                    <a:pt x="1718169" y="421583"/>
                  </a:lnTo>
                  <a:lnTo>
                    <a:pt x="1741136" y="460022"/>
                  </a:lnTo>
                  <a:lnTo>
                    <a:pt x="1761983" y="499639"/>
                  </a:lnTo>
                  <a:lnTo>
                    <a:pt x="1780641" y="540367"/>
                  </a:lnTo>
                  <a:lnTo>
                    <a:pt x="1797039" y="582143"/>
                  </a:lnTo>
                  <a:lnTo>
                    <a:pt x="1811108" y="624901"/>
                  </a:lnTo>
                  <a:lnTo>
                    <a:pt x="1822776" y="668577"/>
                  </a:lnTo>
                  <a:lnTo>
                    <a:pt x="1831973" y="713105"/>
                  </a:lnTo>
                  <a:lnTo>
                    <a:pt x="1838630" y="758420"/>
                  </a:lnTo>
                  <a:lnTo>
                    <a:pt x="1842675" y="804458"/>
                  </a:lnTo>
                  <a:lnTo>
                    <a:pt x="1844039" y="851154"/>
                  </a:lnTo>
                  <a:lnTo>
                    <a:pt x="1842675" y="897849"/>
                  </a:lnTo>
                  <a:lnTo>
                    <a:pt x="1838630" y="943885"/>
                  </a:lnTo>
                  <a:lnTo>
                    <a:pt x="1831973" y="989199"/>
                  </a:lnTo>
                  <a:lnTo>
                    <a:pt x="1822776" y="1033724"/>
                  </a:lnTo>
                  <a:lnTo>
                    <a:pt x="1811108" y="1077396"/>
                  </a:lnTo>
                  <a:lnTo>
                    <a:pt x="1797039" y="1120151"/>
                  </a:lnTo>
                  <a:lnTo>
                    <a:pt x="1780641" y="1161922"/>
                  </a:lnTo>
                  <a:lnTo>
                    <a:pt x="1761983" y="1202646"/>
                  </a:lnTo>
                  <a:lnTo>
                    <a:pt x="1741136" y="1242257"/>
                  </a:lnTo>
                  <a:lnTo>
                    <a:pt x="1718169" y="1280691"/>
                  </a:lnTo>
                  <a:lnTo>
                    <a:pt x="1693153" y="1317882"/>
                  </a:lnTo>
                  <a:lnTo>
                    <a:pt x="1666159" y="1353767"/>
                  </a:lnTo>
                  <a:lnTo>
                    <a:pt x="1637256" y="1388279"/>
                  </a:lnTo>
                  <a:lnTo>
                    <a:pt x="1606516" y="1421354"/>
                  </a:lnTo>
                  <a:lnTo>
                    <a:pt x="1574007" y="1452927"/>
                  </a:lnTo>
                  <a:lnTo>
                    <a:pt x="1539801" y="1482934"/>
                  </a:lnTo>
                  <a:lnTo>
                    <a:pt x="1503968" y="1511308"/>
                  </a:lnTo>
                  <a:lnTo>
                    <a:pt x="1466578" y="1537987"/>
                  </a:lnTo>
                  <a:lnTo>
                    <a:pt x="1427701" y="1562904"/>
                  </a:lnTo>
                  <a:lnTo>
                    <a:pt x="1387408" y="1585994"/>
                  </a:lnTo>
                  <a:lnTo>
                    <a:pt x="1345768" y="1607194"/>
                  </a:lnTo>
                  <a:lnTo>
                    <a:pt x="1302853" y="1626437"/>
                  </a:lnTo>
                  <a:lnTo>
                    <a:pt x="1258732" y="1643660"/>
                  </a:lnTo>
                  <a:lnTo>
                    <a:pt x="1213476" y="1658796"/>
                  </a:lnTo>
                  <a:lnTo>
                    <a:pt x="1167154" y="1671782"/>
                  </a:lnTo>
                  <a:lnTo>
                    <a:pt x="1119838" y="1682553"/>
                  </a:lnTo>
                  <a:lnTo>
                    <a:pt x="1071598" y="1691042"/>
                  </a:lnTo>
                  <a:lnTo>
                    <a:pt x="1022503" y="1697187"/>
                  </a:lnTo>
                  <a:lnTo>
                    <a:pt x="972625" y="1700921"/>
                  </a:lnTo>
                  <a:lnTo>
                    <a:pt x="922032" y="1702181"/>
                  </a:lnTo>
                  <a:lnTo>
                    <a:pt x="871432" y="1700921"/>
                  </a:lnTo>
                  <a:lnTo>
                    <a:pt x="821557" y="1697187"/>
                  </a:lnTo>
                  <a:lnTo>
                    <a:pt x="772466" y="1691042"/>
                  </a:lnTo>
                  <a:lnTo>
                    <a:pt x="724228" y="1682553"/>
                  </a:lnTo>
                  <a:lnTo>
                    <a:pt x="676914" y="1671782"/>
                  </a:lnTo>
                  <a:lnTo>
                    <a:pt x="630594" y="1658796"/>
                  </a:lnTo>
                  <a:lnTo>
                    <a:pt x="585339" y="1643660"/>
                  </a:lnTo>
                  <a:lnTo>
                    <a:pt x="541219" y="1626437"/>
                  </a:lnTo>
                  <a:lnTo>
                    <a:pt x="498303" y="1607194"/>
                  </a:lnTo>
                  <a:lnTo>
                    <a:pt x="456664" y="1585994"/>
                  </a:lnTo>
                  <a:lnTo>
                    <a:pt x="416370" y="1562904"/>
                  </a:lnTo>
                  <a:lnTo>
                    <a:pt x="377492" y="1537987"/>
                  </a:lnTo>
                  <a:lnTo>
                    <a:pt x="340101" y="1511308"/>
                  </a:lnTo>
                  <a:lnTo>
                    <a:pt x="304266" y="1482934"/>
                  </a:lnTo>
                  <a:lnTo>
                    <a:pt x="270059" y="1452927"/>
                  </a:lnTo>
                  <a:lnTo>
                    <a:pt x="237549" y="1421354"/>
                  </a:lnTo>
                  <a:lnTo>
                    <a:pt x="206806" y="1388279"/>
                  </a:lnTo>
                  <a:lnTo>
                    <a:pt x="177902" y="1353767"/>
                  </a:lnTo>
                  <a:lnTo>
                    <a:pt x="150906" y="1317882"/>
                  </a:lnTo>
                  <a:lnTo>
                    <a:pt x="125888" y="1280691"/>
                  </a:lnTo>
                  <a:lnTo>
                    <a:pt x="102920" y="1242257"/>
                  </a:lnTo>
                  <a:lnTo>
                    <a:pt x="82071" y="1202646"/>
                  </a:lnTo>
                  <a:lnTo>
                    <a:pt x="63412" y="1161922"/>
                  </a:lnTo>
                  <a:lnTo>
                    <a:pt x="47012" y="1120151"/>
                  </a:lnTo>
                  <a:lnTo>
                    <a:pt x="32943" y="1077396"/>
                  </a:lnTo>
                  <a:lnTo>
                    <a:pt x="21274" y="1033724"/>
                  </a:lnTo>
                  <a:lnTo>
                    <a:pt x="12077" y="989199"/>
                  </a:lnTo>
                  <a:lnTo>
                    <a:pt x="5420" y="943885"/>
                  </a:lnTo>
                  <a:lnTo>
                    <a:pt x="1375" y="897849"/>
                  </a:lnTo>
                  <a:lnTo>
                    <a:pt x="12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1" y="1024128"/>
              <a:ext cx="1217676" cy="11932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4" y="1031703"/>
              <a:ext cx="1175464" cy="1149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144" y="1031703"/>
              <a:ext cx="1176020" cy="1149985"/>
            </a:xfrm>
            <a:custGeom>
              <a:avLst/>
              <a:gdLst/>
              <a:ahLst/>
              <a:cxnLst/>
              <a:rect l="l" t="t" r="r" b="b"/>
              <a:pathLst>
                <a:path w="1176020" h="1149985">
                  <a:moveTo>
                    <a:pt x="111160" y="194354"/>
                  </a:moveTo>
                  <a:lnTo>
                    <a:pt x="140947" y="160272"/>
                  </a:lnTo>
                  <a:lnTo>
                    <a:pt x="173183" y="129434"/>
                  </a:lnTo>
                  <a:lnTo>
                    <a:pt x="207658" y="101852"/>
                  </a:lnTo>
                  <a:lnTo>
                    <a:pt x="244161" y="77541"/>
                  </a:lnTo>
                  <a:lnTo>
                    <a:pt x="282480" y="56512"/>
                  </a:lnTo>
                  <a:lnTo>
                    <a:pt x="322405" y="38778"/>
                  </a:lnTo>
                  <a:lnTo>
                    <a:pt x="363724" y="24354"/>
                  </a:lnTo>
                  <a:lnTo>
                    <a:pt x="406226" y="13250"/>
                  </a:lnTo>
                  <a:lnTo>
                    <a:pt x="449699" y="5482"/>
                  </a:lnTo>
                  <a:lnTo>
                    <a:pt x="493933" y="1060"/>
                  </a:lnTo>
                  <a:lnTo>
                    <a:pt x="538717" y="0"/>
                  </a:lnTo>
                  <a:lnTo>
                    <a:pt x="583839" y="2312"/>
                  </a:lnTo>
                  <a:lnTo>
                    <a:pt x="629088" y="8011"/>
                  </a:lnTo>
                  <a:lnTo>
                    <a:pt x="674253" y="17109"/>
                  </a:lnTo>
                  <a:lnTo>
                    <a:pt x="719124" y="29619"/>
                  </a:lnTo>
                  <a:lnTo>
                    <a:pt x="763487" y="45555"/>
                  </a:lnTo>
                  <a:lnTo>
                    <a:pt x="807134" y="64929"/>
                  </a:lnTo>
                  <a:lnTo>
                    <a:pt x="849851" y="87754"/>
                  </a:lnTo>
                  <a:lnTo>
                    <a:pt x="891429" y="114042"/>
                  </a:lnTo>
                  <a:lnTo>
                    <a:pt x="931656" y="143808"/>
                  </a:lnTo>
                  <a:lnTo>
                    <a:pt x="969606" y="176431"/>
                  </a:lnTo>
                  <a:lnTo>
                    <a:pt x="1004463" y="211142"/>
                  </a:lnTo>
                  <a:lnTo>
                    <a:pt x="1036193" y="247733"/>
                  </a:lnTo>
                  <a:lnTo>
                    <a:pt x="1064763" y="285995"/>
                  </a:lnTo>
                  <a:lnTo>
                    <a:pt x="1090138" y="325720"/>
                  </a:lnTo>
                  <a:lnTo>
                    <a:pt x="1112285" y="366698"/>
                  </a:lnTo>
                  <a:lnTo>
                    <a:pt x="1131169" y="408721"/>
                  </a:lnTo>
                  <a:lnTo>
                    <a:pt x="1146756" y="451579"/>
                  </a:lnTo>
                  <a:lnTo>
                    <a:pt x="1159013" y="495065"/>
                  </a:lnTo>
                  <a:lnTo>
                    <a:pt x="1167906" y="538969"/>
                  </a:lnTo>
                  <a:lnTo>
                    <a:pt x="1173401" y="583082"/>
                  </a:lnTo>
                  <a:lnTo>
                    <a:pt x="1175464" y="627197"/>
                  </a:lnTo>
                  <a:lnTo>
                    <a:pt x="1174060" y="671103"/>
                  </a:lnTo>
                  <a:lnTo>
                    <a:pt x="1169156" y="714593"/>
                  </a:lnTo>
                  <a:lnTo>
                    <a:pt x="1160719" y="757456"/>
                  </a:lnTo>
                  <a:lnTo>
                    <a:pt x="1148713" y="799486"/>
                  </a:lnTo>
                  <a:lnTo>
                    <a:pt x="1133106" y="840472"/>
                  </a:lnTo>
                  <a:lnTo>
                    <a:pt x="1113863" y="880207"/>
                  </a:lnTo>
                  <a:lnTo>
                    <a:pt x="1090950" y="918480"/>
                  </a:lnTo>
                  <a:lnTo>
                    <a:pt x="1064333" y="955084"/>
                  </a:lnTo>
                  <a:lnTo>
                    <a:pt x="1034545" y="989166"/>
                  </a:lnTo>
                  <a:lnTo>
                    <a:pt x="1002307" y="1020005"/>
                  </a:lnTo>
                  <a:lnTo>
                    <a:pt x="967830" y="1047586"/>
                  </a:lnTo>
                  <a:lnTo>
                    <a:pt x="931326" y="1071898"/>
                  </a:lnTo>
                  <a:lnTo>
                    <a:pt x="893005" y="1092927"/>
                  </a:lnTo>
                  <a:lnTo>
                    <a:pt x="853080" y="1110660"/>
                  </a:lnTo>
                  <a:lnTo>
                    <a:pt x="811760" y="1125085"/>
                  </a:lnTo>
                  <a:lnTo>
                    <a:pt x="769258" y="1136188"/>
                  </a:lnTo>
                  <a:lnTo>
                    <a:pt x="725784" y="1143957"/>
                  </a:lnTo>
                  <a:lnTo>
                    <a:pt x="681549" y="1148378"/>
                  </a:lnTo>
                  <a:lnTo>
                    <a:pt x="636765" y="1149439"/>
                  </a:lnTo>
                  <a:lnTo>
                    <a:pt x="591642" y="1147127"/>
                  </a:lnTo>
                  <a:lnTo>
                    <a:pt x="546393" y="1141428"/>
                  </a:lnTo>
                  <a:lnTo>
                    <a:pt x="501227" y="1132330"/>
                  </a:lnTo>
                  <a:lnTo>
                    <a:pt x="456357" y="1119819"/>
                  </a:lnTo>
                  <a:lnTo>
                    <a:pt x="411993" y="1103884"/>
                  </a:lnTo>
                  <a:lnTo>
                    <a:pt x="368347" y="1084510"/>
                  </a:lnTo>
                  <a:lnTo>
                    <a:pt x="325629" y="1061685"/>
                  </a:lnTo>
                  <a:lnTo>
                    <a:pt x="284051" y="1035396"/>
                  </a:lnTo>
                  <a:lnTo>
                    <a:pt x="243824" y="1005630"/>
                  </a:lnTo>
                  <a:lnTo>
                    <a:pt x="205877" y="972990"/>
                  </a:lnTo>
                  <a:lnTo>
                    <a:pt x="171022" y="938262"/>
                  </a:lnTo>
                  <a:lnTo>
                    <a:pt x="139292" y="901657"/>
                  </a:lnTo>
                  <a:lnTo>
                    <a:pt x="110721" y="863382"/>
                  </a:lnTo>
                  <a:lnTo>
                    <a:pt x="85344" y="823647"/>
                  </a:lnTo>
                  <a:lnTo>
                    <a:pt x="63195" y="782661"/>
                  </a:lnTo>
                  <a:lnTo>
                    <a:pt x="44308" y="740631"/>
                  </a:lnTo>
                  <a:lnTo>
                    <a:pt x="28718" y="697768"/>
                  </a:lnTo>
                  <a:lnTo>
                    <a:pt x="16457" y="654280"/>
                  </a:lnTo>
                  <a:lnTo>
                    <a:pt x="7561" y="610375"/>
                  </a:lnTo>
                  <a:lnTo>
                    <a:pt x="2064" y="566262"/>
                  </a:lnTo>
                  <a:lnTo>
                    <a:pt x="0" y="522150"/>
                  </a:lnTo>
                  <a:lnTo>
                    <a:pt x="1402" y="478249"/>
                  </a:lnTo>
                  <a:lnTo>
                    <a:pt x="6305" y="434766"/>
                  </a:lnTo>
                  <a:lnTo>
                    <a:pt x="14744" y="391911"/>
                  </a:lnTo>
                  <a:lnTo>
                    <a:pt x="26752" y="349892"/>
                  </a:lnTo>
                  <a:lnTo>
                    <a:pt x="42363" y="308918"/>
                  </a:lnTo>
                  <a:lnTo>
                    <a:pt x="61612" y="269198"/>
                  </a:lnTo>
                  <a:lnTo>
                    <a:pt x="84533" y="230940"/>
                  </a:lnTo>
                  <a:lnTo>
                    <a:pt x="111160" y="194354"/>
                  </a:lnTo>
                  <a:close/>
                </a:path>
                <a:path w="1176020" h="1149985">
                  <a:moveTo>
                    <a:pt x="213141" y="275761"/>
                  </a:moveTo>
                  <a:lnTo>
                    <a:pt x="186733" y="313345"/>
                  </a:lnTo>
                  <a:lnTo>
                    <a:pt x="165461" y="353199"/>
                  </a:lnTo>
                  <a:lnTo>
                    <a:pt x="149258" y="394938"/>
                  </a:lnTo>
                  <a:lnTo>
                    <a:pt x="138054" y="438181"/>
                  </a:lnTo>
                  <a:lnTo>
                    <a:pt x="131782" y="482546"/>
                  </a:lnTo>
                  <a:lnTo>
                    <a:pt x="130372" y="527648"/>
                  </a:lnTo>
                  <a:lnTo>
                    <a:pt x="133756" y="573106"/>
                  </a:lnTo>
                  <a:lnTo>
                    <a:pt x="141867" y="618537"/>
                  </a:lnTo>
                  <a:lnTo>
                    <a:pt x="154635" y="663558"/>
                  </a:lnTo>
                  <a:lnTo>
                    <a:pt x="171992" y="707787"/>
                  </a:lnTo>
                  <a:lnTo>
                    <a:pt x="193870" y="750841"/>
                  </a:lnTo>
                  <a:lnTo>
                    <a:pt x="220200" y="792336"/>
                  </a:lnTo>
                  <a:lnTo>
                    <a:pt x="250914" y="831892"/>
                  </a:lnTo>
                  <a:lnTo>
                    <a:pt x="285943" y="869123"/>
                  </a:lnTo>
                  <a:lnTo>
                    <a:pt x="325219" y="903649"/>
                  </a:lnTo>
                  <a:lnTo>
                    <a:pt x="367575" y="934292"/>
                  </a:lnTo>
                  <a:lnTo>
                    <a:pt x="411633" y="960191"/>
                  </a:lnTo>
                  <a:lnTo>
                    <a:pt x="457004" y="981365"/>
                  </a:lnTo>
                  <a:lnTo>
                    <a:pt x="503298" y="997834"/>
                  </a:lnTo>
                  <a:lnTo>
                    <a:pt x="550128" y="1009614"/>
                  </a:lnTo>
                  <a:lnTo>
                    <a:pt x="597103" y="1016726"/>
                  </a:lnTo>
                  <a:lnTo>
                    <a:pt x="643837" y="1019187"/>
                  </a:lnTo>
                  <a:lnTo>
                    <a:pt x="689940" y="1017016"/>
                  </a:lnTo>
                  <a:lnTo>
                    <a:pt x="735022" y="1010232"/>
                  </a:lnTo>
                  <a:lnTo>
                    <a:pt x="778697" y="998852"/>
                  </a:lnTo>
                  <a:lnTo>
                    <a:pt x="820574" y="982896"/>
                  </a:lnTo>
                  <a:lnTo>
                    <a:pt x="860266" y="962382"/>
                  </a:lnTo>
                  <a:lnTo>
                    <a:pt x="897383" y="937329"/>
                  </a:lnTo>
                  <a:lnTo>
                    <a:pt x="931537" y="907754"/>
                  </a:lnTo>
                  <a:lnTo>
                    <a:pt x="962339" y="873677"/>
                  </a:lnTo>
                  <a:lnTo>
                    <a:pt x="988756" y="836092"/>
                  </a:lnTo>
                  <a:lnTo>
                    <a:pt x="1010032" y="796234"/>
                  </a:lnTo>
                  <a:lnTo>
                    <a:pt x="1026237" y="754488"/>
                  </a:lnTo>
                  <a:lnTo>
                    <a:pt x="1037440" y="711237"/>
                  </a:lnTo>
                  <a:lnTo>
                    <a:pt x="1043710" y="666865"/>
                  </a:lnTo>
                  <a:lnTo>
                    <a:pt x="1045116" y="621754"/>
                  </a:lnTo>
                  <a:lnTo>
                    <a:pt x="1041727" y="576288"/>
                  </a:lnTo>
                  <a:lnTo>
                    <a:pt x="1033611" y="530851"/>
                  </a:lnTo>
                  <a:lnTo>
                    <a:pt x="1020838" y="485825"/>
                  </a:lnTo>
                  <a:lnTo>
                    <a:pt x="1003477" y="441595"/>
                  </a:lnTo>
                  <a:lnTo>
                    <a:pt x="981597" y="398543"/>
                  </a:lnTo>
                  <a:lnTo>
                    <a:pt x="955266" y="357054"/>
                  </a:lnTo>
                  <a:lnTo>
                    <a:pt x="924554" y="317509"/>
                  </a:lnTo>
                  <a:lnTo>
                    <a:pt x="889530" y="280293"/>
                  </a:lnTo>
                  <a:lnTo>
                    <a:pt x="850262" y="245789"/>
                  </a:lnTo>
                  <a:lnTo>
                    <a:pt x="807905" y="215145"/>
                  </a:lnTo>
                  <a:lnTo>
                    <a:pt x="763847" y="189242"/>
                  </a:lnTo>
                  <a:lnTo>
                    <a:pt x="718477" y="168061"/>
                  </a:lnTo>
                  <a:lnTo>
                    <a:pt x="672182" y="151585"/>
                  </a:lnTo>
                  <a:lnTo>
                    <a:pt x="625353" y="139796"/>
                  </a:lnTo>
                  <a:lnTo>
                    <a:pt x="578377" y="132676"/>
                  </a:lnTo>
                  <a:lnTo>
                    <a:pt x="531644" y="130207"/>
                  </a:lnTo>
                  <a:lnTo>
                    <a:pt x="485541" y="132372"/>
                  </a:lnTo>
                  <a:lnTo>
                    <a:pt x="440458" y="139152"/>
                  </a:lnTo>
                  <a:lnTo>
                    <a:pt x="396784" y="150530"/>
                  </a:lnTo>
                  <a:lnTo>
                    <a:pt x="354906" y="166488"/>
                  </a:lnTo>
                  <a:lnTo>
                    <a:pt x="315214" y="187008"/>
                  </a:lnTo>
                  <a:lnTo>
                    <a:pt x="278097" y="212072"/>
                  </a:lnTo>
                  <a:lnTo>
                    <a:pt x="243943" y="241662"/>
                  </a:lnTo>
                  <a:lnTo>
                    <a:pt x="213141" y="27576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80" y="0"/>
              <a:ext cx="8808720" cy="6858000"/>
            </a:xfrm>
            <a:custGeom>
              <a:avLst/>
              <a:gdLst/>
              <a:ahLst/>
              <a:cxnLst/>
              <a:rect l="l" t="t" r="r" b="b"/>
              <a:pathLst>
                <a:path w="8808720" h="6858000">
                  <a:moveTo>
                    <a:pt x="8808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808720" y="685800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" y="0"/>
              <a:ext cx="161544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9566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792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247" y="6858000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65476" y="219456"/>
            <a:ext cx="2529840" cy="123444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156330" y="427431"/>
            <a:ext cx="15500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PNG</a:t>
            </a:r>
            <a:endParaRPr sz="6000"/>
          </a:p>
        </p:txBody>
      </p:sp>
      <p:sp>
        <p:nvSpPr>
          <p:cNvPr id="16" name="object 16"/>
          <p:cNvSpPr txBox="1"/>
          <p:nvPr/>
        </p:nvSpPr>
        <p:spPr>
          <a:xfrm>
            <a:off x="1304289" y="1322577"/>
            <a:ext cx="6540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5" dirty="0">
                <a:solidFill>
                  <a:srgbClr val="3891A7"/>
                </a:solidFill>
                <a:latin typeface="Wingdings 2"/>
                <a:cs typeface="Wingdings 2"/>
              </a:rPr>
              <a:t></a:t>
            </a:r>
            <a:endParaRPr sz="550">
              <a:latin typeface="Wingdings 2"/>
              <a:cs typeface="Wingdings 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22044" y="1378965"/>
            <a:ext cx="8144509" cy="5415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6725" indent="-454659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968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3200" dirty="0">
                <a:latin typeface="Times New Roman"/>
                <a:cs typeface="Times New Roman"/>
              </a:rPr>
              <a:t>Stands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Portable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Network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Graphics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891A7"/>
              </a:buClr>
              <a:buFont typeface="Wingdings 2"/>
              <a:buChar char=""/>
            </a:pPr>
            <a:endParaRPr sz="3650">
              <a:latin typeface="Times New Roman"/>
              <a:cs typeface="Times New Roman"/>
            </a:endParaRPr>
          </a:p>
          <a:p>
            <a:pPr marL="466725" marR="5080" indent="-454659">
              <a:lnSpc>
                <a:spcPts val="3070"/>
              </a:lnSpc>
              <a:buClr>
                <a:srgbClr val="3891A7"/>
              </a:buClr>
              <a:buSzPct val="7968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3200" dirty="0">
                <a:latin typeface="Times New Roman"/>
                <a:cs typeface="Times New Roman"/>
              </a:rPr>
              <a:t>Uses lossless compression technique which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supports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24-bits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colors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but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supported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all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browsers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891A7"/>
              </a:buClr>
              <a:buFont typeface="Wingdings 2"/>
              <a:buChar char=""/>
            </a:pPr>
            <a:endParaRPr sz="305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buClr>
                <a:srgbClr val="3891A7"/>
              </a:buClr>
              <a:buSzPct val="7968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3200" dirty="0">
                <a:latin typeface="Times New Roman"/>
                <a:cs typeface="Times New Roman"/>
              </a:rPr>
              <a:t>Suitable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text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icons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etc.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891A7"/>
              </a:buClr>
              <a:buFont typeface="Wingdings 2"/>
              <a:buChar char=""/>
            </a:pPr>
            <a:endParaRPr sz="3650">
              <a:latin typeface="Times New Roman"/>
              <a:cs typeface="Times New Roman"/>
            </a:endParaRPr>
          </a:p>
          <a:p>
            <a:pPr marL="466725" marR="862965" indent="-454659">
              <a:lnSpc>
                <a:spcPts val="3070"/>
              </a:lnSpc>
              <a:buClr>
                <a:srgbClr val="3891A7"/>
              </a:buClr>
              <a:buSzPct val="7968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3200" dirty="0">
                <a:latin typeface="Times New Roman"/>
                <a:cs typeface="Times New Roman"/>
              </a:rPr>
              <a:t>Smaller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Size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 compared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GIF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JPEG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891A7"/>
              </a:buClr>
              <a:buFont typeface="Wingdings 2"/>
              <a:buChar char=""/>
            </a:pPr>
            <a:endParaRPr sz="3050">
              <a:latin typeface="Times New Roman"/>
              <a:cs typeface="Times New Roman"/>
            </a:endParaRPr>
          </a:p>
          <a:p>
            <a:pPr marL="466725" indent="-454659">
              <a:lnSpc>
                <a:spcPct val="100000"/>
              </a:lnSpc>
              <a:spcBef>
                <a:spcPts val="5"/>
              </a:spcBef>
              <a:buClr>
                <a:srgbClr val="3891A7"/>
              </a:buClr>
              <a:buSzPct val="7968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3200" dirty="0">
                <a:latin typeface="Times New Roman"/>
                <a:cs typeface="Times New Roman"/>
              </a:rPr>
              <a:t>Extension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.png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5" y="0"/>
            <a:ext cx="9909175" cy="6861175"/>
            <a:chOff x="-3045" y="0"/>
            <a:chExt cx="9909175" cy="686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506" y="0"/>
                  </a:lnTo>
                  <a:lnTo>
                    <a:pt x="0" y="819404"/>
                  </a:lnTo>
                  <a:lnTo>
                    <a:pt x="50881" y="818106"/>
                  </a:lnTo>
                  <a:lnTo>
                    <a:pt x="100519" y="814261"/>
                  </a:lnTo>
                  <a:lnTo>
                    <a:pt x="149345" y="807936"/>
                  </a:lnTo>
                  <a:lnTo>
                    <a:pt x="197283" y="799201"/>
                  </a:lnTo>
                  <a:lnTo>
                    <a:pt x="244260" y="788125"/>
                  </a:lnTo>
                  <a:lnTo>
                    <a:pt x="290199" y="774778"/>
                  </a:lnTo>
                  <a:lnTo>
                    <a:pt x="335027" y="759228"/>
                  </a:lnTo>
                  <a:lnTo>
                    <a:pt x="378668" y="741545"/>
                  </a:lnTo>
                  <a:lnTo>
                    <a:pt x="421047" y="721798"/>
                  </a:lnTo>
                  <a:lnTo>
                    <a:pt x="462089" y="700057"/>
                  </a:lnTo>
                  <a:lnTo>
                    <a:pt x="501719" y="676389"/>
                  </a:lnTo>
                  <a:lnTo>
                    <a:pt x="539863" y="650866"/>
                  </a:lnTo>
                  <a:lnTo>
                    <a:pt x="576445" y="623555"/>
                  </a:lnTo>
                  <a:lnTo>
                    <a:pt x="611391" y="594526"/>
                  </a:lnTo>
                  <a:lnTo>
                    <a:pt x="644625" y="563849"/>
                  </a:lnTo>
                  <a:lnTo>
                    <a:pt x="676073" y="531592"/>
                  </a:lnTo>
                  <a:lnTo>
                    <a:pt x="705659" y="497824"/>
                  </a:lnTo>
                  <a:lnTo>
                    <a:pt x="733309" y="462616"/>
                  </a:lnTo>
                  <a:lnTo>
                    <a:pt x="758948" y="426036"/>
                  </a:lnTo>
                  <a:lnTo>
                    <a:pt x="782501" y="388152"/>
                  </a:lnTo>
                  <a:lnTo>
                    <a:pt x="803893" y="349036"/>
                  </a:lnTo>
                  <a:lnTo>
                    <a:pt x="823049" y="308755"/>
                  </a:lnTo>
                  <a:lnTo>
                    <a:pt x="839893" y="267378"/>
                  </a:lnTo>
                  <a:lnTo>
                    <a:pt x="854352" y="224976"/>
                  </a:lnTo>
                  <a:lnTo>
                    <a:pt x="866350" y="181618"/>
                  </a:lnTo>
                  <a:lnTo>
                    <a:pt x="875813" y="137371"/>
                  </a:lnTo>
                  <a:lnTo>
                    <a:pt x="882664" y="92307"/>
                  </a:lnTo>
                  <a:lnTo>
                    <a:pt x="886830" y="46493"/>
                  </a:lnTo>
                  <a:lnTo>
                    <a:pt x="88823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556"/>
              <a:ext cx="888365" cy="819785"/>
            </a:xfrm>
            <a:custGeom>
              <a:avLst/>
              <a:gdLst/>
              <a:ahLst/>
              <a:cxnLst/>
              <a:rect l="l" t="t" r="r" b="b"/>
              <a:pathLst>
                <a:path w="888365" h="819785">
                  <a:moveTo>
                    <a:pt x="888235" y="0"/>
                  </a:moveTo>
                  <a:lnTo>
                    <a:pt x="886830" y="46493"/>
                  </a:lnTo>
                  <a:lnTo>
                    <a:pt x="882664" y="92307"/>
                  </a:lnTo>
                  <a:lnTo>
                    <a:pt x="875813" y="137371"/>
                  </a:lnTo>
                  <a:lnTo>
                    <a:pt x="866350" y="181618"/>
                  </a:lnTo>
                  <a:lnTo>
                    <a:pt x="854352" y="224976"/>
                  </a:lnTo>
                  <a:lnTo>
                    <a:pt x="839894" y="267378"/>
                  </a:lnTo>
                  <a:lnTo>
                    <a:pt x="823049" y="308755"/>
                  </a:lnTo>
                  <a:lnTo>
                    <a:pt x="803893" y="349036"/>
                  </a:lnTo>
                  <a:lnTo>
                    <a:pt x="782501" y="388152"/>
                  </a:lnTo>
                  <a:lnTo>
                    <a:pt x="758949" y="426036"/>
                  </a:lnTo>
                  <a:lnTo>
                    <a:pt x="733310" y="462616"/>
                  </a:lnTo>
                  <a:lnTo>
                    <a:pt x="705659" y="497824"/>
                  </a:lnTo>
                  <a:lnTo>
                    <a:pt x="676073" y="531592"/>
                  </a:lnTo>
                  <a:lnTo>
                    <a:pt x="644625" y="563849"/>
                  </a:lnTo>
                  <a:lnTo>
                    <a:pt x="611391" y="594526"/>
                  </a:lnTo>
                  <a:lnTo>
                    <a:pt x="576445" y="623555"/>
                  </a:lnTo>
                  <a:lnTo>
                    <a:pt x="539863" y="650866"/>
                  </a:lnTo>
                  <a:lnTo>
                    <a:pt x="501719" y="676389"/>
                  </a:lnTo>
                  <a:lnTo>
                    <a:pt x="462089" y="700057"/>
                  </a:lnTo>
                  <a:lnTo>
                    <a:pt x="421047" y="721798"/>
                  </a:lnTo>
                  <a:lnTo>
                    <a:pt x="378668" y="741545"/>
                  </a:lnTo>
                  <a:lnTo>
                    <a:pt x="335027" y="759228"/>
                  </a:lnTo>
                  <a:lnTo>
                    <a:pt x="290200" y="774778"/>
                  </a:lnTo>
                  <a:lnTo>
                    <a:pt x="244260" y="788125"/>
                  </a:lnTo>
                  <a:lnTo>
                    <a:pt x="197283" y="799201"/>
                  </a:lnTo>
                  <a:lnTo>
                    <a:pt x="149345" y="807936"/>
                  </a:lnTo>
                  <a:lnTo>
                    <a:pt x="100519" y="814261"/>
                  </a:lnTo>
                  <a:lnTo>
                    <a:pt x="50881" y="818106"/>
                  </a:lnTo>
                  <a:lnTo>
                    <a:pt x="505" y="819404"/>
                  </a:lnTo>
                  <a:lnTo>
                    <a:pt x="337" y="819404"/>
                  </a:lnTo>
                  <a:lnTo>
                    <a:pt x="168" y="819404"/>
                  </a:lnTo>
                  <a:lnTo>
                    <a:pt x="0" y="819404"/>
                  </a:lnTo>
                  <a:lnTo>
                    <a:pt x="506" y="0"/>
                  </a:lnTo>
                  <a:lnTo>
                    <a:pt x="888235" y="0"/>
                  </a:lnTo>
                  <a:close/>
                </a:path>
              </a:pathLst>
            </a:custGeom>
            <a:ln w="12700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" y="6095"/>
              <a:ext cx="1926336" cy="1783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879" y="21081"/>
              <a:ext cx="1844039" cy="1702435"/>
            </a:xfrm>
            <a:custGeom>
              <a:avLst/>
              <a:gdLst/>
              <a:ahLst/>
              <a:cxnLst/>
              <a:rect l="l" t="t" r="r" b="b"/>
              <a:pathLst>
                <a:path w="1844039" h="1702435">
                  <a:moveTo>
                    <a:pt x="0" y="851154"/>
                  </a:moveTo>
                  <a:lnTo>
                    <a:pt x="1364" y="804458"/>
                  </a:lnTo>
                  <a:lnTo>
                    <a:pt x="5410" y="758420"/>
                  </a:lnTo>
                  <a:lnTo>
                    <a:pt x="12067" y="713105"/>
                  </a:lnTo>
                  <a:lnTo>
                    <a:pt x="21266" y="668577"/>
                  </a:lnTo>
                  <a:lnTo>
                    <a:pt x="32936" y="624901"/>
                  </a:lnTo>
                  <a:lnTo>
                    <a:pt x="47006" y="582143"/>
                  </a:lnTo>
                  <a:lnTo>
                    <a:pt x="63406" y="540367"/>
                  </a:lnTo>
                  <a:lnTo>
                    <a:pt x="82066" y="499639"/>
                  </a:lnTo>
                  <a:lnTo>
                    <a:pt x="102916" y="460022"/>
                  </a:lnTo>
                  <a:lnTo>
                    <a:pt x="125885" y="421583"/>
                  </a:lnTo>
                  <a:lnTo>
                    <a:pt x="150903" y="384386"/>
                  </a:lnTo>
                  <a:lnTo>
                    <a:pt x="177899" y="348496"/>
                  </a:lnTo>
                  <a:lnTo>
                    <a:pt x="206804" y="313977"/>
                  </a:lnTo>
                  <a:lnTo>
                    <a:pt x="237547" y="280896"/>
                  </a:lnTo>
                  <a:lnTo>
                    <a:pt x="270057" y="249316"/>
                  </a:lnTo>
                  <a:lnTo>
                    <a:pt x="304265" y="219304"/>
                  </a:lnTo>
                  <a:lnTo>
                    <a:pt x="340100" y="190922"/>
                  </a:lnTo>
                  <a:lnTo>
                    <a:pt x="377491" y="164238"/>
                  </a:lnTo>
                  <a:lnTo>
                    <a:pt x="416369" y="139315"/>
                  </a:lnTo>
                  <a:lnTo>
                    <a:pt x="456663" y="116219"/>
                  </a:lnTo>
                  <a:lnTo>
                    <a:pt x="498303" y="95014"/>
                  </a:lnTo>
                  <a:lnTo>
                    <a:pt x="541218" y="75765"/>
                  </a:lnTo>
                  <a:lnTo>
                    <a:pt x="585339" y="58538"/>
                  </a:lnTo>
                  <a:lnTo>
                    <a:pt x="630594" y="43397"/>
                  </a:lnTo>
                  <a:lnTo>
                    <a:pt x="676914" y="30407"/>
                  </a:lnTo>
                  <a:lnTo>
                    <a:pt x="724228" y="19634"/>
                  </a:lnTo>
                  <a:lnTo>
                    <a:pt x="772466" y="11141"/>
                  </a:lnTo>
                  <a:lnTo>
                    <a:pt x="821557" y="4995"/>
                  </a:lnTo>
                  <a:lnTo>
                    <a:pt x="871432" y="1259"/>
                  </a:lnTo>
                  <a:lnTo>
                    <a:pt x="922019" y="0"/>
                  </a:lnTo>
                  <a:lnTo>
                    <a:pt x="972625" y="1259"/>
                  </a:lnTo>
                  <a:lnTo>
                    <a:pt x="1022503" y="4995"/>
                  </a:lnTo>
                  <a:lnTo>
                    <a:pt x="1071598" y="11141"/>
                  </a:lnTo>
                  <a:lnTo>
                    <a:pt x="1119838" y="19634"/>
                  </a:lnTo>
                  <a:lnTo>
                    <a:pt x="1167154" y="30407"/>
                  </a:lnTo>
                  <a:lnTo>
                    <a:pt x="1213476" y="43397"/>
                  </a:lnTo>
                  <a:lnTo>
                    <a:pt x="1258732" y="58538"/>
                  </a:lnTo>
                  <a:lnTo>
                    <a:pt x="1302853" y="75765"/>
                  </a:lnTo>
                  <a:lnTo>
                    <a:pt x="1345768" y="95014"/>
                  </a:lnTo>
                  <a:lnTo>
                    <a:pt x="1387408" y="116219"/>
                  </a:lnTo>
                  <a:lnTo>
                    <a:pt x="1427701" y="139315"/>
                  </a:lnTo>
                  <a:lnTo>
                    <a:pt x="1466578" y="164238"/>
                  </a:lnTo>
                  <a:lnTo>
                    <a:pt x="1503968" y="190922"/>
                  </a:lnTo>
                  <a:lnTo>
                    <a:pt x="1539801" y="219304"/>
                  </a:lnTo>
                  <a:lnTo>
                    <a:pt x="1574007" y="249316"/>
                  </a:lnTo>
                  <a:lnTo>
                    <a:pt x="1606516" y="280896"/>
                  </a:lnTo>
                  <a:lnTo>
                    <a:pt x="1637256" y="313977"/>
                  </a:lnTo>
                  <a:lnTo>
                    <a:pt x="1666159" y="348496"/>
                  </a:lnTo>
                  <a:lnTo>
                    <a:pt x="1693153" y="384386"/>
                  </a:lnTo>
                  <a:lnTo>
                    <a:pt x="1718169" y="421583"/>
                  </a:lnTo>
                  <a:lnTo>
                    <a:pt x="1741136" y="460022"/>
                  </a:lnTo>
                  <a:lnTo>
                    <a:pt x="1761983" y="499639"/>
                  </a:lnTo>
                  <a:lnTo>
                    <a:pt x="1780641" y="540367"/>
                  </a:lnTo>
                  <a:lnTo>
                    <a:pt x="1797039" y="582143"/>
                  </a:lnTo>
                  <a:lnTo>
                    <a:pt x="1811108" y="624901"/>
                  </a:lnTo>
                  <a:lnTo>
                    <a:pt x="1822776" y="668577"/>
                  </a:lnTo>
                  <a:lnTo>
                    <a:pt x="1831973" y="713105"/>
                  </a:lnTo>
                  <a:lnTo>
                    <a:pt x="1838630" y="758420"/>
                  </a:lnTo>
                  <a:lnTo>
                    <a:pt x="1842675" y="804458"/>
                  </a:lnTo>
                  <a:lnTo>
                    <a:pt x="1844039" y="851154"/>
                  </a:lnTo>
                  <a:lnTo>
                    <a:pt x="1842675" y="897849"/>
                  </a:lnTo>
                  <a:lnTo>
                    <a:pt x="1838630" y="943885"/>
                  </a:lnTo>
                  <a:lnTo>
                    <a:pt x="1831973" y="989199"/>
                  </a:lnTo>
                  <a:lnTo>
                    <a:pt x="1822776" y="1033724"/>
                  </a:lnTo>
                  <a:lnTo>
                    <a:pt x="1811108" y="1077396"/>
                  </a:lnTo>
                  <a:lnTo>
                    <a:pt x="1797039" y="1120151"/>
                  </a:lnTo>
                  <a:lnTo>
                    <a:pt x="1780641" y="1161922"/>
                  </a:lnTo>
                  <a:lnTo>
                    <a:pt x="1761983" y="1202646"/>
                  </a:lnTo>
                  <a:lnTo>
                    <a:pt x="1741136" y="1242257"/>
                  </a:lnTo>
                  <a:lnTo>
                    <a:pt x="1718169" y="1280691"/>
                  </a:lnTo>
                  <a:lnTo>
                    <a:pt x="1693153" y="1317882"/>
                  </a:lnTo>
                  <a:lnTo>
                    <a:pt x="1666159" y="1353767"/>
                  </a:lnTo>
                  <a:lnTo>
                    <a:pt x="1637256" y="1388279"/>
                  </a:lnTo>
                  <a:lnTo>
                    <a:pt x="1606516" y="1421354"/>
                  </a:lnTo>
                  <a:lnTo>
                    <a:pt x="1574007" y="1452927"/>
                  </a:lnTo>
                  <a:lnTo>
                    <a:pt x="1539801" y="1482934"/>
                  </a:lnTo>
                  <a:lnTo>
                    <a:pt x="1503968" y="1511308"/>
                  </a:lnTo>
                  <a:lnTo>
                    <a:pt x="1466578" y="1537987"/>
                  </a:lnTo>
                  <a:lnTo>
                    <a:pt x="1427701" y="1562904"/>
                  </a:lnTo>
                  <a:lnTo>
                    <a:pt x="1387408" y="1585994"/>
                  </a:lnTo>
                  <a:lnTo>
                    <a:pt x="1345768" y="1607194"/>
                  </a:lnTo>
                  <a:lnTo>
                    <a:pt x="1302853" y="1626437"/>
                  </a:lnTo>
                  <a:lnTo>
                    <a:pt x="1258732" y="1643660"/>
                  </a:lnTo>
                  <a:lnTo>
                    <a:pt x="1213476" y="1658796"/>
                  </a:lnTo>
                  <a:lnTo>
                    <a:pt x="1167154" y="1671782"/>
                  </a:lnTo>
                  <a:lnTo>
                    <a:pt x="1119838" y="1682553"/>
                  </a:lnTo>
                  <a:lnTo>
                    <a:pt x="1071598" y="1691042"/>
                  </a:lnTo>
                  <a:lnTo>
                    <a:pt x="1022503" y="1697187"/>
                  </a:lnTo>
                  <a:lnTo>
                    <a:pt x="972625" y="1700921"/>
                  </a:lnTo>
                  <a:lnTo>
                    <a:pt x="922032" y="1702181"/>
                  </a:lnTo>
                  <a:lnTo>
                    <a:pt x="871432" y="1700921"/>
                  </a:lnTo>
                  <a:lnTo>
                    <a:pt x="821557" y="1697187"/>
                  </a:lnTo>
                  <a:lnTo>
                    <a:pt x="772466" y="1691042"/>
                  </a:lnTo>
                  <a:lnTo>
                    <a:pt x="724228" y="1682553"/>
                  </a:lnTo>
                  <a:lnTo>
                    <a:pt x="676914" y="1671782"/>
                  </a:lnTo>
                  <a:lnTo>
                    <a:pt x="630594" y="1658796"/>
                  </a:lnTo>
                  <a:lnTo>
                    <a:pt x="585339" y="1643660"/>
                  </a:lnTo>
                  <a:lnTo>
                    <a:pt x="541219" y="1626437"/>
                  </a:lnTo>
                  <a:lnTo>
                    <a:pt x="498303" y="1607194"/>
                  </a:lnTo>
                  <a:lnTo>
                    <a:pt x="456664" y="1585994"/>
                  </a:lnTo>
                  <a:lnTo>
                    <a:pt x="416370" y="1562904"/>
                  </a:lnTo>
                  <a:lnTo>
                    <a:pt x="377492" y="1537987"/>
                  </a:lnTo>
                  <a:lnTo>
                    <a:pt x="340101" y="1511308"/>
                  </a:lnTo>
                  <a:lnTo>
                    <a:pt x="304266" y="1482934"/>
                  </a:lnTo>
                  <a:lnTo>
                    <a:pt x="270059" y="1452927"/>
                  </a:lnTo>
                  <a:lnTo>
                    <a:pt x="237549" y="1421354"/>
                  </a:lnTo>
                  <a:lnTo>
                    <a:pt x="206806" y="1388279"/>
                  </a:lnTo>
                  <a:lnTo>
                    <a:pt x="177902" y="1353767"/>
                  </a:lnTo>
                  <a:lnTo>
                    <a:pt x="150906" y="1317882"/>
                  </a:lnTo>
                  <a:lnTo>
                    <a:pt x="125888" y="1280691"/>
                  </a:lnTo>
                  <a:lnTo>
                    <a:pt x="102920" y="1242257"/>
                  </a:lnTo>
                  <a:lnTo>
                    <a:pt x="82071" y="1202646"/>
                  </a:lnTo>
                  <a:lnTo>
                    <a:pt x="63412" y="1161922"/>
                  </a:lnTo>
                  <a:lnTo>
                    <a:pt x="47012" y="1120151"/>
                  </a:lnTo>
                  <a:lnTo>
                    <a:pt x="32943" y="1077396"/>
                  </a:lnTo>
                  <a:lnTo>
                    <a:pt x="21274" y="1033724"/>
                  </a:lnTo>
                  <a:lnTo>
                    <a:pt x="12077" y="989199"/>
                  </a:lnTo>
                  <a:lnTo>
                    <a:pt x="5420" y="943885"/>
                  </a:lnTo>
                  <a:lnTo>
                    <a:pt x="1375" y="897849"/>
                  </a:lnTo>
                  <a:lnTo>
                    <a:pt x="12" y="85115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1" y="1024128"/>
              <a:ext cx="1217676" cy="11932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4" y="1031703"/>
              <a:ext cx="1175464" cy="1149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144" y="1031703"/>
              <a:ext cx="1176020" cy="1149985"/>
            </a:xfrm>
            <a:custGeom>
              <a:avLst/>
              <a:gdLst/>
              <a:ahLst/>
              <a:cxnLst/>
              <a:rect l="l" t="t" r="r" b="b"/>
              <a:pathLst>
                <a:path w="1176020" h="1149985">
                  <a:moveTo>
                    <a:pt x="111160" y="194354"/>
                  </a:moveTo>
                  <a:lnTo>
                    <a:pt x="140947" y="160272"/>
                  </a:lnTo>
                  <a:lnTo>
                    <a:pt x="173183" y="129434"/>
                  </a:lnTo>
                  <a:lnTo>
                    <a:pt x="207658" y="101852"/>
                  </a:lnTo>
                  <a:lnTo>
                    <a:pt x="244161" y="77541"/>
                  </a:lnTo>
                  <a:lnTo>
                    <a:pt x="282480" y="56512"/>
                  </a:lnTo>
                  <a:lnTo>
                    <a:pt x="322405" y="38778"/>
                  </a:lnTo>
                  <a:lnTo>
                    <a:pt x="363724" y="24354"/>
                  </a:lnTo>
                  <a:lnTo>
                    <a:pt x="406226" y="13250"/>
                  </a:lnTo>
                  <a:lnTo>
                    <a:pt x="449699" y="5482"/>
                  </a:lnTo>
                  <a:lnTo>
                    <a:pt x="493933" y="1060"/>
                  </a:lnTo>
                  <a:lnTo>
                    <a:pt x="538717" y="0"/>
                  </a:lnTo>
                  <a:lnTo>
                    <a:pt x="583839" y="2312"/>
                  </a:lnTo>
                  <a:lnTo>
                    <a:pt x="629088" y="8011"/>
                  </a:lnTo>
                  <a:lnTo>
                    <a:pt x="674253" y="17109"/>
                  </a:lnTo>
                  <a:lnTo>
                    <a:pt x="719124" y="29619"/>
                  </a:lnTo>
                  <a:lnTo>
                    <a:pt x="763487" y="45555"/>
                  </a:lnTo>
                  <a:lnTo>
                    <a:pt x="807134" y="64929"/>
                  </a:lnTo>
                  <a:lnTo>
                    <a:pt x="849851" y="87754"/>
                  </a:lnTo>
                  <a:lnTo>
                    <a:pt x="891429" y="114042"/>
                  </a:lnTo>
                  <a:lnTo>
                    <a:pt x="931656" y="143808"/>
                  </a:lnTo>
                  <a:lnTo>
                    <a:pt x="969606" y="176431"/>
                  </a:lnTo>
                  <a:lnTo>
                    <a:pt x="1004463" y="211142"/>
                  </a:lnTo>
                  <a:lnTo>
                    <a:pt x="1036193" y="247733"/>
                  </a:lnTo>
                  <a:lnTo>
                    <a:pt x="1064763" y="285995"/>
                  </a:lnTo>
                  <a:lnTo>
                    <a:pt x="1090138" y="325720"/>
                  </a:lnTo>
                  <a:lnTo>
                    <a:pt x="1112285" y="366698"/>
                  </a:lnTo>
                  <a:lnTo>
                    <a:pt x="1131169" y="408721"/>
                  </a:lnTo>
                  <a:lnTo>
                    <a:pt x="1146756" y="451579"/>
                  </a:lnTo>
                  <a:lnTo>
                    <a:pt x="1159013" y="495065"/>
                  </a:lnTo>
                  <a:lnTo>
                    <a:pt x="1167906" y="538969"/>
                  </a:lnTo>
                  <a:lnTo>
                    <a:pt x="1173401" y="583082"/>
                  </a:lnTo>
                  <a:lnTo>
                    <a:pt x="1175464" y="627197"/>
                  </a:lnTo>
                  <a:lnTo>
                    <a:pt x="1174060" y="671103"/>
                  </a:lnTo>
                  <a:lnTo>
                    <a:pt x="1169156" y="714593"/>
                  </a:lnTo>
                  <a:lnTo>
                    <a:pt x="1160719" y="757456"/>
                  </a:lnTo>
                  <a:lnTo>
                    <a:pt x="1148713" y="799486"/>
                  </a:lnTo>
                  <a:lnTo>
                    <a:pt x="1133106" y="840472"/>
                  </a:lnTo>
                  <a:lnTo>
                    <a:pt x="1113863" y="880207"/>
                  </a:lnTo>
                  <a:lnTo>
                    <a:pt x="1090950" y="918480"/>
                  </a:lnTo>
                  <a:lnTo>
                    <a:pt x="1064333" y="955084"/>
                  </a:lnTo>
                  <a:lnTo>
                    <a:pt x="1034545" y="989166"/>
                  </a:lnTo>
                  <a:lnTo>
                    <a:pt x="1002307" y="1020005"/>
                  </a:lnTo>
                  <a:lnTo>
                    <a:pt x="967830" y="1047586"/>
                  </a:lnTo>
                  <a:lnTo>
                    <a:pt x="931326" y="1071898"/>
                  </a:lnTo>
                  <a:lnTo>
                    <a:pt x="893005" y="1092927"/>
                  </a:lnTo>
                  <a:lnTo>
                    <a:pt x="853080" y="1110660"/>
                  </a:lnTo>
                  <a:lnTo>
                    <a:pt x="811760" y="1125085"/>
                  </a:lnTo>
                  <a:lnTo>
                    <a:pt x="769258" y="1136188"/>
                  </a:lnTo>
                  <a:lnTo>
                    <a:pt x="725784" y="1143957"/>
                  </a:lnTo>
                  <a:lnTo>
                    <a:pt x="681549" y="1148378"/>
                  </a:lnTo>
                  <a:lnTo>
                    <a:pt x="636765" y="1149439"/>
                  </a:lnTo>
                  <a:lnTo>
                    <a:pt x="591642" y="1147127"/>
                  </a:lnTo>
                  <a:lnTo>
                    <a:pt x="546393" y="1141428"/>
                  </a:lnTo>
                  <a:lnTo>
                    <a:pt x="501227" y="1132330"/>
                  </a:lnTo>
                  <a:lnTo>
                    <a:pt x="456357" y="1119819"/>
                  </a:lnTo>
                  <a:lnTo>
                    <a:pt x="411993" y="1103884"/>
                  </a:lnTo>
                  <a:lnTo>
                    <a:pt x="368347" y="1084510"/>
                  </a:lnTo>
                  <a:lnTo>
                    <a:pt x="325629" y="1061685"/>
                  </a:lnTo>
                  <a:lnTo>
                    <a:pt x="284051" y="1035396"/>
                  </a:lnTo>
                  <a:lnTo>
                    <a:pt x="243824" y="1005630"/>
                  </a:lnTo>
                  <a:lnTo>
                    <a:pt x="205877" y="972990"/>
                  </a:lnTo>
                  <a:lnTo>
                    <a:pt x="171022" y="938262"/>
                  </a:lnTo>
                  <a:lnTo>
                    <a:pt x="139292" y="901657"/>
                  </a:lnTo>
                  <a:lnTo>
                    <a:pt x="110721" y="863382"/>
                  </a:lnTo>
                  <a:lnTo>
                    <a:pt x="85344" y="823647"/>
                  </a:lnTo>
                  <a:lnTo>
                    <a:pt x="63195" y="782661"/>
                  </a:lnTo>
                  <a:lnTo>
                    <a:pt x="44308" y="740631"/>
                  </a:lnTo>
                  <a:lnTo>
                    <a:pt x="28718" y="697768"/>
                  </a:lnTo>
                  <a:lnTo>
                    <a:pt x="16457" y="654280"/>
                  </a:lnTo>
                  <a:lnTo>
                    <a:pt x="7561" y="610375"/>
                  </a:lnTo>
                  <a:lnTo>
                    <a:pt x="2064" y="566262"/>
                  </a:lnTo>
                  <a:lnTo>
                    <a:pt x="0" y="522150"/>
                  </a:lnTo>
                  <a:lnTo>
                    <a:pt x="1402" y="478249"/>
                  </a:lnTo>
                  <a:lnTo>
                    <a:pt x="6305" y="434766"/>
                  </a:lnTo>
                  <a:lnTo>
                    <a:pt x="14744" y="391911"/>
                  </a:lnTo>
                  <a:lnTo>
                    <a:pt x="26752" y="349892"/>
                  </a:lnTo>
                  <a:lnTo>
                    <a:pt x="42363" y="308918"/>
                  </a:lnTo>
                  <a:lnTo>
                    <a:pt x="61612" y="269198"/>
                  </a:lnTo>
                  <a:lnTo>
                    <a:pt x="84533" y="230940"/>
                  </a:lnTo>
                  <a:lnTo>
                    <a:pt x="111160" y="194354"/>
                  </a:lnTo>
                  <a:close/>
                </a:path>
                <a:path w="1176020" h="1149985">
                  <a:moveTo>
                    <a:pt x="213141" y="275761"/>
                  </a:moveTo>
                  <a:lnTo>
                    <a:pt x="186733" y="313345"/>
                  </a:lnTo>
                  <a:lnTo>
                    <a:pt x="165461" y="353199"/>
                  </a:lnTo>
                  <a:lnTo>
                    <a:pt x="149258" y="394938"/>
                  </a:lnTo>
                  <a:lnTo>
                    <a:pt x="138054" y="438181"/>
                  </a:lnTo>
                  <a:lnTo>
                    <a:pt x="131782" y="482546"/>
                  </a:lnTo>
                  <a:lnTo>
                    <a:pt x="130372" y="527648"/>
                  </a:lnTo>
                  <a:lnTo>
                    <a:pt x="133756" y="573106"/>
                  </a:lnTo>
                  <a:lnTo>
                    <a:pt x="141867" y="618537"/>
                  </a:lnTo>
                  <a:lnTo>
                    <a:pt x="154635" y="663558"/>
                  </a:lnTo>
                  <a:lnTo>
                    <a:pt x="171992" y="707787"/>
                  </a:lnTo>
                  <a:lnTo>
                    <a:pt x="193870" y="750841"/>
                  </a:lnTo>
                  <a:lnTo>
                    <a:pt x="220200" y="792336"/>
                  </a:lnTo>
                  <a:lnTo>
                    <a:pt x="250914" y="831892"/>
                  </a:lnTo>
                  <a:lnTo>
                    <a:pt x="285943" y="869123"/>
                  </a:lnTo>
                  <a:lnTo>
                    <a:pt x="325219" y="903649"/>
                  </a:lnTo>
                  <a:lnTo>
                    <a:pt x="367575" y="934292"/>
                  </a:lnTo>
                  <a:lnTo>
                    <a:pt x="411633" y="960191"/>
                  </a:lnTo>
                  <a:lnTo>
                    <a:pt x="457004" y="981365"/>
                  </a:lnTo>
                  <a:lnTo>
                    <a:pt x="503298" y="997834"/>
                  </a:lnTo>
                  <a:lnTo>
                    <a:pt x="550128" y="1009614"/>
                  </a:lnTo>
                  <a:lnTo>
                    <a:pt x="597103" y="1016726"/>
                  </a:lnTo>
                  <a:lnTo>
                    <a:pt x="643837" y="1019187"/>
                  </a:lnTo>
                  <a:lnTo>
                    <a:pt x="689940" y="1017016"/>
                  </a:lnTo>
                  <a:lnTo>
                    <a:pt x="735022" y="1010232"/>
                  </a:lnTo>
                  <a:lnTo>
                    <a:pt x="778697" y="998852"/>
                  </a:lnTo>
                  <a:lnTo>
                    <a:pt x="820574" y="982896"/>
                  </a:lnTo>
                  <a:lnTo>
                    <a:pt x="860266" y="962382"/>
                  </a:lnTo>
                  <a:lnTo>
                    <a:pt x="897383" y="937329"/>
                  </a:lnTo>
                  <a:lnTo>
                    <a:pt x="931537" y="907754"/>
                  </a:lnTo>
                  <a:lnTo>
                    <a:pt x="962339" y="873677"/>
                  </a:lnTo>
                  <a:lnTo>
                    <a:pt x="988756" y="836092"/>
                  </a:lnTo>
                  <a:lnTo>
                    <a:pt x="1010032" y="796234"/>
                  </a:lnTo>
                  <a:lnTo>
                    <a:pt x="1026237" y="754488"/>
                  </a:lnTo>
                  <a:lnTo>
                    <a:pt x="1037440" y="711237"/>
                  </a:lnTo>
                  <a:lnTo>
                    <a:pt x="1043710" y="666865"/>
                  </a:lnTo>
                  <a:lnTo>
                    <a:pt x="1045116" y="621754"/>
                  </a:lnTo>
                  <a:lnTo>
                    <a:pt x="1041727" y="576288"/>
                  </a:lnTo>
                  <a:lnTo>
                    <a:pt x="1033611" y="530851"/>
                  </a:lnTo>
                  <a:lnTo>
                    <a:pt x="1020838" y="485825"/>
                  </a:lnTo>
                  <a:lnTo>
                    <a:pt x="1003477" y="441595"/>
                  </a:lnTo>
                  <a:lnTo>
                    <a:pt x="981597" y="398543"/>
                  </a:lnTo>
                  <a:lnTo>
                    <a:pt x="955266" y="357054"/>
                  </a:lnTo>
                  <a:lnTo>
                    <a:pt x="924554" y="317509"/>
                  </a:lnTo>
                  <a:lnTo>
                    <a:pt x="889530" y="280293"/>
                  </a:lnTo>
                  <a:lnTo>
                    <a:pt x="850262" y="245789"/>
                  </a:lnTo>
                  <a:lnTo>
                    <a:pt x="807905" y="215145"/>
                  </a:lnTo>
                  <a:lnTo>
                    <a:pt x="763847" y="189242"/>
                  </a:lnTo>
                  <a:lnTo>
                    <a:pt x="718477" y="168061"/>
                  </a:lnTo>
                  <a:lnTo>
                    <a:pt x="672182" y="151585"/>
                  </a:lnTo>
                  <a:lnTo>
                    <a:pt x="625353" y="139796"/>
                  </a:lnTo>
                  <a:lnTo>
                    <a:pt x="578377" y="132676"/>
                  </a:lnTo>
                  <a:lnTo>
                    <a:pt x="531644" y="130207"/>
                  </a:lnTo>
                  <a:lnTo>
                    <a:pt x="485541" y="132372"/>
                  </a:lnTo>
                  <a:lnTo>
                    <a:pt x="440458" y="139152"/>
                  </a:lnTo>
                  <a:lnTo>
                    <a:pt x="396784" y="150530"/>
                  </a:lnTo>
                  <a:lnTo>
                    <a:pt x="354906" y="166488"/>
                  </a:lnTo>
                  <a:lnTo>
                    <a:pt x="315214" y="187008"/>
                  </a:lnTo>
                  <a:lnTo>
                    <a:pt x="278097" y="212072"/>
                  </a:lnTo>
                  <a:lnTo>
                    <a:pt x="243943" y="241662"/>
                  </a:lnTo>
                  <a:lnTo>
                    <a:pt x="213141" y="275761"/>
                  </a:lnTo>
                  <a:close/>
                </a:path>
              </a:pathLst>
            </a:custGeom>
            <a:ln w="12700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280" y="0"/>
              <a:ext cx="8808720" cy="6858000"/>
            </a:xfrm>
            <a:custGeom>
              <a:avLst/>
              <a:gdLst/>
              <a:ahLst/>
              <a:cxnLst/>
              <a:rect l="l" t="t" r="r" b="b"/>
              <a:pathLst>
                <a:path w="8808720" h="6858000">
                  <a:moveTo>
                    <a:pt x="880872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808720" y="6858000"/>
                  </a:lnTo>
                  <a:lnTo>
                    <a:pt x="8808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" y="0"/>
              <a:ext cx="161544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9566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792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247" y="6858000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62200" y="141731"/>
            <a:ext cx="6676644" cy="123444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852420" y="349961"/>
            <a:ext cx="57003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Audio</a:t>
            </a:r>
            <a:r>
              <a:rPr sz="6000" spc="-45" dirty="0"/>
              <a:t> </a:t>
            </a:r>
            <a:r>
              <a:rPr sz="6000" dirty="0"/>
              <a:t>File</a:t>
            </a:r>
            <a:r>
              <a:rPr sz="6000" spc="-40" dirty="0"/>
              <a:t> </a:t>
            </a:r>
            <a:r>
              <a:rPr sz="6000" dirty="0"/>
              <a:t>Format</a:t>
            </a:r>
            <a:endParaRPr sz="6000"/>
          </a:p>
        </p:txBody>
      </p:sp>
      <p:sp>
        <p:nvSpPr>
          <p:cNvPr id="16" name="object 16"/>
          <p:cNvSpPr txBox="1"/>
          <p:nvPr/>
        </p:nvSpPr>
        <p:spPr>
          <a:xfrm>
            <a:off x="1634108" y="1416177"/>
            <a:ext cx="7303770" cy="34880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6725" indent="-454659">
              <a:lnSpc>
                <a:spcPts val="3025"/>
              </a:lnSpc>
              <a:spcBef>
                <a:spcPts val="95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audio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file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format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file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format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endParaRPr sz="2800">
              <a:latin typeface="Times New Roman"/>
              <a:cs typeface="Times New Roman"/>
            </a:endParaRPr>
          </a:p>
          <a:p>
            <a:pPr marL="466725">
              <a:lnSpc>
                <a:spcPts val="3025"/>
              </a:lnSpc>
            </a:pPr>
            <a:r>
              <a:rPr sz="2800" dirty="0">
                <a:latin typeface="Times New Roman"/>
                <a:cs typeface="Times New Roman"/>
              </a:rPr>
              <a:t>storing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digital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audio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 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computer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>
              <a:latin typeface="Times New Roman"/>
              <a:cs typeface="Times New Roman"/>
            </a:endParaRPr>
          </a:p>
          <a:p>
            <a:pPr marL="466725" marR="1347470" indent="-454659">
              <a:lnSpc>
                <a:spcPct val="80000"/>
              </a:lnSpc>
              <a:spcBef>
                <a:spcPts val="5"/>
              </a:spcBef>
              <a:buClr>
                <a:srgbClr val="3891A7"/>
              </a:buClr>
              <a:buSzPct val="8035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 data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be </a:t>
            </a:r>
            <a:r>
              <a:rPr sz="2800" dirty="0">
                <a:latin typeface="Times New Roman"/>
                <a:cs typeface="Times New Roman"/>
              </a:rPr>
              <a:t>stored </a:t>
            </a:r>
            <a:r>
              <a:rPr sz="2800" spc="-5" dirty="0">
                <a:latin typeface="Times New Roman"/>
                <a:cs typeface="Times New Roman"/>
              </a:rPr>
              <a:t>uncompressed,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compressed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reduce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file size.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891A7"/>
              </a:buClr>
              <a:buFont typeface="Wingdings 2"/>
              <a:buChar char=""/>
            </a:pPr>
            <a:endParaRPr sz="2750">
              <a:latin typeface="Times New Roman"/>
              <a:cs typeface="Times New Roman"/>
            </a:endParaRPr>
          </a:p>
          <a:p>
            <a:pPr marL="466725" indent="-454659">
              <a:lnSpc>
                <a:spcPts val="3025"/>
              </a:lnSpc>
              <a:buClr>
                <a:srgbClr val="3891A7"/>
              </a:buClr>
              <a:buSzPct val="80357"/>
              <a:buFont typeface="Wingdings 2"/>
              <a:buChar char=""/>
              <a:tabLst>
                <a:tab pos="466725" algn="l"/>
                <a:tab pos="467359" algn="l"/>
              </a:tabLst>
            </a:pP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spc="-5" dirty="0">
                <a:latin typeface="Times New Roman"/>
                <a:cs typeface="Times New Roman"/>
              </a:rPr>
              <a:t> be 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raw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bit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stream,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usually</a:t>
            </a:r>
            <a:endParaRPr sz="2800">
              <a:latin typeface="Times New Roman"/>
              <a:cs typeface="Times New Roman"/>
            </a:endParaRPr>
          </a:p>
          <a:p>
            <a:pPr marL="466725" marR="103505">
              <a:lnSpc>
                <a:spcPts val="2690"/>
              </a:lnSpc>
              <a:spcBef>
                <a:spcPts val="310"/>
              </a:spcBef>
            </a:pP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container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format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</a:t>
            </a:r>
            <a:r>
              <a:rPr sz="2800" spc="-5" dirty="0">
                <a:latin typeface="Times New Roman"/>
                <a:cs typeface="Times New Roman"/>
              </a:rPr>
              <a:t> audio data format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defined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storage </a:t>
            </a:r>
            <a:r>
              <a:rPr sz="2800" spc="-30" dirty="0">
                <a:latin typeface="Times New Roman"/>
                <a:cs typeface="Times New Roman"/>
              </a:rPr>
              <a:t>layer.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2060</Words>
  <Application>Microsoft Office PowerPoint</Application>
  <PresentationFormat>A4 Paper (210x297 mm)</PresentationFormat>
  <Paragraphs>243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Calibri</vt:lpstr>
      <vt:lpstr>Times New Roman</vt:lpstr>
      <vt:lpstr>Wingdings 2</vt:lpstr>
      <vt:lpstr>Office Theme</vt:lpstr>
      <vt:lpstr>File Formats</vt:lpstr>
      <vt:lpstr>File Format</vt:lpstr>
      <vt:lpstr>Types of File Formatting</vt:lpstr>
      <vt:lpstr>Image File Format</vt:lpstr>
      <vt:lpstr>TYPES OF IMAGE FORMATS</vt:lpstr>
      <vt:lpstr>GIF</vt:lpstr>
      <vt:lpstr>JPEG</vt:lpstr>
      <vt:lpstr>PNG</vt:lpstr>
      <vt:lpstr>Audio File Format</vt:lpstr>
      <vt:lpstr>Types of  Audio File Format</vt:lpstr>
      <vt:lpstr>MPEG</vt:lpstr>
      <vt:lpstr>WAVE</vt:lpstr>
      <vt:lpstr>MIDI</vt:lpstr>
      <vt:lpstr>WMA</vt:lpstr>
      <vt:lpstr>AIFF</vt:lpstr>
      <vt:lpstr>AAC</vt:lpstr>
      <vt:lpstr>Video File Format</vt:lpstr>
      <vt:lpstr>Types of  Video File Format</vt:lpstr>
      <vt:lpstr>MPEG</vt:lpstr>
      <vt:lpstr>MOV</vt:lpstr>
      <vt:lpstr>AVI</vt:lpstr>
      <vt:lpstr>WMV</vt:lpstr>
      <vt:lpstr>RealVideo</vt:lpstr>
      <vt:lpstr>SWF</vt:lpstr>
      <vt:lpstr>Text Format</vt:lpstr>
      <vt:lpstr>Text Format (Con’t)</vt:lpstr>
      <vt:lpstr>Types of  Text File Format</vt:lpstr>
      <vt:lpstr>DOC/DOCX</vt:lpstr>
      <vt:lpstr>RTF</vt:lpstr>
      <vt:lpstr>TXT</vt:lpstr>
      <vt:lpstr>HTML</vt:lpstr>
      <vt:lpstr>PDF</vt:lpstr>
      <vt:lpstr>ZIP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Formats</dc:title>
  <cp:lastModifiedBy>nikita thakkar</cp:lastModifiedBy>
  <cp:revision>1</cp:revision>
  <dcterms:created xsi:type="dcterms:W3CDTF">2021-02-10T06:06:44Z</dcterms:created>
  <dcterms:modified xsi:type="dcterms:W3CDTF">2021-02-10T06:13:50Z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2014-01-31T00:00:00Z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2021-02-10T00:00:00Z</vt:filetime>
  </property>
</Properties>
</file>