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95D93483-5A51-40C2-B82A-46F64C4544D6}"/>
    <pc:docChg chg="undo custSel addSld modSld">
      <pc:chgData name="nikita thakkar" userId="6fbd4281ef4c2541" providerId="LiveId" clId="{95D93483-5A51-40C2-B82A-46F64C4544D6}" dt="2021-02-16T05:14:23.483" v="96" actId="478"/>
      <pc:docMkLst>
        <pc:docMk/>
      </pc:docMkLst>
      <pc:sldChg chg="addSp delSp modSp new mod">
        <pc:chgData name="nikita thakkar" userId="6fbd4281ef4c2541" providerId="LiveId" clId="{95D93483-5A51-40C2-B82A-46F64C4544D6}" dt="2021-02-16T05:08:20.680" v="54" actId="113"/>
        <pc:sldMkLst>
          <pc:docMk/>
          <pc:sldMk cId="3710662734" sldId="256"/>
        </pc:sldMkLst>
        <pc:spChg chg="mod">
          <ac:chgData name="nikita thakkar" userId="6fbd4281ef4c2541" providerId="LiveId" clId="{95D93483-5A51-40C2-B82A-46F64C4544D6}" dt="2021-02-16T05:08:20.680" v="54" actId="113"/>
          <ac:spMkLst>
            <pc:docMk/>
            <pc:sldMk cId="3710662734" sldId="256"/>
            <ac:spMk id="2" creationId="{A9D4655B-9690-400A-87C2-7442DF690FD4}"/>
          </ac:spMkLst>
        </pc:spChg>
        <pc:spChg chg="del mod">
          <ac:chgData name="nikita thakkar" userId="6fbd4281ef4c2541" providerId="LiveId" clId="{95D93483-5A51-40C2-B82A-46F64C4544D6}" dt="2021-02-16T05:07:23.822" v="48" actId="478"/>
          <ac:spMkLst>
            <pc:docMk/>
            <pc:sldMk cId="3710662734" sldId="256"/>
            <ac:spMk id="3" creationId="{CFBF4883-84B8-44D4-A956-A9045EB041A9}"/>
          </ac:spMkLst>
        </pc:spChg>
        <pc:picChg chg="add mod">
          <ac:chgData name="nikita thakkar" userId="6fbd4281ef4c2541" providerId="LiveId" clId="{95D93483-5A51-40C2-B82A-46F64C4544D6}" dt="2021-02-16T05:07:43.048" v="52" actId="14100"/>
          <ac:picMkLst>
            <pc:docMk/>
            <pc:sldMk cId="3710662734" sldId="256"/>
            <ac:picMk id="5" creationId="{F68CFC45-85A0-4149-BA52-70B01B013BCE}"/>
          </ac:picMkLst>
        </pc:picChg>
      </pc:sldChg>
      <pc:sldChg chg="addSp delSp modSp new mod">
        <pc:chgData name="nikita thakkar" userId="6fbd4281ef4c2541" providerId="LiveId" clId="{95D93483-5A51-40C2-B82A-46F64C4544D6}" dt="2021-02-16T05:09:50.321" v="64" actId="14100"/>
        <pc:sldMkLst>
          <pc:docMk/>
          <pc:sldMk cId="2618346607" sldId="257"/>
        </pc:sldMkLst>
        <pc:spChg chg="del">
          <ac:chgData name="nikita thakkar" userId="6fbd4281ef4c2541" providerId="LiveId" clId="{95D93483-5A51-40C2-B82A-46F64C4544D6}" dt="2021-02-16T05:09:07.117" v="58" actId="478"/>
          <ac:spMkLst>
            <pc:docMk/>
            <pc:sldMk cId="2618346607" sldId="257"/>
            <ac:spMk id="2" creationId="{9F3255CE-CD67-45E1-ABDD-BA5A7777DD79}"/>
          </ac:spMkLst>
        </pc:spChg>
        <pc:spChg chg="del">
          <ac:chgData name="nikita thakkar" userId="6fbd4281ef4c2541" providerId="LiveId" clId="{95D93483-5A51-40C2-B82A-46F64C4544D6}" dt="2021-02-16T05:08:57.174" v="55" actId="22"/>
          <ac:spMkLst>
            <pc:docMk/>
            <pc:sldMk cId="2618346607" sldId="257"/>
            <ac:spMk id="3" creationId="{FB21D9FC-0A5D-4F36-A1B0-35A53DC399B6}"/>
          </ac:spMkLst>
        </pc:spChg>
        <pc:picChg chg="add mod ord">
          <ac:chgData name="nikita thakkar" userId="6fbd4281ef4c2541" providerId="LiveId" clId="{95D93483-5A51-40C2-B82A-46F64C4544D6}" dt="2021-02-16T05:09:10.410" v="59" actId="1076"/>
          <ac:picMkLst>
            <pc:docMk/>
            <pc:sldMk cId="2618346607" sldId="257"/>
            <ac:picMk id="5" creationId="{7BE6D0CF-5096-4176-942B-C9288DDD62DF}"/>
          </ac:picMkLst>
        </pc:picChg>
        <pc:picChg chg="add mod">
          <ac:chgData name="nikita thakkar" userId="6fbd4281ef4c2541" providerId="LiveId" clId="{95D93483-5A51-40C2-B82A-46F64C4544D6}" dt="2021-02-16T05:09:50.321" v="64" actId="14100"/>
          <ac:picMkLst>
            <pc:docMk/>
            <pc:sldMk cId="2618346607" sldId="257"/>
            <ac:picMk id="7" creationId="{13E6D6CC-385A-4A72-9CCB-324F35D0D74C}"/>
          </ac:picMkLst>
        </pc:picChg>
      </pc:sldChg>
      <pc:sldChg chg="addSp delSp modSp new mod">
        <pc:chgData name="nikita thakkar" userId="6fbd4281ef4c2541" providerId="LiveId" clId="{95D93483-5A51-40C2-B82A-46F64C4544D6}" dt="2021-02-16T05:10:55.744" v="70" actId="478"/>
        <pc:sldMkLst>
          <pc:docMk/>
          <pc:sldMk cId="1800314823" sldId="258"/>
        </pc:sldMkLst>
        <pc:spChg chg="del">
          <ac:chgData name="nikita thakkar" userId="6fbd4281ef4c2541" providerId="LiveId" clId="{95D93483-5A51-40C2-B82A-46F64C4544D6}" dt="2021-02-16T05:10:55.744" v="70" actId="478"/>
          <ac:spMkLst>
            <pc:docMk/>
            <pc:sldMk cId="1800314823" sldId="258"/>
            <ac:spMk id="2" creationId="{CF984D02-F74F-4BFC-81CB-D83943C51D63}"/>
          </ac:spMkLst>
        </pc:spChg>
        <pc:spChg chg="del">
          <ac:chgData name="nikita thakkar" userId="6fbd4281ef4c2541" providerId="LiveId" clId="{95D93483-5A51-40C2-B82A-46F64C4544D6}" dt="2021-02-16T05:10:46.048" v="66" actId="22"/>
          <ac:spMkLst>
            <pc:docMk/>
            <pc:sldMk cId="1800314823" sldId="258"/>
            <ac:spMk id="3" creationId="{EF8959E0-AC51-442D-BFEE-C447E110AF2A}"/>
          </ac:spMkLst>
        </pc:spChg>
        <pc:picChg chg="add mod ord">
          <ac:chgData name="nikita thakkar" userId="6fbd4281ef4c2541" providerId="LiveId" clId="{95D93483-5A51-40C2-B82A-46F64C4544D6}" dt="2021-02-16T05:10:52.847" v="69" actId="14100"/>
          <ac:picMkLst>
            <pc:docMk/>
            <pc:sldMk cId="1800314823" sldId="258"/>
            <ac:picMk id="5" creationId="{DC0C3B02-E7A8-43CB-91F1-B4E24B7E58DA}"/>
          </ac:picMkLst>
        </pc:picChg>
      </pc:sldChg>
      <pc:sldChg chg="addSp delSp modSp new mod">
        <pc:chgData name="nikita thakkar" userId="6fbd4281ef4c2541" providerId="LiveId" clId="{95D93483-5A51-40C2-B82A-46F64C4544D6}" dt="2021-02-16T05:11:54.795" v="75" actId="478"/>
        <pc:sldMkLst>
          <pc:docMk/>
          <pc:sldMk cId="4061858956" sldId="259"/>
        </pc:sldMkLst>
        <pc:spChg chg="del">
          <ac:chgData name="nikita thakkar" userId="6fbd4281ef4c2541" providerId="LiveId" clId="{95D93483-5A51-40C2-B82A-46F64C4544D6}" dt="2021-02-16T05:11:54.795" v="75" actId="478"/>
          <ac:spMkLst>
            <pc:docMk/>
            <pc:sldMk cId="4061858956" sldId="259"/>
            <ac:spMk id="2" creationId="{37141241-33F2-4E81-8652-38C0EC83DB4F}"/>
          </ac:spMkLst>
        </pc:spChg>
        <pc:spChg chg="del">
          <ac:chgData name="nikita thakkar" userId="6fbd4281ef4c2541" providerId="LiveId" clId="{95D93483-5A51-40C2-B82A-46F64C4544D6}" dt="2021-02-16T05:11:47.129" v="72" actId="22"/>
          <ac:spMkLst>
            <pc:docMk/>
            <pc:sldMk cId="4061858956" sldId="259"/>
            <ac:spMk id="3" creationId="{F77D404D-D663-4DA2-AB5C-F7421BCF206D}"/>
          </ac:spMkLst>
        </pc:spChg>
        <pc:picChg chg="add mod ord">
          <ac:chgData name="nikita thakkar" userId="6fbd4281ef4c2541" providerId="LiveId" clId="{95D93483-5A51-40C2-B82A-46F64C4544D6}" dt="2021-02-16T05:11:52.022" v="74" actId="14100"/>
          <ac:picMkLst>
            <pc:docMk/>
            <pc:sldMk cId="4061858956" sldId="259"/>
            <ac:picMk id="5" creationId="{836C3016-4A73-41EC-A429-81B71FB13365}"/>
          </ac:picMkLst>
        </pc:picChg>
      </pc:sldChg>
      <pc:sldChg chg="addSp delSp modSp new mod">
        <pc:chgData name="nikita thakkar" userId="6fbd4281ef4c2541" providerId="LiveId" clId="{95D93483-5A51-40C2-B82A-46F64C4544D6}" dt="2021-02-16T05:12:33.079" v="81" actId="478"/>
        <pc:sldMkLst>
          <pc:docMk/>
          <pc:sldMk cId="1215595274" sldId="260"/>
        </pc:sldMkLst>
        <pc:spChg chg="del mod">
          <ac:chgData name="nikita thakkar" userId="6fbd4281ef4c2541" providerId="LiveId" clId="{95D93483-5A51-40C2-B82A-46F64C4544D6}" dt="2021-02-16T05:12:33.079" v="81" actId="478"/>
          <ac:spMkLst>
            <pc:docMk/>
            <pc:sldMk cId="1215595274" sldId="260"/>
            <ac:spMk id="2" creationId="{44474EFC-8637-41D4-A8DF-3F526B9A18FB}"/>
          </ac:spMkLst>
        </pc:spChg>
        <pc:spChg chg="del">
          <ac:chgData name="nikita thakkar" userId="6fbd4281ef4c2541" providerId="LiveId" clId="{95D93483-5A51-40C2-B82A-46F64C4544D6}" dt="2021-02-16T05:12:23.944" v="77" actId="22"/>
          <ac:spMkLst>
            <pc:docMk/>
            <pc:sldMk cId="1215595274" sldId="260"/>
            <ac:spMk id="3" creationId="{4CAF32CF-EE48-4FB0-BAA7-3B24AD1E562E}"/>
          </ac:spMkLst>
        </pc:spChg>
        <pc:picChg chg="add mod ord">
          <ac:chgData name="nikita thakkar" userId="6fbd4281ef4c2541" providerId="LiveId" clId="{95D93483-5A51-40C2-B82A-46F64C4544D6}" dt="2021-02-16T05:12:29.670" v="79" actId="14100"/>
          <ac:picMkLst>
            <pc:docMk/>
            <pc:sldMk cId="1215595274" sldId="260"/>
            <ac:picMk id="5" creationId="{B93EB3FF-D5E1-4709-9A25-94D64743DED9}"/>
          </ac:picMkLst>
        </pc:picChg>
      </pc:sldChg>
      <pc:sldChg chg="addSp delSp modSp new mod">
        <pc:chgData name="nikita thakkar" userId="6fbd4281ef4c2541" providerId="LiveId" clId="{95D93483-5A51-40C2-B82A-46F64C4544D6}" dt="2021-02-16T05:13:14.971" v="87" actId="14100"/>
        <pc:sldMkLst>
          <pc:docMk/>
          <pc:sldMk cId="2116042153" sldId="261"/>
        </pc:sldMkLst>
        <pc:spChg chg="del">
          <ac:chgData name="nikita thakkar" userId="6fbd4281ef4c2541" providerId="LiveId" clId="{95D93483-5A51-40C2-B82A-46F64C4544D6}" dt="2021-02-16T05:13:12.004" v="86" actId="478"/>
          <ac:spMkLst>
            <pc:docMk/>
            <pc:sldMk cId="2116042153" sldId="261"/>
            <ac:spMk id="2" creationId="{E8A38E91-275F-4415-ABFB-3A1E63EA11EE}"/>
          </ac:spMkLst>
        </pc:spChg>
        <pc:spChg chg="del">
          <ac:chgData name="nikita thakkar" userId="6fbd4281ef4c2541" providerId="LiveId" clId="{95D93483-5A51-40C2-B82A-46F64C4544D6}" dt="2021-02-16T05:13:02.909" v="83" actId="22"/>
          <ac:spMkLst>
            <pc:docMk/>
            <pc:sldMk cId="2116042153" sldId="261"/>
            <ac:spMk id="3" creationId="{5E831A05-6FEE-42A1-B55E-4BE0728AA2CC}"/>
          </ac:spMkLst>
        </pc:spChg>
        <pc:picChg chg="add mod ord">
          <ac:chgData name="nikita thakkar" userId="6fbd4281ef4c2541" providerId="LiveId" clId="{95D93483-5A51-40C2-B82A-46F64C4544D6}" dt="2021-02-16T05:13:14.971" v="87" actId="14100"/>
          <ac:picMkLst>
            <pc:docMk/>
            <pc:sldMk cId="2116042153" sldId="261"/>
            <ac:picMk id="5" creationId="{2055B080-4C06-4D9F-9C05-35A6120AC338}"/>
          </ac:picMkLst>
        </pc:picChg>
      </pc:sldChg>
      <pc:sldChg chg="addSp delSp modSp new mod">
        <pc:chgData name="nikita thakkar" userId="6fbd4281ef4c2541" providerId="LiveId" clId="{95D93483-5A51-40C2-B82A-46F64C4544D6}" dt="2021-02-16T05:14:23.483" v="96" actId="478"/>
        <pc:sldMkLst>
          <pc:docMk/>
          <pc:sldMk cId="840395274" sldId="262"/>
        </pc:sldMkLst>
        <pc:spChg chg="del mod">
          <ac:chgData name="nikita thakkar" userId="6fbd4281ef4c2541" providerId="LiveId" clId="{95D93483-5A51-40C2-B82A-46F64C4544D6}" dt="2021-02-16T05:14:23.483" v="96" actId="478"/>
          <ac:spMkLst>
            <pc:docMk/>
            <pc:sldMk cId="840395274" sldId="262"/>
            <ac:spMk id="2" creationId="{D96869C7-EEF6-4206-95A1-1BDE813904CB}"/>
          </ac:spMkLst>
        </pc:spChg>
        <pc:spChg chg="add del">
          <ac:chgData name="nikita thakkar" userId="6fbd4281ef4c2541" providerId="LiveId" clId="{95D93483-5A51-40C2-B82A-46F64C4544D6}" dt="2021-02-16T05:14:14.908" v="91" actId="22"/>
          <ac:spMkLst>
            <pc:docMk/>
            <pc:sldMk cId="840395274" sldId="262"/>
            <ac:spMk id="3" creationId="{A2508014-FAFB-40B7-9D41-F7727D249B05}"/>
          </ac:spMkLst>
        </pc:spChg>
        <pc:picChg chg="add del mod ord">
          <ac:chgData name="nikita thakkar" userId="6fbd4281ef4c2541" providerId="LiveId" clId="{95D93483-5A51-40C2-B82A-46F64C4544D6}" dt="2021-02-16T05:13:51.994" v="90" actId="22"/>
          <ac:picMkLst>
            <pc:docMk/>
            <pc:sldMk cId="840395274" sldId="262"/>
            <ac:picMk id="5" creationId="{10317517-CA11-4BA3-951B-11903E0ED8D0}"/>
          </ac:picMkLst>
        </pc:picChg>
        <pc:picChg chg="add mod ord">
          <ac:chgData name="nikita thakkar" userId="6fbd4281ef4c2541" providerId="LiveId" clId="{95D93483-5A51-40C2-B82A-46F64C4544D6}" dt="2021-02-16T05:14:20.937" v="94" actId="14100"/>
          <ac:picMkLst>
            <pc:docMk/>
            <pc:sldMk cId="840395274" sldId="262"/>
            <ac:picMk id="7" creationId="{5EF1009E-0F10-4265-A51A-C2DB61764F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E562-23C6-4901-B7FD-59271D5A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4C3B7-EBA7-44F4-8FDE-C8470E4C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5A92-D38B-467C-AFB3-4F599A7C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CCB7-A9BB-460A-985A-4A80C6F2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D33A-8F22-402A-9563-B2FE013B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74B8-927C-4B84-9A2A-B4A1E66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9584D-BF1C-4AAE-9D3D-75AA27821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D31C-33CF-400A-B3EC-89E04AD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4526-9CC7-445A-83F1-56353CB7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8F0F-4B61-4CF5-A960-C7704D8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0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C70BD-672C-4670-ACE6-4B25808B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9873-6E73-44E2-8E71-A88882BF3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AF1D-20AD-4044-8B67-E1392E3C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BAFE-0BC5-4F0A-AFCF-2B7D7CDA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85B6-7417-4EAD-BB38-F8A380A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CCB1-3052-4CA9-847E-F93A02E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F3A8-CEA3-4D20-884B-326603F9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787A-1B91-4F33-997F-E38E3BA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D60A-6F59-46F7-BAEB-931B650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8961-475D-4169-85D5-6997113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AC3C-FAE8-439F-86C8-2033D615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5EA0-8ED0-4B4D-A4BF-750C3D3B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994C-08C1-4275-A04A-2A818BF2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23FF-B73B-4D1B-8847-D065CEB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43E2-2CAD-458A-BE45-24131A5E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C408-76E8-406E-BEA5-C88F1836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1E4C-879C-4FFA-A280-52E7EEB27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85047-8FE6-4F63-9731-ED90988B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7E03-6949-4A6D-8236-2C9D842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8D6D-61B8-41BF-A231-84BD8418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8886-FE9F-42E4-8164-007D4A13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E9A9-22E9-4396-B07F-DB5A4E39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3F69-BC4B-4037-90E2-6809387C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7F7F-8387-48C2-AA19-24336934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D47E6-6C90-4EC7-B2F6-F3AD7554A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9AC6-11E0-4F44-9448-86A484633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0A95E-5329-4220-A3FD-E3B870AC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26190-8A08-4613-A999-D147E265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FBB17-4FE9-4596-B0BE-7EFF59D9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7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F889-BEEA-4D17-9FA4-E0316489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E051-8D95-4D0F-92AF-B5FED94D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21BE5-7628-4B44-9499-2A35B56E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2057A-D807-41C1-98AE-732CF49A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6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A219-3EC5-4016-9BA4-FA5315B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E1B72-D628-4F5F-B0C5-E96217E6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7D265-284C-4417-AC0B-700E7E2A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B303-3C50-41FC-B352-B590EE6C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F8BB-1701-4964-85DA-324939B3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5BB9A-1B18-4135-BA70-2F74A960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986A7-76DE-4FF9-9CEE-D331D4B6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0396-17DC-4BEA-9021-DF0B62D8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0D77-A2DE-4C28-B08D-1AE82940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DF2-7D99-4469-9631-88AC270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075B-A837-4C70-80EC-46132DD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EE43-3C37-41E5-AA20-2ECBED40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06C79-F29D-4DB3-93D6-AF160BC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A2D-1804-48AE-9A20-27DE5758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88C6-3FB0-4854-BB33-EB10CCFA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C1254-8FB7-4B44-A30C-BB8A6891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2878-E81A-4AB7-970B-C1594D3D9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1BDF-3F16-4081-A8C5-502B11DE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C00C-2AC4-4E69-B50D-6ABEE9CF81B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80D4-0249-4C41-85DC-E22B04DE6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5E3E-7B94-4914-8ADF-D0DB942F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DD19-D71C-43A1-96E3-4F54D475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655B-9690-400A-87C2-7442DF6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09"/>
            <a:ext cx="9144000" cy="765111"/>
          </a:xfrm>
        </p:spPr>
        <p:txBody>
          <a:bodyPr>
            <a:normAutofit/>
          </a:bodyPr>
          <a:lstStyle/>
          <a:p>
            <a:r>
              <a:rPr lang="en-US" sz="3200" b="1" dirty="0"/>
              <a:t>RASTER METHOD OF TRANSFORMATION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FC45-85A0-4149-BA52-70B01B01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0849"/>
            <a:ext cx="10524930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6D0CF-5096-4176-942B-C9288DDD6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1176"/>
            <a:ext cx="10515600" cy="29578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6D6CC-385A-4A72-9CCB-324F35D0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41" y="3498980"/>
            <a:ext cx="8434873" cy="32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C3B02-E7A8-43CB-91F1-B4E24B7E5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690688"/>
            <a:ext cx="10058400" cy="3472818"/>
          </a:xfrm>
        </p:spPr>
      </p:pic>
    </p:spTree>
    <p:extLst>
      <p:ext uri="{BB962C8B-B14F-4D97-AF65-F5344CB8AC3E}">
        <p14:creationId xmlns:p14="http://schemas.microsoft.com/office/powerpoint/2010/main" val="18003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C3016-4A73-41EC-A429-81B71FB1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90"/>
            <a:ext cx="10515600" cy="4572000"/>
          </a:xfrm>
        </p:spPr>
      </p:pic>
    </p:spTree>
    <p:extLst>
      <p:ext uri="{BB962C8B-B14F-4D97-AF65-F5344CB8AC3E}">
        <p14:creationId xmlns:p14="http://schemas.microsoft.com/office/powerpoint/2010/main" val="40618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EB3FF-D5E1-4709-9A25-94D64743D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23500"/>
          </a:xfrm>
        </p:spPr>
      </p:pic>
    </p:spTree>
    <p:extLst>
      <p:ext uri="{BB962C8B-B14F-4D97-AF65-F5344CB8AC3E}">
        <p14:creationId xmlns:p14="http://schemas.microsoft.com/office/powerpoint/2010/main" val="12155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5B080-4C06-4D9F-9C05-35A6120A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9045"/>
            <a:ext cx="10515600" cy="4982547"/>
          </a:xfrm>
        </p:spPr>
      </p:pic>
    </p:spTree>
    <p:extLst>
      <p:ext uri="{BB962C8B-B14F-4D97-AF65-F5344CB8AC3E}">
        <p14:creationId xmlns:p14="http://schemas.microsoft.com/office/powerpoint/2010/main" val="211604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F1009E-0F10-4265-A51A-C2DB6176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53" y="1838132"/>
            <a:ext cx="7529804" cy="4082718"/>
          </a:xfrm>
        </p:spPr>
      </p:pic>
    </p:spTree>
    <p:extLst>
      <p:ext uri="{BB962C8B-B14F-4D97-AF65-F5344CB8AC3E}">
        <p14:creationId xmlns:p14="http://schemas.microsoft.com/office/powerpoint/2010/main" val="84039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RASTER METHOD OF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METHOD OF TRANSFORMATION</dc:title>
  <dc:creator>nikita thakkar</dc:creator>
  <cp:lastModifiedBy>nikita thakkar</cp:lastModifiedBy>
  <cp:revision>1</cp:revision>
  <dcterms:created xsi:type="dcterms:W3CDTF">2021-02-16T05:06:20Z</dcterms:created>
  <dcterms:modified xsi:type="dcterms:W3CDTF">2021-02-16T05:14:25Z</dcterms:modified>
</cp:coreProperties>
</file>