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 id="2147483712" r:id="rId2"/>
  </p:sldMasterIdLst>
  <p:notesMasterIdLst>
    <p:notesMasterId r:id="rId34"/>
  </p:notesMasterIdLst>
  <p:sldIdLst>
    <p:sldId id="259" r:id="rId3"/>
    <p:sldId id="257" r:id="rId4"/>
    <p:sldId id="287" r:id="rId5"/>
    <p:sldId id="263" r:id="rId6"/>
    <p:sldId id="289" r:id="rId7"/>
    <p:sldId id="261" r:id="rId8"/>
    <p:sldId id="258" r:id="rId9"/>
    <p:sldId id="271" r:id="rId10"/>
    <p:sldId id="290" r:id="rId11"/>
    <p:sldId id="277" r:id="rId12"/>
    <p:sldId id="264" r:id="rId13"/>
    <p:sldId id="265" r:id="rId14"/>
    <p:sldId id="266" r:id="rId15"/>
    <p:sldId id="267" r:id="rId16"/>
    <p:sldId id="291" r:id="rId17"/>
    <p:sldId id="268" r:id="rId18"/>
    <p:sldId id="294" r:id="rId19"/>
    <p:sldId id="293" r:id="rId20"/>
    <p:sldId id="295" r:id="rId21"/>
    <p:sldId id="269" r:id="rId22"/>
    <p:sldId id="270" r:id="rId23"/>
    <p:sldId id="292" r:id="rId24"/>
    <p:sldId id="260" r:id="rId25"/>
    <p:sldId id="296" r:id="rId26"/>
    <p:sldId id="283" r:id="rId27"/>
    <p:sldId id="284" r:id="rId28"/>
    <p:sldId id="256" r:id="rId29"/>
    <p:sldId id="281" r:id="rId30"/>
    <p:sldId id="262" r:id="rId31"/>
    <p:sldId id="282" r:id="rId32"/>
    <p:sldId id="285" r:id="rId3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6DCB8-243B-4623-92D2-90311FD6CE1F}" v="62" dt="2020-07-17T07:33:43.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5809" autoAdjust="0"/>
    <p:restoredTop sz="94660"/>
  </p:normalViewPr>
  <p:slideViewPr>
    <p:cSldViewPr snapToGrid="0">
      <p:cViewPr varScale="1">
        <p:scale>
          <a:sx n="73" d="100"/>
          <a:sy n="73" d="100"/>
        </p:scale>
        <p:origin x="-18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i Sethi" userId="b3a0d5bbd087d718" providerId="Windows Live" clId="Web-{DB56DCB8-243B-4623-92D2-90311FD6CE1F}"/>
    <pc:docChg chg="addSld delSld modSld sldOrd addMainMaster delMainMaster">
      <pc:chgData name="Ayushi Sethi" userId="b3a0d5bbd087d718" providerId="Windows Live" clId="Web-{DB56DCB8-243B-4623-92D2-90311FD6CE1F}" dt="2020-07-17T07:35:53.317" v="97"/>
      <pc:docMkLst>
        <pc:docMk/>
      </pc:docMkLst>
      <pc:sldChg chg="addSp delSp modSp mod setBg modClrScheme delDesignElem chgLayout">
        <pc:chgData name="Ayushi Sethi" userId="b3a0d5bbd087d718" providerId="Windows Live" clId="Web-{DB56DCB8-243B-4623-92D2-90311FD6CE1F}" dt="2020-07-17T07:33:57.865" v="89"/>
        <pc:sldMkLst>
          <pc:docMk/>
          <pc:sldMk cId="109857222" sldId="256"/>
        </pc:sldMkLst>
        <pc:spChg chg="mod ord">
          <ac:chgData name="Ayushi Sethi" userId="b3a0d5bbd087d718" providerId="Windows Live" clId="Web-{DB56DCB8-243B-4623-92D2-90311FD6CE1F}" dt="2020-07-17T07:33:57.865" v="89"/>
          <ac:spMkLst>
            <pc:docMk/>
            <pc:sldMk cId="109857222" sldId="256"/>
            <ac:spMk id="2" creationId="{00000000-0000-0000-0000-000000000000}"/>
          </ac:spMkLst>
        </pc:spChg>
        <pc:spChg chg="del mod ord">
          <ac:chgData name="Ayushi Sethi" userId="b3a0d5bbd087d718" providerId="Windows Live" clId="Web-{DB56DCB8-243B-4623-92D2-90311FD6CE1F}" dt="2020-07-17T07:30:01.024" v="40"/>
          <ac:spMkLst>
            <pc:docMk/>
            <pc:sldMk cId="109857222" sldId="256"/>
            <ac:spMk id="3" creationId="{00000000-0000-0000-0000-000000000000}"/>
          </ac:spMkLst>
        </pc:spChg>
        <pc:spChg chg="add del">
          <ac:chgData name="Ayushi Sethi" userId="b3a0d5bbd087d718" providerId="Windows Live" clId="Web-{DB56DCB8-243B-4623-92D2-90311FD6CE1F}" dt="2020-07-17T07:23:52.185" v="8"/>
          <ac:spMkLst>
            <pc:docMk/>
            <pc:sldMk cId="109857222" sldId="256"/>
            <ac:spMk id="5" creationId="{A134706B-150F-487B-B4FB-34C10219C72F}"/>
          </ac:spMkLst>
        </pc:spChg>
        <pc:spChg chg="add del">
          <ac:chgData name="Ayushi Sethi" userId="b3a0d5bbd087d718" providerId="Windows Live" clId="Web-{DB56DCB8-243B-4623-92D2-90311FD6CE1F}" dt="2020-07-17T07:23:52.185" v="8"/>
          <ac:spMkLst>
            <pc:docMk/>
            <pc:sldMk cId="109857222" sldId="256"/>
            <ac:spMk id="6" creationId="{D6705569-F545-4F47-A260-A9202826EA20}"/>
          </ac:spMkLst>
        </pc:spChg>
        <pc:spChg chg="add del">
          <ac:chgData name="Ayushi Sethi" userId="b3a0d5bbd087d718" providerId="Windows Live" clId="Web-{DB56DCB8-243B-4623-92D2-90311FD6CE1F}" dt="2020-07-17T07:26:12.918" v="18"/>
          <ac:spMkLst>
            <pc:docMk/>
            <pc:sldMk cId="109857222" sldId="256"/>
            <ac:spMk id="7" creationId="{F1C4E306-BC28-4A7B-871B-1926F6FA6EF3}"/>
          </ac:spMkLst>
        </pc:spChg>
        <pc:spChg chg="add del">
          <ac:chgData name="Ayushi Sethi" userId="b3a0d5bbd087d718" providerId="Windows Live" clId="Web-{DB56DCB8-243B-4623-92D2-90311FD6CE1F}" dt="2020-07-17T07:23:00.717" v="1"/>
          <ac:spMkLst>
            <pc:docMk/>
            <pc:sldMk cId="109857222" sldId="256"/>
            <ac:spMk id="8" creationId="{207CE0ED-670A-44ED-9267-236A77A51399}"/>
          </ac:spMkLst>
        </pc:spChg>
        <pc:spChg chg="add del">
          <ac:chgData name="Ayushi Sethi" userId="b3a0d5bbd087d718" providerId="Windows Live" clId="Web-{DB56DCB8-243B-4623-92D2-90311FD6CE1F}" dt="2020-07-17T07:26:12.918" v="18"/>
          <ac:spMkLst>
            <pc:docMk/>
            <pc:sldMk cId="109857222" sldId="256"/>
            <ac:spMk id="9" creationId="{C3ECC9B4-989C-4F71-A6BC-DEBC1D9FD0BD}"/>
          </ac:spMkLst>
        </pc:spChg>
        <pc:spChg chg="add del">
          <ac:chgData name="Ayushi Sethi" userId="b3a0d5bbd087d718" providerId="Windows Live" clId="Web-{DB56DCB8-243B-4623-92D2-90311FD6CE1F}" dt="2020-07-17T07:23:00.717" v="1"/>
          <ac:spMkLst>
            <pc:docMk/>
            <pc:sldMk cId="109857222" sldId="256"/>
            <ac:spMk id="10" creationId="{B7055566-9B78-4577-BB88-C1E139BA119A}"/>
          </ac:spMkLst>
        </pc:spChg>
        <pc:spChg chg="add del">
          <ac:chgData name="Ayushi Sethi" userId="b3a0d5bbd087d718" providerId="Windows Live" clId="Web-{DB56DCB8-243B-4623-92D2-90311FD6CE1F}" dt="2020-07-17T07:26:12.918" v="18"/>
          <ac:spMkLst>
            <pc:docMk/>
            <pc:sldMk cId="109857222" sldId="256"/>
            <ac:spMk id="11" creationId="{7948E8DE-A931-4EF0-BE1D-F1027474099B}"/>
          </ac:spMkLst>
        </pc:spChg>
        <pc:spChg chg="add del">
          <ac:chgData name="Ayushi Sethi" userId="b3a0d5bbd087d718" providerId="Windows Live" clId="Web-{DB56DCB8-243B-4623-92D2-90311FD6CE1F}" dt="2020-07-17T07:23:00.717" v="1"/>
          <ac:spMkLst>
            <pc:docMk/>
            <pc:sldMk cId="109857222" sldId="256"/>
            <ac:spMk id="12" creationId="{79456B12-3135-4942-BC5C-B111CAEFE6F5}"/>
          </ac:spMkLst>
        </pc:spChg>
        <pc:spChg chg="add del">
          <ac:chgData name="Ayushi Sethi" userId="b3a0d5bbd087d718" providerId="Windows Live" clId="Web-{DB56DCB8-243B-4623-92D2-90311FD6CE1F}" dt="2020-07-17T07:26:12.918" v="18"/>
          <ac:spMkLst>
            <pc:docMk/>
            <pc:sldMk cId="109857222" sldId="256"/>
            <ac:spMk id="13" creationId="{B0E4BB4F-99AB-4C4E-A763-C5AC5273DF5D}"/>
          </ac:spMkLst>
        </pc:spChg>
        <pc:spChg chg="add del">
          <ac:chgData name="Ayushi Sethi" userId="b3a0d5bbd087d718" providerId="Windows Live" clId="Web-{DB56DCB8-243B-4623-92D2-90311FD6CE1F}" dt="2020-07-17T07:23:00.717" v="1"/>
          <ac:spMkLst>
            <pc:docMk/>
            <pc:sldMk cId="109857222" sldId="256"/>
            <ac:spMk id="14" creationId="{44EA8068-5C49-4225-8B62-3E3C30BF7C46}"/>
          </ac:spMkLst>
        </pc:spChg>
        <pc:spChg chg="add del">
          <ac:chgData name="Ayushi Sethi" userId="b3a0d5bbd087d718" providerId="Windows Live" clId="Web-{DB56DCB8-243B-4623-92D2-90311FD6CE1F}" dt="2020-07-17T07:28:09.213" v="22"/>
          <ac:spMkLst>
            <pc:docMk/>
            <pc:sldMk cId="109857222" sldId="256"/>
            <ac:spMk id="15" creationId="{68A22513-307E-4203-BEFF-5BBBFAFDDEF3}"/>
          </ac:spMkLst>
        </pc:spChg>
        <pc:spChg chg="add del">
          <ac:chgData name="Ayushi Sethi" userId="b3a0d5bbd087d718" providerId="Windows Live" clId="Web-{DB56DCB8-243B-4623-92D2-90311FD6CE1F}" dt="2020-07-17T07:23:00.717" v="1"/>
          <ac:spMkLst>
            <pc:docMk/>
            <pc:sldMk cId="109857222" sldId="256"/>
            <ac:spMk id="16" creationId="{70EE5648-70CA-4800-81EE-40F5CD1A38B9}"/>
          </ac:spMkLst>
        </pc:spChg>
        <pc:spChg chg="add del">
          <ac:chgData name="Ayushi Sethi" userId="b3a0d5bbd087d718" providerId="Windows Live" clId="Web-{DB56DCB8-243B-4623-92D2-90311FD6CE1F}" dt="2020-07-17T07:28:09.213" v="22"/>
          <ac:spMkLst>
            <pc:docMk/>
            <pc:sldMk cId="109857222" sldId="256"/>
            <ac:spMk id="17" creationId="{B4211F11-4937-44F9-B733-211517A2D824}"/>
          </ac:spMkLst>
        </pc:spChg>
        <pc:spChg chg="add del">
          <ac:chgData name="Ayushi Sethi" userId="b3a0d5bbd087d718" providerId="Windows Live" clId="Web-{DB56DCB8-243B-4623-92D2-90311FD6CE1F}" dt="2020-07-17T07:23:00.717" v="1"/>
          <ac:spMkLst>
            <pc:docMk/>
            <pc:sldMk cId="109857222" sldId="256"/>
            <ac:spMk id="18" creationId="{5C865637-A524-441B-A1B6-6D38BF9B17CE}"/>
          </ac:spMkLst>
        </pc:spChg>
        <pc:spChg chg="add del">
          <ac:chgData name="Ayushi Sethi" userId="b3a0d5bbd087d718" providerId="Windows Live" clId="Web-{DB56DCB8-243B-4623-92D2-90311FD6CE1F}" dt="2020-07-17T07:28:09.213" v="22"/>
          <ac:spMkLst>
            <pc:docMk/>
            <pc:sldMk cId="109857222" sldId="256"/>
            <ac:spMk id="19" creationId="{6CF7BA0D-619B-4BA4-AF41-9F99DE3017E5}"/>
          </ac:spMkLst>
        </pc:spChg>
        <pc:spChg chg="add del">
          <ac:chgData name="Ayushi Sethi" userId="b3a0d5bbd087d718" providerId="Windows Live" clId="Web-{DB56DCB8-243B-4623-92D2-90311FD6CE1F}" dt="2020-07-17T07:23:00.717" v="1"/>
          <ac:spMkLst>
            <pc:docMk/>
            <pc:sldMk cId="109857222" sldId="256"/>
            <ac:spMk id="20" creationId="{7559A662-54F5-47C0-8F66-AEA2B861C012}"/>
          </ac:spMkLst>
        </pc:spChg>
        <pc:spChg chg="add del">
          <ac:chgData name="Ayushi Sethi" userId="b3a0d5bbd087d718" providerId="Windows Live" clId="Web-{DB56DCB8-243B-4623-92D2-90311FD6CE1F}" dt="2020-07-17T07:28:09.213" v="22"/>
          <ac:spMkLst>
            <pc:docMk/>
            <pc:sldMk cId="109857222" sldId="256"/>
            <ac:spMk id="21" creationId="{F20A1EE3-9DEB-45B0-A9FA-080457925705}"/>
          </ac:spMkLst>
        </pc:spChg>
        <pc:spChg chg="add del">
          <ac:chgData name="Ayushi Sethi" userId="b3a0d5bbd087d718" providerId="Windows Live" clId="Web-{DB56DCB8-243B-4623-92D2-90311FD6CE1F}" dt="2020-07-17T07:28:09.213" v="22"/>
          <ac:spMkLst>
            <pc:docMk/>
            <pc:sldMk cId="109857222" sldId="256"/>
            <ac:spMk id="22" creationId="{C39513AF-ACB9-491F-AB2C-AA27171CB77B}"/>
          </ac:spMkLst>
        </pc:spChg>
        <pc:spChg chg="add del">
          <ac:chgData name="Ayushi Sethi" userId="b3a0d5bbd087d718" providerId="Windows Live" clId="Web-{DB56DCB8-243B-4623-92D2-90311FD6CE1F}" dt="2020-07-17T07:28:09.213" v="22"/>
          <ac:spMkLst>
            <pc:docMk/>
            <pc:sldMk cId="109857222" sldId="256"/>
            <ac:spMk id="23" creationId="{45F36B92-14BC-4E12-8F9A-737EFED6CE5E}"/>
          </ac:spMkLst>
        </pc:spChg>
        <pc:spChg chg="add del">
          <ac:chgData name="Ayushi Sethi" userId="b3a0d5bbd087d718" providerId="Windows Live" clId="Web-{DB56DCB8-243B-4623-92D2-90311FD6CE1F}" dt="2020-07-17T07:29:35.821" v="37"/>
          <ac:spMkLst>
            <pc:docMk/>
            <pc:sldMk cId="109857222" sldId="256"/>
            <ac:spMk id="28" creationId="{D278ADA9-6383-4BDD-80D2-8899A402687B}"/>
          </ac:spMkLst>
        </pc:spChg>
        <pc:spChg chg="add del">
          <ac:chgData name="Ayushi Sethi" userId="b3a0d5bbd087d718" providerId="Windows Live" clId="Web-{DB56DCB8-243B-4623-92D2-90311FD6CE1F}" dt="2020-07-17T07:29:35.821" v="37"/>
          <ac:spMkLst>
            <pc:docMk/>
            <pc:sldMk cId="109857222" sldId="256"/>
            <ac:spMk id="30" creationId="{484B7147-B0F6-40ED-B5A2-FF72BC8198B6}"/>
          </ac:spMkLst>
        </pc:spChg>
        <pc:spChg chg="add del">
          <ac:chgData name="Ayushi Sethi" userId="b3a0d5bbd087d718" providerId="Windows Live" clId="Web-{DB56DCB8-243B-4623-92D2-90311FD6CE1F}" dt="2020-07-17T07:29:35.821" v="37"/>
          <ac:spMkLst>
            <pc:docMk/>
            <pc:sldMk cId="109857222" sldId="256"/>
            <ac:spMk id="32" creationId="{B36D2DE0-0628-4A9A-A59D-7BA8B5EB3022}"/>
          </ac:spMkLst>
        </pc:spChg>
        <pc:spChg chg="add del">
          <ac:chgData name="Ayushi Sethi" userId="b3a0d5bbd087d718" providerId="Windows Live" clId="Web-{DB56DCB8-243B-4623-92D2-90311FD6CE1F}" dt="2020-07-17T07:29:35.821" v="37"/>
          <ac:spMkLst>
            <pc:docMk/>
            <pc:sldMk cId="109857222" sldId="256"/>
            <ac:spMk id="34" creationId="{48E405C9-94BE-41DA-928C-DEC9A8550E9F}"/>
          </ac:spMkLst>
        </pc:spChg>
        <pc:spChg chg="add del">
          <ac:chgData name="Ayushi Sethi" userId="b3a0d5bbd087d718" providerId="Windows Live" clId="Web-{DB56DCB8-243B-4623-92D2-90311FD6CE1F}" dt="2020-07-17T07:29:35.821" v="37"/>
          <ac:spMkLst>
            <pc:docMk/>
            <pc:sldMk cId="109857222" sldId="256"/>
            <ac:spMk id="36" creationId="{D2091A72-D5BB-42AC-8FD3-F7747D90861E}"/>
          </ac:spMkLst>
        </pc:spChg>
        <pc:spChg chg="add del">
          <ac:chgData name="Ayushi Sethi" userId="b3a0d5bbd087d718" providerId="Windows Live" clId="Web-{DB56DCB8-243B-4623-92D2-90311FD6CE1F}" dt="2020-07-17T07:29:35.821" v="37"/>
          <ac:spMkLst>
            <pc:docMk/>
            <pc:sldMk cId="109857222" sldId="256"/>
            <ac:spMk id="38" creationId="{6ED12BFC-A737-46AF-8411-481112D54B0C}"/>
          </ac:spMkLst>
        </pc:spChg>
        <pc:spChg chg="add del">
          <ac:chgData name="Ayushi Sethi" userId="b3a0d5bbd087d718" providerId="Windows Live" clId="Web-{DB56DCB8-243B-4623-92D2-90311FD6CE1F}" dt="2020-07-17T07:29:28.650" v="34"/>
          <ac:spMkLst>
            <pc:docMk/>
            <pc:sldMk cId="109857222" sldId="256"/>
            <ac:spMk id="40" creationId="{0C277D19-7DB2-4EB7-A9D7-94188998EBD1}"/>
          </ac:spMkLst>
        </pc:spChg>
        <pc:spChg chg="add del">
          <ac:chgData name="Ayushi Sethi" userId="b3a0d5bbd087d718" providerId="Windows Live" clId="Web-{DB56DCB8-243B-4623-92D2-90311FD6CE1F}" dt="2020-07-17T07:29:28.650" v="34"/>
          <ac:spMkLst>
            <pc:docMk/>
            <pc:sldMk cId="109857222" sldId="256"/>
            <ac:spMk id="41" creationId="{EB197D2C-A33B-4345-BB16-C894ABA82F63}"/>
          </ac:spMkLst>
        </pc:spChg>
        <pc:spChg chg="add del">
          <ac:chgData name="Ayushi Sethi" userId="b3a0d5bbd087d718" providerId="Windows Live" clId="Web-{DB56DCB8-243B-4623-92D2-90311FD6CE1F}" dt="2020-07-17T07:29:35.665" v="36"/>
          <ac:spMkLst>
            <pc:docMk/>
            <pc:sldMk cId="109857222" sldId="256"/>
            <ac:spMk id="42" creationId="{3F2F0B63-D715-4F97-B9A7-5D83DA7355C4}"/>
          </ac:spMkLst>
        </pc:spChg>
        <pc:spChg chg="add del">
          <ac:chgData name="Ayushi Sethi" userId="b3a0d5bbd087d718" providerId="Windows Live" clId="Web-{DB56DCB8-243B-4623-92D2-90311FD6CE1F}" dt="2020-07-17T07:29:01.900" v="32"/>
          <ac:spMkLst>
            <pc:docMk/>
            <pc:sldMk cId="109857222" sldId="256"/>
            <ac:spMk id="43" creationId="{DA182162-B517-4B41-B039-339F87FAE1D0}"/>
          </ac:spMkLst>
        </pc:spChg>
        <pc:spChg chg="add del">
          <ac:chgData name="Ayushi Sethi" userId="b3a0d5bbd087d718" providerId="Windows Live" clId="Web-{DB56DCB8-243B-4623-92D2-90311FD6CE1F}" dt="2020-07-17T07:29:35.665" v="36"/>
          <ac:spMkLst>
            <pc:docMk/>
            <pc:sldMk cId="109857222" sldId="256"/>
            <ac:spMk id="44" creationId="{0C7282EA-5D8E-4C6B-B6B2-67AA8E12DCDC}"/>
          </ac:spMkLst>
        </pc:spChg>
        <pc:spChg chg="add del">
          <ac:chgData name="Ayushi Sethi" userId="b3a0d5bbd087d718" providerId="Windows Live" clId="Web-{DB56DCB8-243B-4623-92D2-90311FD6CE1F}" dt="2020-07-17T07:29:01.900" v="32"/>
          <ac:spMkLst>
            <pc:docMk/>
            <pc:sldMk cId="109857222" sldId="256"/>
            <ac:spMk id="45" creationId="{8BEF4DBE-A60E-4AAE-9D62-1147461CD541}"/>
          </ac:spMkLst>
        </pc:spChg>
        <pc:spChg chg="add del">
          <ac:chgData name="Ayushi Sethi" userId="b3a0d5bbd087d718" providerId="Windows Live" clId="Web-{DB56DCB8-243B-4623-92D2-90311FD6CE1F}" dt="2020-07-17T07:33:57.865" v="89"/>
          <ac:spMkLst>
            <pc:docMk/>
            <pc:sldMk cId="109857222" sldId="256"/>
            <ac:spMk id="46" creationId="{0C277D19-7DB2-4EB7-A9D7-94188998EBD1}"/>
          </ac:spMkLst>
        </pc:spChg>
        <pc:spChg chg="add del">
          <ac:chgData name="Ayushi Sethi" userId="b3a0d5bbd087d718" providerId="Windows Live" clId="Web-{DB56DCB8-243B-4623-92D2-90311FD6CE1F}" dt="2020-07-17T07:29:01.900" v="32"/>
          <ac:spMkLst>
            <pc:docMk/>
            <pc:sldMk cId="109857222" sldId="256"/>
            <ac:spMk id="47" creationId="{33955649-790D-4997-9D50-C1D8E32C1BE5}"/>
          </ac:spMkLst>
        </pc:spChg>
        <pc:spChg chg="add del">
          <ac:chgData name="Ayushi Sethi" userId="b3a0d5bbd087d718" providerId="Windows Live" clId="Web-{DB56DCB8-243B-4623-92D2-90311FD6CE1F}" dt="2020-07-17T07:33:57.865" v="89"/>
          <ac:spMkLst>
            <pc:docMk/>
            <pc:sldMk cId="109857222" sldId="256"/>
            <ac:spMk id="48" creationId="{EB197D2C-A33B-4345-BB16-C894ABA82F63}"/>
          </ac:spMkLst>
        </pc:spChg>
        <pc:spChg chg="add del">
          <ac:chgData name="Ayushi Sethi" userId="b3a0d5bbd087d718" providerId="Windows Live" clId="Web-{DB56DCB8-243B-4623-92D2-90311FD6CE1F}" dt="2020-07-17T07:29:01.900" v="32"/>
          <ac:spMkLst>
            <pc:docMk/>
            <pc:sldMk cId="109857222" sldId="256"/>
            <ac:spMk id="49" creationId="{18839B1D-4A8C-403C-9D1B-B83CF1DB6A39}"/>
          </ac:spMkLst>
        </pc:spChg>
        <pc:spChg chg="add del">
          <ac:chgData name="Ayushi Sethi" userId="b3a0d5bbd087d718" providerId="Windows Live" clId="Web-{DB56DCB8-243B-4623-92D2-90311FD6CE1F}" dt="2020-07-17T07:29:01.900" v="32"/>
          <ac:spMkLst>
            <pc:docMk/>
            <pc:sldMk cId="109857222" sldId="256"/>
            <ac:spMk id="51" creationId="{19818AF9-99F4-4DD9-A3EB-0A3477509A62}"/>
          </ac:spMkLst>
        </pc:spChg>
        <pc:spChg chg="add">
          <ac:chgData name="Ayushi Sethi" userId="b3a0d5bbd087d718" providerId="Windows Live" clId="Web-{DB56DCB8-243B-4623-92D2-90311FD6CE1F}" dt="2020-07-17T07:33:57.865" v="89"/>
          <ac:spMkLst>
            <pc:docMk/>
            <pc:sldMk cId="109857222" sldId="256"/>
            <ac:spMk id="53" creationId="{80E21785-62D8-430F-9521-90166EF7C8F0}"/>
          </ac:spMkLst>
        </pc:spChg>
        <pc:spChg chg="add">
          <ac:chgData name="Ayushi Sethi" userId="b3a0d5bbd087d718" providerId="Windows Live" clId="Web-{DB56DCB8-243B-4623-92D2-90311FD6CE1F}" dt="2020-07-17T07:33:57.865" v="89"/>
          <ac:spMkLst>
            <pc:docMk/>
            <pc:sldMk cId="109857222" sldId="256"/>
            <ac:spMk id="55" creationId="{ED7CF8A0-D3E4-4A16-87D3-1D973AC61BF1}"/>
          </ac:spMkLst>
        </pc:spChg>
      </pc:sldChg>
      <pc:sldChg chg="addSp delSp modSp new del mod setBg">
        <pc:chgData name="Ayushi Sethi" userId="b3a0d5bbd087d718" providerId="Windows Live" clId="Web-{DB56DCB8-243B-4623-92D2-90311FD6CE1F}" dt="2020-07-17T07:28:49.197" v="30"/>
        <pc:sldMkLst>
          <pc:docMk/>
          <pc:sldMk cId="228621757" sldId="257"/>
        </pc:sldMkLst>
        <pc:spChg chg="mod">
          <ac:chgData name="Ayushi Sethi" userId="b3a0d5bbd087d718" providerId="Windows Live" clId="Web-{DB56DCB8-243B-4623-92D2-90311FD6CE1F}" dt="2020-07-17T07:28:25.572" v="26"/>
          <ac:spMkLst>
            <pc:docMk/>
            <pc:sldMk cId="228621757" sldId="257"/>
            <ac:spMk id="2" creationId="{95DE15BB-246D-49B4-A95C-52813FE7C388}"/>
          </ac:spMkLst>
        </pc:spChg>
        <pc:spChg chg="mod">
          <ac:chgData name="Ayushi Sethi" userId="b3a0d5bbd087d718" providerId="Windows Live" clId="Web-{DB56DCB8-243B-4623-92D2-90311FD6CE1F}" dt="2020-07-17T07:28:47.791" v="27" actId="20577"/>
          <ac:spMkLst>
            <pc:docMk/>
            <pc:sldMk cId="228621757" sldId="257"/>
            <ac:spMk id="3" creationId="{E3BFE7BC-CFC1-4C95-A6CF-E2E086915FAC}"/>
          </ac:spMkLst>
        </pc:spChg>
        <pc:spChg chg="add">
          <ac:chgData name="Ayushi Sethi" userId="b3a0d5bbd087d718" providerId="Windows Live" clId="Web-{DB56DCB8-243B-4623-92D2-90311FD6CE1F}" dt="2020-07-17T07:28:25.572" v="26"/>
          <ac:spMkLst>
            <pc:docMk/>
            <pc:sldMk cId="228621757" sldId="257"/>
            <ac:spMk id="5" creationId="{1709F1D5-B0F1-4714-A239-E5B61C161915}"/>
          </ac:spMkLst>
        </pc:spChg>
        <pc:spChg chg="add">
          <ac:chgData name="Ayushi Sethi" userId="b3a0d5bbd087d718" providerId="Windows Live" clId="Web-{DB56DCB8-243B-4623-92D2-90311FD6CE1F}" dt="2020-07-17T07:28:25.572" v="26"/>
          <ac:spMkLst>
            <pc:docMk/>
            <pc:sldMk cId="228621757" sldId="257"/>
            <ac:spMk id="6" creationId="{228FB460-D3FF-4440-A020-05982A09E517}"/>
          </ac:spMkLst>
        </pc:spChg>
        <pc:spChg chg="add">
          <ac:chgData name="Ayushi Sethi" userId="b3a0d5bbd087d718" providerId="Windows Live" clId="Web-{DB56DCB8-243B-4623-92D2-90311FD6CE1F}" dt="2020-07-17T07:28:25.572" v="26"/>
          <ac:spMkLst>
            <pc:docMk/>
            <pc:sldMk cId="228621757" sldId="257"/>
            <ac:spMk id="7" creationId="{14847E93-7DC1-4D4B-8829-B19AA7137C50}"/>
          </ac:spMkLst>
        </pc:spChg>
        <pc:spChg chg="add del">
          <ac:chgData name="Ayushi Sethi" userId="b3a0d5bbd087d718" providerId="Windows Live" clId="Web-{DB56DCB8-243B-4623-92D2-90311FD6CE1F}" dt="2020-07-17T07:28:25.557" v="25"/>
          <ac:spMkLst>
            <pc:docMk/>
            <pc:sldMk cId="228621757" sldId="257"/>
            <ac:spMk id="8" creationId="{907EF6B7-1338-4443-8C46-6A318D952DFD}"/>
          </ac:spMkLst>
        </pc:spChg>
        <pc:spChg chg="add del">
          <ac:chgData name="Ayushi Sethi" userId="b3a0d5bbd087d718" providerId="Windows Live" clId="Web-{DB56DCB8-243B-4623-92D2-90311FD6CE1F}" dt="2020-07-17T07:28:25.557" v="25"/>
          <ac:spMkLst>
            <pc:docMk/>
            <pc:sldMk cId="228621757" sldId="257"/>
            <ac:spMk id="10" creationId="{DAAE4CDD-124C-4DCF-9584-B6033B545DD5}"/>
          </ac:spMkLst>
        </pc:spChg>
        <pc:spChg chg="add del">
          <ac:chgData name="Ayushi Sethi" userId="b3a0d5bbd087d718" providerId="Windows Live" clId="Web-{DB56DCB8-243B-4623-92D2-90311FD6CE1F}" dt="2020-07-17T07:28:25.557" v="25"/>
          <ac:spMkLst>
            <pc:docMk/>
            <pc:sldMk cId="228621757" sldId="257"/>
            <ac:spMk id="12" creationId="{081E4A58-353D-44AE-B2FC-2A74E2E400F7}"/>
          </ac:spMkLst>
        </pc:spChg>
        <pc:spChg chg="add">
          <ac:chgData name="Ayushi Sethi" userId="b3a0d5bbd087d718" providerId="Windows Live" clId="Web-{DB56DCB8-243B-4623-92D2-90311FD6CE1F}" dt="2020-07-17T07:28:25.572" v="26"/>
          <ac:spMkLst>
            <pc:docMk/>
            <pc:sldMk cId="228621757" sldId="257"/>
            <ac:spMk id="14" creationId="{5566D6E1-03A1-4D73-A4E0-35D74D568A04}"/>
          </ac:spMkLst>
        </pc:spChg>
        <pc:spChg chg="add">
          <ac:chgData name="Ayushi Sethi" userId="b3a0d5bbd087d718" providerId="Windows Live" clId="Web-{DB56DCB8-243B-4623-92D2-90311FD6CE1F}" dt="2020-07-17T07:28:25.572" v="26"/>
          <ac:spMkLst>
            <pc:docMk/>
            <pc:sldMk cId="228621757" sldId="257"/>
            <ac:spMk id="16" creationId="{9F835A99-04AC-494A-A572-AFE8413CC938}"/>
          </ac:spMkLst>
        </pc:spChg>
        <pc:spChg chg="add">
          <ac:chgData name="Ayushi Sethi" userId="b3a0d5bbd087d718" providerId="Windows Live" clId="Web-{DB56DCB8-243B-4623-92D2-90311FD6CE1F}" dt="2020-07-17T07:28:25.572" v="26"/>
          <ac:spMkLst>
            <pc:docMk/>
            <pc:sldMk cId="228621757" sldId="257"/>
            <ac:spMk id="18" creationId="{7B786209-1B0B-4CA9-9BDD-F7327066A84D}"/>
          </ac:spMkLst>
        </pc:spChg>
        <pc:spChg chg="add">
          <ac:chgData name="Ayushi Sethi" userId="b3a0d5bbd087d718" providerId="Windows Live" clId="Web-{DB56DCB8-243B-4623-92D2-90311FD6CE1F}" dt="2020-07-17T07:28:25.572" v="26"/>
          <ac:spMkLst>
            <pc:docMk/>
            <pc:sldMk cId="228621757" sldId="257"/>
            <ac:spMk id="20" creationId="{2D2964BB-484D-45AE-AD66-D407D0629652}"/>
          </ac:spMkLst>
        </pc:spChg>
        <pc:spChg chg="add">
          <ac:chgData name="Ayushi Sethi" userId="b3a0d5bbd087d718" providerId="Windows Live" clId="Web-{DB56DCB8-243B-4623-92D2-90311FD6CE1F}" dt="2020-07-17T07:28:25.572" v="26"/>
          <ac:spMkLst>
            <pc:docMk/>
            <pc:sldMk cId="228621757" sldId="257"/>
            <ac:spMk id="22" creationId="{6691AC69-A76E-4DAB-B565-468B6B87ACF3}"/>
          </ac:spMkLst>
        </pc:spChg>
      </pc:sldChg>
      <pc:sldChg chg="new del">
        <pc:chgData name="Ayushi Sethi" userId="b3a0d5bbd087d718" providerId="Windows Live" clId="Web-{DB56DCB8-243B-4623-92D2-90311FD6CE1F}" dt="2020-07-17T07:27:15.042" v="21"/>
        <pc:sldMkLst>
          <pc:docMk/>
          <pc:sldMk cId="1963085934" sldId="257"/>
        </pc:sldMkLst>
      </pc:sldChg>
      <pc:sldChg chg="addSp modSp new mod setBg">
        <pc:chgData name="Ayushi Sethi" userId="b3a0d5bbd087d718" providerId="Windows Live" clId="Web-{DB56DCB8-243B-4623-92D2-90311FD6CE1F}" dt="2020-07-17T07:34:13.693" v="90"/>
        <pc:sldMkLst>
          <pc:docMk/>
          <pc:sldMk cId="3689029617" sldId="257"/>
        </pc:sldMkLst>
        <pc:spChg chg="mod">
          <ac:chgData name="Ayushi Sethi" userId="b3a0d5bbd087d718" providerId="Windows Live" clId="Web-{DB56DCB8-243B-4623-92D2-90311FD6CE1F}" dt="2020-07-17T07:34:13.693" v="90"/>
          <ac:spMkLst>
            <pc:docMk/>
            <pc:sldMk cId="3689029617" sldId="257"/>
            <ac:spMk id="2" creationId="{3C36F786-40C1-45CF-A5D6-43D3ABD6CA75}"/>
          </ac:spMkLst>
        </pc:spChg>
        <pc:spChg chg="mod">
          <ac:chgData name="Ayushi Sethi" userId="b3a0d5bbd087d718" providerId="Windows Live" clId="Web-{DB56DCB8-243B-4623-92D2-90311FD6CE1F}" dt="2020-07-17T07:34:13.693" v="90"/>
          <ac:spMkLst>
            <pc:docMk/>
            <pc:sldMk cId="3689029617" sldId="257"/>
            <ac:spMk id="3" creationId="{855DF5D6-D7AC-4E46-ABEB-39DFE2B3B684}"/>
          </ac:spMkLst>
        </pc:spChg>
        <pc:spChg chg="add">
          <ac:chgData name="Ayushi Sethi" userId="b3a0d5bbd087d718" providerId="Windows Live" clId="Web-{DB56DCB8-243B-4623-92D2-90311FD6CE1F}" dt="2020-07-17T07:34:13.693" v="90"/>
          <ac:spMkLst>
            <pc:docMk/>
            <pc:sldMk cId="3689029617" sldId="257"/>
            <ac:spMk id="8" creationId="{68717E5B-2C1D-4094-9D25-6FF6FBD92379}"/>
          </ac:spMkLst>
        </pc:spChg>
        <pc:spChg chg="add">
          <ac:chgData name="Ayushi Sethi" userId="b3a0d5bbd087d718" providerId="Windows Live" clId="Web-{DB56DCB8-243B-4623-92D2-90311FD6CE1F}" dt="2020-07-17T07:34:13.693" v="90"/>
          <ac:spMkLst>
            <pc:docMk/>
            <pc:sldMk cId="3689029617" sldId="257"/>
            <ac:spMk id="10" creationId="{6B6E033A-DB2E-49B8-B600-B38E0C280263}"/>
          </ac:spMkLst>
        </pc:spChg>
      </pc:sldChg>
      <pc:sldChg chg="modSp new del mod modClrScheme chgLayout">
        <pc:chgData name="Ayushi Sethi" userId="b3a0d5bbd087d718" providerId="Windows Live" clId="Web-{DB56DCB8-243B-4623-92D2-90311FD6CE1F}" dt="2020-07-17T07:25:04.309" v="15"/>
        <pc:sldMkLst>
          <pc:docMk/>
          <pc:sldMk cId="3754632538" sldId="257"/>
        </pc:sldMkLst>
        <pc:spChg chg="mod ord">
          <ac:chgData name="Ayushi Sethi" userId="b3a0d5bbd087d718" providerId="Windows Live" clId="Web-{DB56DCB8-243B-4623-92D2-90311FD6CE1F}" dt="2020-07-17T07:24:32.903" v="14"/>
          <ac:spMkLst>
            <pc:docMk/>
            <pc:sldMk cId="3754632538" sldId="257"/>
            <ac:spMk id="2" creationId="{5C89DEE2-44C7-4784-B23B-048EA9292561}"/>
          </ac:spMkLst>
        </pc:spChg>
        <pc:spChg chg="mod ord">
          <ac:chgData name="Ayushi Sethi" userId="b3a0d5bbd087d718" providerId="Windows Live" clId="Web-{DB56DCB8-243B-4623-92D2-90311FD6CE1F}" dt="2020-07-17T07:24:32.903" v="14"/>
          <ac:spMkLst>
            <pc:docMk/>
            <pc:sldMk cId="3754632538" sldId="257"/>
            <ac:spMk id="3" creationId="{78481FB6-5E7C-4329-AF25-44ABD9FFBA26}"/>
          </ac:spMkLst>
        </pc:spChg>
      </pc:sldChg>
      <pc:sldChg chg="addSp delSp modSp new del mod setBg modClrScheme delDesignElem chgLayout">
        <pc:chgData name="Ayushi Sethi" userId="b3a0d5bbd087d718" providerId="Windows Live" clId="Web-{DB56DCB8-243B-4623-92D2-90311FD6CE1F}" dt="2020-07-17T07:25:05.684" v="16"/>
        <pc:sldMkLst>
          <pc:docMk/>
          <pc:sldMk cId="1702257207" sldId="258"/>
        </pc:sldMkLst>
        <pc:spChg chg="mod ord">
          <ac:chgData name="Ayushi Sethi" userId="b3a0d5bbd087d718" providerId="Windows Live" clId="Web-{DB56DCB8-243B-4623-92D2-90311FD6CE1F}" dt="2020-07-17T07:24:32.903" v="14"/>
          <ac:spMkLst>
            <pc:docMk/>
            <pc:sldMk cId="1702257207" sldId="258"/>
            <ac:spMk id="2" creationId="{D811F8AD-EA3F-46AE-A0C0-2B483349F439}"/>
          </ac:spMkLst>
        </pc:spChg>
        <pc:spChg chg="mod ord">
          <ac:chgData name="Ayushi Sethi" userId="b3a0d5bbd087d718" providerId="Windows Live" clId="Web-{DB56DCB8-243B-4623-92D2-90311FD6CE1F}" dt="2020-07-17T07:24:32.903" v="14"/>
          <ac:spMkLst>
            <pc:docMk/>
            <pc:sldMk cId="1702257207" sldId="258"/>
            <ac:spMk id="3" creationId="{C6C3C3B8-4453-43CA-8232-A5A25B8FB990}"/>
          </ac:spMkLst>
        </pc:spChg>
        <pc:spChg chg="add del">
          <ac:chgData name="Ayushi Sethi" userId="b3a0d5bbd087d718" providerId="Windows Live" clId="Web-{DB56DCB8-243B-4623-92D2-90311FD6CE1F}" dt="2020-07-17T07:23:52.185" v="8"/>
          <ac:spMkLst>
            <pc:docMk/>
            <pc:sldMk cId="1702257207" sldId="258"/>
            <ac:spMk id="5" creationId="{5DF0A98B-63F0-47BD-9203-AD26B8E336CE}"/>
          </ac:spMkLst>
        </pc:spChg>
        <pc:spChg chg="add del">
          <ac:chgData name="Ayushi Sethi" userId="b3a0d5bbd087d718" providerId="Windows Live" clId="Web-{DB56DCB8-243B-4623-92D2-90311FD6CE1F}" dt="2020-07-17T07:23:52.185" v="8"/>
          <ac:spMkLst>
            <pc:docMk/>
            <pc:sldMk cId="1702257207" sldId="258"/>
            <ac:spMk id="6" creationId="{AD3D6B5C-B8B4-4071-9480-DEE5EC781CB9}"/>
          </ac:spMkLst>
        </pc:spChg>
        <pc:spChg chg="add del">
          <ac:chgData name="Ayushi Sethi" userId="b3a0d5bbd087d718" providerId="Windows Live" clId="Web-{DB56DCB8-243B-4623-92D2-90311FD6CE1F}" dt="2020-07-17T07:24:04.700" v="10"/>
          <ac:spMkLst>
            <pc:docMk/>
            <pc:sldMk cId="1702257207" sldId="258"/>
            <ac:spMk id="7" creationId="{01355D4F-439D-46D1-9007-6D39B8422A19}"/>
          </ac:spMkLst>
        </pc:spChg>
        <pc:spChg chg="add del">
          <ac:chgData name="Ayushi Sethi" userId="b3a0d5bbd087d718" providerId="Windows Live" clId="Web-{DB56DCB8-243B-4623-92D2-90311FD6CE1F}" dt="2020-07-17T07:23:23.076" v="6"/>
          <ac:spMkLst>
            <pc:docMk/>
            <pc:sldMk cId="1702257207" sldId="258"/>
            <ac:spMk id="8" creationId="{FBE20309-1FB9-4818-BAFA-9C4C0534178B}"/>
          </ac:spMkLst>
        </pc:spChg>
        <pc:spChg chg="add del">
          <ac:chgData name="Ayushi Sethi" userId="b3a0d5bbd087d718" providerId="Windows Live" clId="Web-{DB56DCB8-243B-4623-92D2-90311FD6CE1F}" dt="2020-07-17T07:23:23.076" v="6"/>
          <ac:spMkLst>
            <pc:docMk/>
            <pc:sldMk cId="1702257207" sldId="258"/>
            <ac:spMk id="10" creationId="{FBD77573-9EF2-4C35-8285-A1CF6FBB0EA5}"/>
          </ac:spMkLst>
        </pc:spChg>
        <pc:spChg chg="add del">
          <ac:chgData name="Ayushi Sethi" userId="b3a0d5bbd087d718" providerId="Windows Live" clId="Web-{DB56DCB8-243B-4623-92D2-90311FD6CE1F}" dt="2020-07-17T07:24:08.200" v="12"/>
          <ac:spMkLst>
            <pc:docMk/>
            <pc:sldMk cId="1702257207" sldId="258"/>
            <ac:spMk id="11" creationId="{24DFAAE7-061D-4086-99EC-872CB305082A}"/>
          </ac:spMkLst>
        </pc:spChg>
        <pc:spChg chg="add del">
          <ac:chgData name="Ayushi Sethi" userId="b3a0d5bbd087d718" providerId="Windows Live" clId="Web-{DB56DCB8-243B-4623-92D2-90311FD6CE1F}" dt="2020-07-17T07:24:08.200" v="12"/>
          <ac:spMkLst>
            <pc:docMk/>
            <pc:sldMk cId="1702257207" sldId="258"/>
            <ac:spMk id="12" creationId="{45E4A74B-6514-424A-ADFA-C232FA6B9018}"/>
          </ac:spMkLst>
        </pc:spChg>
        <pc:spChg chg="add del">
          <ac:chgData name="Ayushi Sethi" userId="b3a0d5bbd087d718" providerId="Windows Live" clId="Web-{DB56DCB8-243B-4623-92D2-90311FD6CE1F}" dt="2020-07-17T07:24:08.200" v="12"/>
          <ac:spMkLst>
            <pc:docMk/>
            <pc:sldMk cId="1702257207" sldId="258"/>
            <ac:spMk id="13" creationId="{E7570099-A243-48DD-9EAE-36F4AC095B94}"/>
          </ac:spMkLst>
        </pc:spChg>
        <pc:spChg chg="add del">
          <ac:chgData name="Ayushi Sethi" userId="b3a0d5bbd087d718" providerId="Windows Live" clId="Web-{DB56DCB8-243B-4623-92D2-90311FD6CE1F}" dt="2020-07-17T07:24:08.200" v="12"/>
          <ac:spMkLst>
            <pc:docMk/>
            <pc:sldMk cId="1702257207" sldId="258"/>
            <ac:spMk id="14" creationId="{F61C5C86-C785-4B92-9F2D-133B8B8C24F5}"/>
          </ac:spMkLst>
        </pc:spChg>
        <pc:spChg chg="add del">
          <ac:chgData name="Ayushi Sethi" userId="b3a0d5bbd087d718" providerId="Windows Live" clId="Web-{DB56DCB8-243B-4623-92D2-90311FD6CE1F}" dt="2020-07-17T07:24:08.200" v="12"/>
          <ac:spMkLst>
            <pc:docMk/>
            <pc:sldMk cId="1702257207" sldId="258"/>
            <ac:spMk id="16" creationId="{954D0BF9-002C-4D3A-A222-C166094A5D1D}"/>
          </ac:spMkLst>
        </pc:spChg>
        <pc:spChg chg="add del">
          <ac:chgData name="Ayushi Sethi" userId="b3a0d5bbd087d718" providerId="Windows Live" clId="Web-{DB56DCB8-243B-4623-92D2-90311FD6CE1F}" dt="2020-07-17T07:24:32.903" v="14"/>
          <ac:spMkLst>
            <pc:docMk/>
            <pc:sldMk cId="1702257207" sldId="258"/>
            <ac:spMk id="17" creationId="{01355D4F-439D-46D1-9007-6D39B8422A19}"/>
          </ac:spMkLst>
        </pc:spChg>
        <pc:spChg chg="add del">
          <ac:chgData name="Ayushi Sethi" userId="b3a0d5bbd087d718" providerId="Windows Live" clId="Web-{DB56DCB8-243B-4623-92D2-90311FD6CE1F}" dt="2020-07-17T07:24:08.200" v="12"/>
          <ac:spMkLst>
            <pc:docMk/>
            <pc:sldMk cId="1702257207" sldId="258"/>
            <ac:spMk id="18" creationId="{6080EB6E-D69F-43B1-91EC-75C303342580}"/>
          </ac:spMkLst>
        </pc:spChg>
        <pc:spChg chg="add del">
          <ac:chgData name="Ayushi Sethi" userId="b3a0d5bbd087d718" providerId="Windows Live" clId="Web-{DB56DCB8-243B-4623-92D2-90311FD6CE1F}" dt="2020-07-17T07:24:08.200" v="12"/>
          <ac:spMkLst>
            <pc:docMk/>
            <pc:sldMk cId="1702257207" sldId="258"/>
            <ac:spMk id="20" creationId="{21BA816A-EE68-4A96-BA05-73303B2F4FE7}"/>
          </ac:spMkLst>
        </pc:spChg>
        <pc:spChg chg="add del">
          <ac:chgData name="Ayushi Sethi" userId="b3a0d5bbd087d718" providerId="Windows Live" clId="Web-{DB56DCB8-243B-4623-92D2-90311FD6CE1F}" dt="2020-07-17T07:24:08.200" v="12"/>
          <ac:spMkLst>
            <pc:docMk/>
            <pc:sldMk cId="1702257207" sldId="258"/>
            <ac:spMk id="22" creationId="{22A94CDB-5D63-4C75-9CB6-6C18CDF372F0}"/>
          </ac:spMkLst>
        </pc:spChg>
        <pc:grpChg chg="add del">
          <ac:chgData name="Ayushi Sethi" userId="b3a0d5bbd087d718" providerId="Windows Live" clId="Web-{DB56DCB8-243B-4623-92D2-90311FD6CE1F}" dt="2020-07-17T07:24:04.700" v="10"/>
          <ac:grpSpMkLst>
            <pc:docMk/>
            <pc:sldMk cId="1702257207" sldId="258"/>
            <ac:grpSpMk id="9" creationId="{BAACB4EA-FD87-4345-AC16-8265F9596779}"/>
          </ac:grpSpMkLst>
        </pc:grpChg>
        <pc:grpChg chg="add del">
          <ac:chgData name="Ayushi Sethi" userId="b3a0d5bbd087d718" providerId="Windows Live" clId="Web-{DB56DCB8-243B-4623-92D2-90311FD6CE1F}" dt="2020-07-17T07:24:32.903" v="14"/>
          <ac:grpSpMkLst>
            <pc:docMk/>
            <pc:sldMk cId="1702257207" sldId="258"/>
            <ac:grpSpMk id="19" creationId="{BAACB4EA-FD87-4345-AC16-8265F9596779}"/>
          </ac:grpSpMkLst>
        </pc:grpChg>
      </pc:sldChg>
      <pc:sldChg chg="new">
        <pc:chgData name="Ayushi Sethi" userId="b3a0d5bbd087d718" providerId="Windows Live" clId="Web-{DB56DCB8-243B-4623-92D2-90311FD6CE1F}" dt="2020-07-17T07:32:30.210" v="57"/>
        <pc:sldMkLst>
          <pc:docMk/>
          <pc:sldMk cId="3561150847" sldId="258"/>
        </pc:sldMkLst>
      </pc:sldChg>
      <pc:sldChg chg="new">
        <pc:chgData name="Ayushi Sethi" userId="b3a0d5bbd087d718" providerId="Windows Live" clId="Web-{DB56DCB8-243B-4623-92D2-90311FD6CE1F}" dt="2020-07-17T07:32:30.273" v="58"/>
        <pc:sldMkLst>
          <pc:docMk/>
          <pc:sldMk cId="1590847411" sldId="259"/>
        </pc:sldMkLst>
      </pc:sldChg>
      <pc:sldChg chg="addSp delSp modSp new mod setBg">
        <pc:chgData name="Ayushi Sethi" userId="b3a0d5bbd087d718" providerId="Windows Live" clId="Web-{DB56DCB8-243B-4623-92D2-90311FD6CE1F}" dt="2020-07-17T07:35:31.817" v="94"/>
        <pc:sldMkLst>
          <pc:docMk/>
          <pc:sldMk cId="893752361" sldId="260"/>
        </pc:sldMkLst>
        <pc:spChg chg="mod">
          <ac:chgData name="Ayushi Sethi" userId="b3a0d5bbd087d718" providerId="Windows Live" clId="Web-{DB56DCB8-243B-4623-92D2-90311FD6CE1F}" dt="2020-07-17T07:35:31.817" v="94"/>
          <ac:spMkLst>
            <pc:docMk/>
            <pc:sldMk cId="893752361" sldId="260"/>
            <ac:spMk id="2" creationId="{D3B1EA7A-0E9A-4C8E-A8DC-B018EC84BA3F}"/>
          </ac:spMkLst>
        </pc:spChg>
        <pc:spChg chg="del">
          <ac:chgData name="Ayushi Sethi" userId="b3a0d5bbd087d718" providerId="Windows Live" clId="Web-{DB56DCB8-243B-4623-92D2-90311FD6CE1F}" dt="2020-07-17T07:35:31.817" v="94"/>
          <ac:spMkLst>
            <pc:docMk/>
            <pc:sldMk cId="893752361" sldId="260"/>
            <ac:spMk id="3" creationId="{B836D855-5288-4688-B3A2-503101A934B0}"/>
          </ac:spMkLst>
        </pc:spChg>
        <pc:spChg chg="add">
          <ac:chgData name="Ayushi Sethi" userId="b3a0d5bbd087d718" providerId="Windows Live" clId="Web-{DB56DCB8-243B-4623-92D2-90311FD6CE1F}" dt="2020-07-17T07:35:31.817" v="94"/>
          <ac:spMkLst>
            <pc:docMk/>
            <pc:sldMk cId="893752361" sldId="260"/>
            <ac:spMk id="8" creationId="{0D57E7FA-E8FC-45AC-868F-CDC8144939D6}"/>
          </ac:spMkLst>
        </pc:spChg>
        <pc:spChg chg="add">
          <ac:chgData name="Ayushi Sethi" userId="b3a0d5bbd087d718" providerId="Windows Live" clId="Web-{DB56DCB8-243B-4623-92D2-90311FD6CE1F}" dt="2020-07-17T07:35:31.817" v="94"/>
          <ac:spMkLst>
            <pc:docMk/>
            <pc:sldMk cId="893752361" sldId="260"/>
            <ac:spMk id="10" creationId="{D839A9B9-F246-4779-A2BA-7AD3DAB5412B}"/>
          </ac:spMkLst>
        </pc:spChg>
        <pc:spChg chg="add">
          <ac:chgData name="Ayushi Sethi" userId="b3a0d5bbd087d718" providerId="Windows Live" clId="Web-{DB56DCB8-243B-4623-92D2-90311FD6CE1F}" dt="2020-07-17T07:35:31.817" v="94"/>
          <ac:spMkLst>
            <pc:docMk/>
            <pc:sldMk cId="893752361" sldId="260"/>
            <ac:spMk id="12" creationId="{689FF3C7-B796-4C63-BF20-B2EE56888340}"/>
          </ac:spMkLst>
        </pc:spChg>
      </pc:sldChg>
      <pc:sldChg chg="addSp modSp new mod setBg">
        <pc:chgData name="Ayushi Sethi" userId="b3a0d5bbd087d718" providerId="Windows Live" clId="Web-{DB56DCB8-243B-4623-92D2-90311FD6CE1F}" dt="2020-07-17T07:35:36.427" v="95"/>
        <pc:sldMkLst>
          <pc:docMk/>
          <pc:sldMk cId="4252359050" sldId="261"/>
        </pc:sldMkLst>
        <pc:spChg chg="mod">
          <ac:chgData name="Ayushi Sethi" userId="b3a0d5bbd087d718" providerId="Windows Live" clId="Web-{DB56DCB8-243B-4623-92D2-90311FD6CE1F}" dt="2020-07-17T07:35:36.427" v="95"/>
          <ac:spMkLst>
            <pc:docMk/>
            <pc:sldMk cId="4252359050" sldId="261"/>
            <ac:spMk id="2" creationId="{F6BDEEC2-77E8-48E6-B979-E54AB457F0F7}"/>
          </ac:spMkLst>
        </pc:spChg>
        <pc:spChg chg="mod">
          <ac:chgData name="Ayushi Sethi" userId="b3a0d5bbd087d718" providerId="Windows Live" clId="Web-{DB56DCB8-243B-4623-92D2-90311FD6CE1F}" dt="2020-07-17T07:35:36.427" v="95"/>
          <ac:spMkLst>
            <pc:docMk/>
            <pc:sldMk cId="4252359050" sldId="261"/>
            <ac:spMk id="3" creationId="{40D5BA03-469B-46A0-A4B1-579E34E8BF61}"/>
          </ac:spMkLst>
        </pc:spChg>
        <pc:spChg chg="add">
          <ac:chgData name="Ayushi Sethi" userId="b3a0d5bbd087d718" providerId="Windows Live" clId="Web-{DB56DCB8-243B-4623-92D2-90311FD6CE1F}" dt="2020-07-17T07:35:36.427" v="95"/>
          <ac:spMkLst>
            <pc:docMk/>
            <pc:sldMk cId="4252359050" sldId="261"/>
            <ac:spMk id="8" creationId="{5DF0A98B-63F0-47BD-9203-AD26B8E336CE}"/>
          </ac:spMkLst>
        </pc:spChg>
        <pc:spChg chg="add">
          <ac:chgData name="Ayushi Sethi" userId="b3a0d5bbd087d718" providerId="Windows Live" clId="Web-{DB56DCB8-243B-4623-92D2-90311FD6CE1F}" dt="2020-07-17T07:35:36.427" v="95"/>
          <ac:spMkLst>
            <pc:docMk/>
            <pc:sldMk cId="4252359050" sldId="261"/>
            <ac:spMk id="10" creationId="{AD3D6B5C-B8B4-4071-9480-DEE5EC781CB9}"/>
          </ac:spMkLst>
        </pc:spChg>
      </pc:sldChg>
      <pc:sldChg chg="addSp modSp new mod setBg">
        <pc:chgData name="Ayushi Sethi" userId="b3a0d5bbd087d718" providerId="Windows Live" clId="Web-{DB56DCB8-243B-4623-92D2-90311FD6CE1F}" dt="2020-07-17T07:35:44.833" v="96"/>
        <pc:sldMkLst>
          <pc:docMk/>
          <pc:sldMk cId="376568006" sldId="262"/>
        </pc:sldMkLst>
        <pc:spChg chg="mod">
          <ac:chgData name="Ayushi Sethi" userId="b3a0d5bbd087d718" providerId="Windows Live" clId="Web-{DB56DCB8-243B-4623-92D2-90311FD6CE1F}" dt="2020-07-17T07:35:44.833" v="96"/>
          <ac:spMkLst>
            <pc:docMk/>
            <pc:sldMk cId="376568006" sldId="262"/>
            <ac:spMk id="2" creationId="{61050DC0-C6AF-4E86-9863-FA64C4CC9664}"/>
          </ac:spMkLst>
        </pc:spChg>
        <pc:spChg chg="mod">
          <ac:chgData name="Ayushi Sethi" userId="b3a0d5bbd087d718" providerId="Windows Live" clId="Web-{DB56DCB8-243B-4623-92D2-90311FD6CE1F}" dt="2020-07-17T07:35:44.833" v="96"/>
          <ac:spMkLst>
            <pc:docMk/>
            <pc:sldMk cId="376568006" sldId="262"/>
            <ac:spMk id="3" creationId="{B351A26C-4722-4C0C-A44D-5F87FE26BB61}"/>
          </ac:spMkLst>
        </pc:spChg>
        <pc:spChg chg="add">
          <ac:chgData name="Ayushi Sethi" userId="b3a0d5bbd087d718" providerId="Windows Live" clId="Web-{DB56DCB8-243B-4623-92D2-90311FD6CE1F}" dt="2020-07-17T07:35:44.833" v="96"/>
          <ac:spMkLst>
            <pc:docMk/>
            <pc:sldMk cId="376568006" sldId="262"/>
            <ac:spMk id="8" creationId="{E8009B31-EE3C-4DCE-88F0-EA3FE2AB8744}"/>
          </ac:spMkLst>
        </pc:spChg>
        <pc:spChg chg="add">
          <ac:chgData name="Ayushi Sethi" userId="b3a0d5bbd087d718" providerId="Windows Live" clId="Web-{DB56DCB8-243B-4623-92D2-90311FD6CE1F}" dt="2020-07-17T07:35:44.833" v="96"/>
          <ac:spMkLst>
            <pc:docMk/>
            <pc:sldMk cId="376568006" sldId="262"/>
            <ac:spMk id="10" creationId="{A82D9556-7EB0-4226-B5CF-E48584DA6B83}"/>
          </ac:spMkLst>
        </pc:spChg>
      </pc:sldChg>
      <pc:sldChg chg="addSp modSp new mod setBg">
        <pc:chgData name="Ayushi Sethi" userId="b3a0d5bbd087d718" providerId="Windows Live" clId="Web-{DB56DCB8-243B-4623-92D2-90311FD6CE1F}" dt="2020-07-17T07:35:53.317" v="97"/>
        <pc:sldMkLst>
          <pc:docMk/>
          <pc:sldMk cId="696477602" sldId="263"/>
        </pc:sldMkLst>
        <pc:spChg chg="mod">
          <ac:chgData name="Ayushi Sethi" userId="b3a0d5bbd087d718" providerId="Windows Live" clId="Web-{DB56DCB8-243B-4623-92D2-90311FD6CE1F}" dt="2020-07-17T07:35:53.317" v="97"/>
          <ac:spMkLst>
            <pc:docMk/>
            <pc:sldMk cId="696477602" sldId="263"/>
            <ac:spMk id="2" creationId="{87A996E6-6D6E-4278-BE09-15C2AF63E5EA}"/>
          </ac:spMkLst>
        </pc:spChg>
        <pc:spChg chg="mod">
          <ac:chgData name="Ayushi Sethi" userId="b3a0d5bbd087d718" providerId="Windows Live" clId="Web-{DB56DCB8-243B-4623-92D2-90311FD6CE1F}" dt="2020-07-17T07:35:53.317" v="97"/>
          <ac:spMkLst>
            <pc:docMk/>
            <pc:sldMk cId="696477602" sldId="263"/>
            <ac:spMk id="3" creationId="{0249D529-3205-40FB-A6B4-3EDB253A558A}"/>
          </ac:spMkLst>
        </pc:spChg>
        <pc:spChg chg="add">
          <ac:chgData name="Ayushi Sethi" userId="b3a0d5bbd087d718" providerId="Windows Live" clId="Web-{DB56DCB8-243B-4623-92D2-90311FD6CE1F}" dt="2020-07-17T07:35:53.317" v="97"/>
          <ac:spMkLst>
            <pc:docMk/>
            <pc:sldMk cId="696477602" sldId="263"/>
            <ac:spMk id="8" creationId="{68717E5B-2C1D-4094-9D25-6FF6FBD92379}"/>
          </ac:spMkLst>
        </pc:spChg>
        <pc:spChg chg="add">
          <ac:chgData name="Ayushi Sethi" userId="b3a0d5bbd087d718" providerId="Windows Live" clId="Web-{DB56DCB8-243B-4623-92D2-90311FD6CE1F}" dt="2020-07-17T07:35:53.317" v="97"/>
          <ac:spMkLst>
            <pc:docMk/>
            <pc:sldMk cId="696477602" sldId="263"/>
            <ac:spMk id="10" creationId="{6B6E033A-DB2E-49B8-B600-B38E0C280263}"/>
          </ac:spMkLst>
        </pc:spChg>
      </pc:sldChg>
      <pc:sldChg chg="new">
        <pc:chgData name="Ayushi Sethi" userId="b3a0d5bbd087d718" providerId="Windows Live" clId="Web-{DB56DCB8-243B-4623-92D2-90311FD6CE1F}" dt="2020-07-17T07:32:30.569" v="63"/>
        <pc:sldMkLst>
          <pc:docMk/>
          <pc:sldMk cId="3656348560" sldId="264"/>
        </pc:sldMkLst>
      </pc:sldChg>
      <pc:sldChg chg="new">
        <pc:chgData name="Ayushi Sethi" userId="b3a0d5bbd087d718" providerId="Windows Live" clId="Web-{DB56DCB8-243B-4623-92D2-90311FD6CE1F}" dt="2020-07-17T07:32:30.694" v="64"/>
        <pc:sldMkLst>
          <pc:docMk/>
          <pc:sldMk cId="2571759203" sldId="265"/>
        </pc:sldMkLst>
      </pc:sldChg>
      <pc:sldChg chg="new">
        <pc:chgData name="Ayushi Sethi" userId="b3a0d5bbd087d718" providerId="Windows Live" clId="Web-{DB56DCB8-243B-4623-92D2-90311FD6CE1F}" dt="2020-07-17T07:32:30.757" v="65"/>
        <pc:sldMkLst>
          <pc:docMk/>
          <pc:sldMk cId="507788434" sldId="266"/>
        </pc:sldMkLst>
      </pc:sldChg>
      <pc:sldChg chg="new">
        <pc:chgData name="Ayushi Sethi" userId="b3a0d5bbd087d718" providerId="Windows Live" clId="Web-{DB56DCB8-243B-4623-92D2-90311FD6CE1F}" dt="2020-07-17T07:32:30.819" v="66"/>
        <pc:sldMkLst>
          <pc:docMk/>
          <pc:sldMk cId="2962720875" sldId="267"/>
        </pc:sldMkLst>
      </pc:sldChg>
      <pc:sldChg chg="new">
        <pc:chgData name="Ayushi Sethi" userId="b3a0d5bbd087d718" providerId="Windows Live" clId="Web-{DB56DCB8-243B-4623-92D2-90311FD6CE1F}" dt="2020-07-17T07:32:30.882" v="67"/>
        <pc:sldMkLst>
          <pc:docMk/>
          <pc:sldMk cId="1726434793" sldId="268"/>
        </pc:sldMkLst>
      </pc:sldChg>
      <pc:sldChg chg="new">
        <pc:chgData name="Ayushi Sethi" userId="b3a0d5bbd087d718" providerId="Windows Live" clId="Web-{DB56DCB8-243B-4623-92D2-90311FD6CE1F}" dt="2020-07-17T07:32:30.944" v="68"/>
        <pc:sldMkLst>
          <pc:docMk/>
          <pc:sldMk cId="39868694" sldId="269"/>
        </pc:sldMkLst>
      </pc:sldChg>
      <pc:sldChg chg="new">
        <pc:chgData name="Ayushi Sethi" userId="b3a0d5bbd087d718" providerId="Windows Live" clId="Web-{DB56DCB8-243B-4623-92D2-90311FD6CE1F}" dt="2020-07-17T07:32:31.007" v="69"/>
        <pc:sldMkLst>
          <pc:docMk/>
          <pc:sldMk cId="2673878800" sldId="270"/>
        </pc:sldMkLst>
      </pc:sldChg>
      <pc:sldChg chg="new">
        <pc:chgData name="Ayushi Sethi" userId="b3a0d5bbd087d718" providerId="Windows Live" clId="Web-{DB56DCB8-243B-4623-92D2-90311FD6CE1F}" dt="2020-07-17T07:32:31.069" v="70"/>
        <pc:sldMkLst>
          <pc:docMk/>
          <pc:sldMk cId="1871301542" sldId="271"/>
        </pc:sldMkLst>
      </pc:sldChg>
      <pc:sldChg chg="new">
        <pc:chgData name="Ayushi Sethi" userId="b3a0d5bbd087d718" providerId="Windows Live" clId="Web-{DB56DCB8-243B-4623-92D2-90311FD6CE1F}" dt="2020-07-17T07:32:31.148" v="71"/>
        <pc:sldMkLst>
          <pc:docMk/>
          <pc:sldMk cId="3012129770" sldId="272"/>
        </pc:sldMkLst>
      </pc:sldChg>
      <pc:sldChg chg="new">
        <pc:chgData name="Ayushi Sethi" userId="b3a0d5bbd087d718" providerId="Windows Live" clId="Web-{DB56DCB8-243B-4623-92D2-90311FD6CE1F}" dt="2020-07-17T07:32:31.210" v="72"/>
        <pc:sldMkLst>
          <pc:docMk/>
          <pc:sldMk cId="2417349613" sldId="273"/>
        </pc:sldMkLst>
      </pc:sldChg>
      <pc:sldChg chg="new">
        <pc:chgData name="Ayushi Sethi" userId="b3a0d5bbd087d718" providerId="Windows Live" clId="Web-{DB56DCB8-243B-4623-92D2-90311FD6CE1F}" dt="2020-07-17T07:32:31.273" v="73"/>
        <pc:sldMkLst>
          <pc:docMk/>
          <pc:sldMk cId="3933247879" sldId="274"/>
        </pc:sldMkLst>
      </pc:sldChg>
      <pc:sldChg chg="new">
        <pc:chgData name="Ayushi Sethi" userId="b3a0d5bbd087d718" providerId="Windows Live" clId="Web-{DB56DCB8-243B-4623-92D2-90311FD6CE1F}" dt="2020-07-17T07:32:31.335" v="74"/>
        <pc:sldMkLst>
          <pc:docMk/>
          <pc:sldMk cId="1580819196" sldId="275"/>
        </pc:sldMkLst>
      </pc:sldChg>
      <pc:sldChg chg="new">
        <pc:chgData name="Ayushi Sethi" userId="b3a0d5bbd087d718" providerId="Windows Live" clId="Web-{DB56DCB8-243B-4623-92D2-90311FD6CE1F}" dt="2020-07-17T07:32:31.382" v="75"/>
        <pc:sldMkLst>
          <pc:docMk/>
          <pc:sldMk cId="2515734527" sldId="276"/>
        </pc:sldMkLst>
      </pc:sldChg>
      <pc:sldChg chg="new">
        <pc:chgData name="Ayushi Sethi" userId="b3a0d5bbd087d718" providerId="Windows Live" clId="Web-{DB56DCB8-243B-4623-92D2-90311FD6CE1F}" dt="2020-07-17T07:32:31.444" v="76"/>
        <pc:sldMkLst>
          <pc:docMk/>
          <pc:sldMk cId="3099517803" sldId="277"/>
        </pc:sldMkLst>
      </pc:sldChg>
      <pc:sldChg chg="new">
        <pc:chgData name="Ayushi Sethi" userId="b3a0d5bbd087d718" providerId="Windows Live" clId="Web-{DB56DCB8-243B-4623-92D2-90311FD6CE1F}" dt="2020-07-17T07:32:31.507" v="77"/>
        <pc:sldMkLst>
          <pc:docMk/>
          <pc:sldMk cId="97481460" sldId="278"/>
        </pc:sldMkLst>
      </pc:sldChg>
      <pc:sldChg chg="new">
        <pc:chgData name="Ayushi Sethi" userId="b3a0d5bbd087d718" providerId="Windows Live" clId="Web-{DB56DCB8-243B-4623-92D2-90311FD6CE1F}" dt="2020-07-17T07:32:31.585" v="78"/>
        <pc:sldMkLst>
          <pc:docMk/>
          <pc:sldMk cId="15542419" sldId="279"/>
        </pc:sldMkLst>
      </pc:sldChg>
      <pc:sldChg chg="addSp delSp modSp new mod setBg">
        <pc:chgData name="Ayushi Sethi" userId="b3a0d5bbd087d718" providerId="Windows Live" clId="Web-{DB56DCB8-243B-4623-92D2-90311FD6CE1F}" dt="2020-07-17T07:35:00.771" v="92"/>
        <pc:sldMkLst>
          <pc:docMk/>
          <pc:sldMk cId="3463907606" sldId="280"/>
        </pc:sldMkLst>
        <pc:spChg chg="mod">
          <ac:chgData name="Ayushi Sethi" userId="b3a0d5bbd087d718" providerId="Windows Live" clId="Web-{DB56DCB8-243B-4623-92D2-90311FD6CE1F}" dt="2020-07-17T07:35:00.771" v="92"/>
          <ac:spMkLst>
            <pc:docMk/>
            <pc:sldMk cId="3463907606" sldId="280"/>
            <ac:spMk id="2" creationId="{3387EF2F-7C6F-4C5C-AB5F-2D33E6A8D324}"/>
          </ac:spMkLst>
        </pc:spChg>
        <pc:spChg chg="del">
          <ac:chgData name="Ayushi Sethi" userId="b3a0d5bbd087d718" providerId="Windows Live" clId="Web-{DB56DCB8-243B-4623-92D2-90311FD6CE1F}" dt="2020-07-17T07:35:00.771" v="92"/>
          <ac:spMkLst>
            <pc:docMk/>
            <pc:sldMk cId="3463907606" sldId="280"/>
            <ac:spMk id="3" creationId="{011FBBE1-B7FD-4B8C-AFB8-24C1EED8A04B}"/>
          </ac:spMkLst>
        </pc:spChg>
        <pc:spChg chg="add">
          <ac:chgData name="Ayushi Sethi" userId="b3a0d5bbd087d718" providerId="Windows Live" clId="Web-{DB56DCB8-243B-4623-92D2-90311FD6CE1F}" dt="2020-07-17T07:35:00.771" v="92"/>
          <ac:spMkLst>
            <pc:docMk/>
            <pc:sldMk cId="3463907606" sldId="280"/>
            <ac:spMk id="8" creationId="{0D57E7FA-E8FC-45AC-868F-CDC8144939D6}"/>
          </ac:spMkLst>
        </pc:spChg>
        <pc:spChg chg="add">
          <ac:chgData name="Ayushi Sethi" userId="b3a0d5bbd087d718" providerId="Windows Live" clId="Web-{DB56DCB8-243B-4623-92D2-90311FD6CE1F}" dt="2020-07-17T07:35:00.771" v="92"/>
          <ac:spMkLst>
            <pc:docMk/>
            <pc:sldMk cId="3463907606" sldId="280"/>
            <ac:spMk id="10" creationId="{32C8C11C-68AE-42A5-AA44-5EECC4894A0B}"/>
          </ac:spMkLst>
        </pc:spChg>
        <pc:spChg chg="add">
          <ac:chgData name="Ayushi Sethi" userId="b3a0d5bbd087d718" providerId="Windows Live" clId="Web-{DB56DCB8-243B-4623-92D2-90311FD6CE1F}" dt="2020-07-17T07:35:00.771" v="92"/>
          <ac:spMkLst>
            <pc:docMk/>
            <pc:sldMk cId="3463907606" sldId="280"/>
            <ac:spMk id="12" creationId="{D6705569-F545-4F47-A260-A9202826EA20}"/>
          </ac:spMkLst>
        </pc:spChg>
      </pc:sldChg>
      <pc:sldChg chg="addSp delSp modSp new mod setBg">
        <pc:chgData name="Ayushi Sethi" userId="b3a0d5bbd087d718" providerId="Windows Live" clId="Web-{DB56DCB8-243B-4623-92D2-90311FD6CE1F}" dt="2020-07-17T07:34:50.583" v="91"/>
        <pc:sldMkLst>
          <pc:docMk/>
          <pc:sldMk cId="585541803" sldId="281"/>
        </pc:sldMkLst>
        <pc:spChg chg="mod">
          <ac:chgData name="Ayushi Sethi" userId="b3a0d5bbd087d718" providerId="Windows Live" clId="Web-{DB56DCB8-243B-4623-92D2-90311FD6CE1F}" dt="2020-07-17T07:34:50.583" v="91"/>
          <ac:spMkLst>
            <pc:docMk/>
            <pc:sldMk cId="585541803" sldId="281"/>
            <ac:spMk id="2" creationId="{59F52ABE-6E9E-4254-9FDA-3B98FE4B7595}"/>
          </ac:spMkLst>
        </pc:spChg>
        <pc:spChg chg="del">
          <ac:chgData name="Ayushi Sethi" userId="b3a0d5bbd087d718" providerId="Windows Live" clId="Web-{DB56DCB8-243B-4623-92D2-90311FD6CE1F}" dt="2020-07-17T07:34:50.583" v="91"/>
          <ac:spMkLst>
            <pc:docMk/>
            <pc:sldMk cId="585541803" sldId="281"/>
            <ac:spMk id="3" creationId="{F94B0692-E6DA-4D05-B304-FDD38E14EDBB}"/>
          </ac:spMkLst>
        </pc:spChg>
        <pc:spChg chg="add">
          <ac:chgData name="Ayushi Sethi" userId="b3a0d5bbd087d718" providerId="Windows Live" clId="Web-{DB56DCB8-243B-4623-92D2-90311FD6CE1F}" dt="2020-07-17T07:34:50.583" v="91"/>
          <ac:spMkLst>
            <pc:docMk/>
            <pc:sldMk cId="585541803" sldId="281"/>
            <ac:spMk id="8" creationId="{0D57E7FA-E8FC-45AC-868F-CDC8144939D6}"/>
          </ac:spMkLst>
        </pc:spChg>
        <pc:spChg chg="add">
          <ac:chgData name="Ayushi Sethi" userId="b3a0d5bbd087d718" providerId="Windows Live" clId="Web-{DB56DCB8-243B-4623-92D2-90311FD6CE1F}" dt="2020-07-17T07:34:50.583" v="91"/>
          <ac:spMkLst>
            <pc:docMk/>
            <pc:sldMk cId="585541803" sldId="281"/>
            <ac:spMk id="10" creationId="{ED894347-C9A9-4BFD-8A6D-05A2B0CDDF79}"/>
          </ac:spMkLst>
        </pc:spChg>
        <pc:spChg chg="add">
          <ac:chgData name="Ayushi Sethi" userId="b3a0d5bbd087d718" providerId="Windows Live" clId="Web-{DB56DCB8-243B-4623-92D2-90311FD6CE1F}" dt="2020-07-17T07:34:50.583" v="91"/>
          <ac:spMkLst>
            <pc:docMk/>
            <pc:sldMk cId="585541803" sldId="281"/>
            <ac:spMk id="12" creationId="{284ED281-4082-46F9-86EE-D78901367138}"/>
          </ac:spMkLst>
        </pc:spChg>
        <pc:spChg chg="add">
          <ac:chgData name="Ayushi Sethi" userId="b3a0d5bbd087d718" providerId="Windows Live" clId="Web-{DB56DCB8-243B-4623-92D2-90311FD6CE1F}" dt="2020-07-17T07:34:50.583" v="91"/>
          <ac:spMkLst>
            <pc:docMk/>
            <pc:sldMk cId="585541803" sldId="281"/>
            <ac:spMk id="14" creationId="{5531D9B7-48AB-4407-A9E8-13391FCB2E54}"/>
          </ac:spMkLst>
        </pc:spChg>
      </pc:sldChg>
      <pc:sldChg chg="addSp modSp new mod setBg">
        <pc:chgData name="Ayushi Sethi" userId="b3a0d5bbd087d718" providerId="Windows Live" clId="Web-{DB56DCB8-243B-4623-92D2-90311FD6CE1F}" dt="2020-07-17T07:35:09.052" v="93"/>
        <pc:sldMkLst>
          <pc:docMk/>
          <pc:sldMk cId="29533008" sldId="282"/>
        </pc:sldMkLst>
        <pc:spChg chg="mod">
          <ac:chgData name="Ayushi Sethi" userId="b3a0d5bbd087d718" providerId="Windows Live" clId="Web-{DB56DCB8-243B-4623-92D2-90311FD6CE1F}" dt="2020-07-17T07:35:09.052" v="93"/>
          <ac:spMkLst>
            <pc:docMk/>
            <pc:sldMk cId="29533008" sldId="282"/>
            <ac:spMk id="2" creationId="{F2B74248-843E-4479-B33B-36DC92462823}"/>
          </ac:spMkLst>
        </pc:spChg>
        <pc:spChg chg="mod">
          <ac:chgData name="Ayushi Sethi" userId="b3a0d5bbd087d718" providerId="Windows Live" clId="Web-{DB56DCB8-243B-4623-92D2-90311FD6CE1F}" dt="2020-07-17T07:35:09.052" v="93"/>
          <ac:spMkLst>
            <pc:docMk/>
            <pc:sldMk cId="29533008" sldId="282"/>
            <ac:spMk id="3" creationId="{91464D04-C42B-4E15-B682-0FFEE148C506}"/>
          </ac:spMkLst>
        </pc:spChg>
        <pc:spChg chg="add">
          <ac:chgData name="Ayushi Sethi" userId="b3a0d5bbd087d718" providerId="Windows Live" clId="Web-{DB56DCB8-243B-4623-92D2-90311FD6CE1F}" dt="2020-07-17T07:35:09.052" v="93"/>
          <ac:spMkLst>
            <pc:docMk/>
            <pc:sldMk cId="29533008" sldId="282"/>
            <ac:spMk id="8" creationId="{5DF0A98B-63F0-47BD-9203-AD26B8E336CE}"/>
          </ac:spMkLst>
        </pc:spChg>
        <pc:spChg chg="add">
          <ac:chgData name="Ayushi Sethi" userId="b3a0d5bbd087d718" providerId="Windows Live" clId="Web-{DB56DCB8-243B-4623-92D2-90311FD6CE1F}" dt="2020-07-17T07:35:09.052" v="93"/>
          <ac:spMkLst>
            <pc:docMk/>
            <pc:sldMk cId="29533008" sldId="282"/>
            <ac:spMk id="10" creationId="{AD3D6B5C-B8B4-4071-9480-DEE5EC781CB9}"/>
          </ac:spMkLst>
        </pc:spChg>
      </pc:sldChg>
      <pc:sldChg chg="new">
        <pc:chgData name="Ayushi Sethi" userId="b3a0d5bbd087d718" providerId="Windows Live" clId="Web-{DB56DCB8-243B-4623-92D2-90311FD6CE1F}" dt="2020-07-17T07:32:31.866" v="82"/>
        <pc:sldMkLst>
          <pc:docMk/>
          <pc:sldMk cId="3050771680" sldId="283"/>
        </pc:sldMkLst>
      </pc:sldChg>
      <pc:sldChg chg="addSp delSp modSp new mod setBg">
        <pc:chgData name="Ayushi Sethi" userId="b3a0d5bbd087d718" providerId="Windows Live" clId="Web-{DB56DCB8-243B-4623-92D2-90311FD6CE1F}" dt="2020-07-17T07:33:48.662" v="88"/>
        <pc:sldMkLst>
          <pc:docMk/>
          <pc:sldMk cId="1316753486" sldId="284"/>
        </pc:sldMkLst>
        <pc:spChg chg="mod">
          <ac:chgData name="Ayushi Sethi" userId="b3a0d5bbd087d718" providerId="Windows Live" clId="Web-{DB56DCB8-243B-4623-92D2-90311FD6CE1F}" dt="2020-07-17T07:33:48.662" v="88"/>
          <ac:spMkLst>
            <pc:docMk/>
            <pc:sldMk cId="1316753486" sldId="284"/>
            <ac:spMk id="2" creationId="{F7CE96B5-0CB3-42CA-8830-63969841CD87}"/>
          </ac:spMkLst>
        </pc:spChg>
        <pc:spChg chg="del">
          <ac:chgData name="Ayushi Sethi" userId="b3a0d5bbd087d718" providerId="Windows Live" clId="Web-{DB56DCB8-243B-4623-92D2-90311FD6CE1F}" dt="2020-07-17T07:33:48.662" v="88"/>
          <ac:spMkLst>
            <pc:docMk/>
            <pc:sldMk cId="1316753486" sldId="284"/>
            <ac:spMk id="3" creationId="{446642FC-797E-469D-9CBC-3B91F1B02502}"/>
          </ac:spMkLst>
        </pc:spChg>
        <pc:spChg chg="add">
          <ac:chgData name="Ayushi Sethi" userId="b3a0d5bbd087d718" providerId="Windows Live" clId="Web-{DB56DCB8-243B-4623-92D2-90311FD6CE1F}" dt="2020-07-17T07:33:48.662" v="88"/>
          <ac:spMkLst>
            <pc:docMk/>
            <pc:sldMk cId="1316753486" sldId="284"/>
            <ac:spMk id="8" creationId="{0D57E7FA-E8FC-45AC-868F-CDC8144939D6}"/>
          </ac:spMkLst>
        </pc:spChg>
        <pc:spChg chg="add">
          <ac:chgData name="Ayushi Sethi" userId="b3a0d5bbd087d718" providerId="Windows Live" clId="Web-{DB56DCB8-243B-4623-92D2-90311FD6CE1F}" dt="2020-07-17T07:33:48.662" v="88"/>
          <ac:spMkLst>
            <pc:docMk/>
            <pc:sldMk cId="1316753486" sldId="284"/>
            <ac:spMk id="10" creationId="{80E21785-62D8-430F-9521-90166EF7C8F0}"/>
          </ac:spMkLst>
        </pc:spChg>
        <pc:spChg chg="add">
          <ac:chgData name="Ayushi Sethi" userId="b3a0d5bbd087d718" providerId="Windows Live" clId="Web-{DB56DCB8-243B-4623-92D2-90311FD6CE1F}" dt="2020-07-17T07:33:48.662" v="88"/>
          <ac:spMkLst>
            <pc:docMk/>
            <pc:sldMk cId="1316753486" sldId="284"/>
            <ac:spMk id="12" creationId="{ED7CF8A0-D3E4-4A16-87D3-1D973AC61BF1}"/>
          </ac:spMkLst>
        </pc:spChg>
      </pc:sldChg>
      <pc:sldChg chg="new">
        <pc:chgData name="Ayushi Sethi" userId="b3a0d5bbd087d718" providerId="Windows Live" clId="Web-{DB56DCB8-243B-4623-92D2-90311FD6CE1F}" dt="2020-07-17T07:32:32.007" v="84"/>
        <pc:sldMkLst>
          <pc:docMk/>
          <pc:sldMk cId="1922398332" sldId="285"/>
        </pc:sldMkLst>
      </pc:sldChg>
      <pc:sldChg chg="addSp delSp modSp new mod ord setBg">
        <pc:chgData name="Ayushi Sethi" userId="b3a0d5bbd087d718" providerId="Windows Live" clId="Web-{DB56DCB8-243B-4623-92D2-90311FD6CE1F}" dt="2020-07-17T07:33:43.412" v="87"/>
        <pc:sldMkLst>
          <pc:docMk/>
          <pc:sldMk cId="1766856705" sldId="286"/>
        </pc:sldMkLst>
        <pc:spChg chg="mod">
          <ac:chgData name="Ayushi Sethi" userId="b3a0d5bbd087d718" providerId="Windows Live" clId="Web-{DB56DCB8-243B-4623-92D2-90311FD6CE1F}" dt="2020-07-17T07:33:17.663" v="86"/>
          <ac:spMkLst>
            <pc:docMk/>
            <pc:sldMk cId="1766856705" sldId="286"/>
            <ac:spMk id="2" creationId="{DD30DEAB-3DF3-432C-A548-1A601978A3A9}"/>
          </ac:spMkLst>
        </pc:spChg>
        <pc:spChg chg="del">
          <ac:chgData name="Ayushi Sethi" userId="b3a0d5bbd087d718" providerId="Windows Live" clId="Web-{DB56DCB8-243B-4623-92D2-90311FD6CE1F}" dt="2020-07-17T07:33:17.663" v="86"/>
          <ac:spMkLst>
            <pc:docMk/>
            <pc:sldMk cId="1766856705" sldId="286"/>
            <ac:spMk id="3" creationId="{5934F753-7D30-4B6E-8933-54E2F57946B0}"/>
          </ac:spMkLst>
        </pc:spChg>
        <pc:spChg chg="add">
          <ac:chgData name="Ayushi Sethi" userId="b3a0d5bbd087d718" providerId="Windows Live" clId="Web-{DB56DCB8-243B-4623-92D2-90311FD6CE1F}" dt="2020-07-17T07:33:17.663" v="86"/>
          <ac:spMkLst>
            <pc:docMk/>
            <pc:sldMk cId="1766856705" sldId="286"/>
            <ac:spMk id="8" creationId="{0D57E7FA-E8FC-45AC-868F-CDC8144939D6}"/>
          </ac:spMkLst>
        </pc:spChg>
        <pc:spChg chg="add">
          <ac:chgData name="Ayushi Sethi" userId="b3a0d5bbd087d718" providerId="Windows Live" clId="Web-{DB56DCB8-243B-4623-92D2-90311FD6CE1F}" dt="2020-07-17T07:33:17.663" v="86"/>
          <ac:spMkLst>
            <pc:docMk/>
            <pc:sldMk cId="1766856705" sldId="286"/>
            <ac:spMk id="10" creationId="{ED894347-C9A9-4BFD-8A6D-05A2B0CDDF79}"/>
          </ac:spMkLst>
        </pc:spChg>
        <pc:spChg chg="add">
          <ac:chgData name="Ayushi Sethi" userId="b3a0d5bbd087d718" providerId="Windows Live" clId="Web-{DB56DCB8-243B-4623-92D2-90311FD6CE1F}" dt="2020-07-17T07:33:17.663" v="86"/>
          <ac:spMkLst>
            <pc:docMk/>
            <pc:sldMk cId="1766856705" sldId="286"/>
            <ac:spMk id="12" creationId="{284ED281-4082-46F9-86EE-D78901367138}"/>
          </ac:spMkLst>
        </pc:spChg>
        <pc:spChg chg="add">
          <ac:chgData name="Ayushi Sethi" userId="b3a0d5bbd087d718" providerId="Windows Live" clId="Web-{DB56DCB8-243B-4623-92D2-90311FD6CE1F}" dt="2020-07-17T07:33:17.663" v="86"/>
          <ac:spMkLst>
            <pc:docMk/>
            <pc:sldMk cId="1766856705" sldId="286"/>
            <ac:spMk id="14" creationId="{5531D9B7-48AB-4407-A9E8-13391FCB2E54}"/>
          </ac:spMkLst>
        </pc:spChg>
      </pc:sldChg>
      <pc:sldMasterChg chg="add del addSldLayout delSldLayout">
        <pc:chgData name="Ayushi Sethi" userId="b3a0d5bbd087d718" providerId="Windows Live" clId="Web-{DB56DCB8-243B-4623-92D2-90311FD6CE1F}" dt="2020-07-17T07:23:00.810" v="2"/>
        <pc:sldMasterMkLst>
          <pc:docMk/>
          <pc:sldMasterMk cId="2460954070" sldId="2147483660"/>
        </pc:sldMasterMkLst>
        <pc:sldLayoutChg chg="add del">
          <pc:chgData name="Ayushi Sethi" userId="b3a0d5bbd087d718" providerId="Windows Live" clId="Web-{DB56DCB8-243B-4623-92D2-90311FD6CE1F}" dt="2020-07-17T07:23:00.810" v="2"/>
          <pc:sldLayoutMkLst>
            <pc:docMk/>
            <pc:sldMasterMk cId="2460954070" sldId="2147483660"/>
            <pc:sldLayoutMk cId="2385387890" sldId="2147483661"/>
          </pc:sldLayoutMkLst>
        </pc:sldLayoutChg>
        <pc:sldLayoutChg chg="add del">
          <pc:chgData name="Ayushi Sethi" userId="b3a0d5bbd087d718" providerId="Windows Live" clId="Web-{DB56DCB8-243B-4623-92D2-90311FD6CE1F}" dt="2020-07-17T07:23:00.810" v="2"/>
          <pc:sldLayoutMkLst>
            <pc:docMk/>
            <pc:sldMasterMk cId="2460954070" sldId="2147483660"/>
            <pc:sldLayoutMk cId="949138452" sldId="2147483662"/>
          </pc:sldLayoutMkLst>
        </pc:sldLayoutChg>
        <pc:sldLayoutChg chg="add del">
          <pc:chgData name="Ayushi Sethi" userId="b3a0d5bbd087d718" providerId="Windows Live" clId="Web-{DB56DCB8-243B-4623-92D2-90311FD6CE1F}" dt="2020-07-17T07:23:00.810" v="2"/>
          <pc:sldLayoutMkLst>
            <pc:docMk/>
            <pc:sldMasterMk cId="2460954070" sldId="2147483660"/>
            <pc:sldLayoutMk cId="2591524520" sldId="2147483663"/>
          </pc:sldLayoutMkLst>
        </pc:sldLayoutChg>
        <pc:sldLayoutChg chg="add del">
          <pc:chgData name="Ayushi Sethi" userId="b3a0d5bbd087d718" providerId="Windows Live" clId="Web-{DB56DCB8-243B-4623-92D2-90311FD6CE1F}" dt="2020-07-17T07:23:00.810" v="2"/>
          <pc:sldLayoutMkLst>
            <pc:docMk/>
            <pc:sldMasterMk cId="2460954070" sldId="2147483660"/>
            <pc:sldLayoutMk cId="1203092039" sldId="2147483664"/>
          </pc:sldLayoutMkLst>
        </pc:sldLayoutChg>
        <pc:sldLayoutChg chg="add del">
          <pc:chgData name="Ayushi Sethi" userId="b3a0d5bbd087d718" providerId="Windows Live" clId="Web-{DB56DCB8-243B-4623-92D2-90311FD6CE1F}" dt="2020-07-17T07:23:00.810" v="2"/>
          <pc:sldLayoutMkLst>
            <pc:docMk/>
            <pc:sldMasterMk cId="2460954070" sldId="2147483660"/>
            <pc:sldLayoutMk cId="3733172339" sldId="2147483665"/>
          </pc:sldLayoutMkLst>
        </pc:sldLayoutChg>
        <pc:sldLayoutChg chg="add del">
          <pc:chgData name="Ayushi Sethi" userId="b3a0d5bbd087d718" providerId="Windows Live" clId="Web-{DB56DCB8-243B-4623-92D2-90311FD6CE1F}" dt="2020-07-17T07:23:00.810" v="2"/>
          <pc:sldLayoutMkLst>
            <pc:docMk/>
            <pc:sldMasterMk cId="2460954070" sldId="2147483660"/>
            <pc:sldLayoutMk cId="3210312558" sldId="2147483666"/>
          </pc:sldLayoutMkLst>
        </pc:sldLayoutChg>
        <pc:sldLayoutChg chg="add del">
          <pc:chgData name="Ayushi Sethi" userId="b3a0d5bbd087d718" providerId="Windows Live" clId="Web-{DB56DCB8-243B-4623-92D2-90311FD6CE1F}" dt="2020-07-17T07:23:00.810" v="2"/>
          <pc:sldLayoutMkLst>
            <pc:docMk/>
            <pc:sldMasterMk cId="2460954070" sldId="2147483660"/>
            <pc:sldLayoutMk cId="3146388984" sldId="2147483667"/>
          </pc:sldLayoutMkLst>
        </pc:sldLayoutChg>
        <pc:sldLayoutChg chg="add del">
          <pc:chgData name="Ayushi Sethi" userId="b3a0d5bbd087d718" providerId="Windows Live" clId="Web-{DB56DCB8-243B-4623-92D2-90311FD6CE1F}" dt="2020-07-17T07:23:00.810" v="2"/>
          <pc:sldLayoutMkLst>
            <pc:docMk/>
            <pc:sldMasterMk cId="2460954070" sldId="2147483660"/>
            <pc:sldLayoutMk cId="3171841454" sldId="2147483668"/>
          </pc:sldLayoutMkLst>
        </pc:sldLayoutChg>
        <pc:sldLayoutChg chg="add del">
          <pc:chgData name="Ayushi Sethi" userId="b3a0d5bbd087d718" providerId="Windows Live" clId="Web-{DB56DCB8-243B-4623-92D2-90311FD6CE1F}" dt="2020-07-17T07:23:00.810" v="2"/>
          <pc:sldLayoutMkLst>
            <pc:docMk/>
            <pc:sldMasterMk cId="2460954070" sldId="2147483660"/>
            <pc:sldLayoutMk cId="1718958274" sldId="2147483669"/>
          </pc:sldLayoutMkLst>
        </pc:sldLayoutChg>
        <pc:sldLayoutChg chg="add del">
          <pc:chgData name="Ayushi Sethi" userId="b3a0d5bbd087d718" providerId="Windows Live" clId="Web-{DB56DCB8-243B-4623-92D2-90311FD6CE1F}" dt="2020-07-17T07:23:00.810" v="2"/>
          <pc:sldLayoutMkLst>
            <pc:docMk/>
            <pc:sldMasterMk cId="2460954070" sldId="2147483660"/>
            <pc:sldLayoutMk cId="2202905451" sldId="2147483670"/>
          </pc:sldLayoutMkLst>
        </pc:sldLayoutChg>
        <pc:sldLayoutChg chg="add del">
          <pc:chgData name="Ayushi Sethi" userId="b3a0d5bbd087d718" providerId="Windows Live" clId="Web-{DB56DCB8-243B-4623-92D2-90311FD6CE1F}" dt="2020-07-17T07:23:00.810" v="2"/>
          <pc:sldLayoutMkLst>
            <pc:docMk/>
            <pc:sldMasterMk cId="2460954070" sldId="2147483660"/>
            <pc:sldLayoutMk cId="3479445657" sldId="2147483671"/>
          </pc:sldLayoutMkLst>
        </pc:sldLayoutChg>
      </pc:sldMasterChg>
      <pc:sldMasterChg chg="add del addSldLayout delSldLayout">
        <pc:chgData name="Ayushi Sethi" userId="b3a0d5bbd087d718" providerId="Windows Live" clId="Web-{DB56DCB8-243B-4623-92D2-90311FD6CE1F}" dt="2020-07-17T07:23:00.717" v="1"/>
        <pc:sldMasterMkLst>
          <pc:docMk/>
          <pc:sldMasterMk cId="992948284" sldId="2147483685"/>
        </pc:sldMasterMkLst>
        <pc:sldLayoutChg chg="add del">
          <pc:chgData name="Ayushi Sethi" userId="b3a0d5bbd087d718" providerId="Windows Live" clId="Web-{DB56DCB8-243B-4623-92D2-90311FD6CE1F}" dt="2020-07-17T07:23:00.717" v="1"/>
          <pc:sldLayoutMkLst>
            <pc:docMk/>
            <pc:sldMasterMk cId="992948284" sldId="2147483685"/>
            <pc:sldLayoutMk cId="2405270091" sldId="2147483674"/>
          </pc:sldLayoutMkLst>
        </pc:sldLayoutChg>
        <pc:sldLayoutChg chg="add del">
          <pc:chgData name="Ayushi Sethi" userId="b3a0d5bbd087d718" providerId="Windows Live" clId="Web-{DB56DCB8-243B-4623-92D2-90311FD6CE1F}" dt="2020-07-17T07:23:00.717" v="1"/>
          <pc:sldLayoutMkLst>
            <pc:docMk/>
            <pc:sldMasterMk cId="992948284" sldId="2147483685"/>
            <pc:sldLayoutMk cId="3243547399" sldId="2147483675"/>
          </pc:sldLayoutMkLst>
        </pc:sldLayoutChg>
        <pc:sldLayoutChg chg="add del">
          <pc:chgData name="Ayushi Sethi" userId="b3a0d5bbd087d718" providerId="Windows Live" clId="Web-{DB56DCB8-243B-4623-92D2-90311FD6CE1F}" dt="2020-07-17T07:23:00.717" v="1"/>
          <pc:sldLayoutMkLst>
            <pc:docMk/>
            <pc:sldMasterMk cId="992948284" sldId="2147483685"/>
            <pc:sldLayoutMk cId="2401015355" sldId="2147483676"/>
          </pc:sldLayoutMkLst>
        </pc:sldLayoutChg>
        <pc:sldLayoutChg chg="add del">
          <pc:chgData name="Ayushi Sethi" userId="b3a0d5bbd087d718" providerId="Windows Live" clId="Web-{DB56DCB8-243B-4623-92D2-90311FD6CE1F}" dt="2020-07-17T07:23:00.717" v="1"/>
          <pc:sldLayoutMkLst>
            <pc:docMk/>
            <pc:sldMasterMk cId="992948284" sldId="2147483685"/>
            <pc:sldLayoutMk cId="1940575394" sldId="2147483677"/>
          </pc:sldLayoutMkLst>
        </pc:sldLayoutChg>
        <pc:sldLayoutChg chg="add del">
          <pc:chgData name="Ayushi Sethi" userId="b3a0d5bbd087d718" providerId="Windows Live" clId="Web-{DB56DCB8-243B-4623-92D2-90311FD6CE1F}" dt="2020-07-17T07:23:00.717" v="1"/>
          <pc:sldLayoutMkLst>
            <pc:docMk/>
            <pc:sldMasterMk cId="992948284" sldId="2147483685"/>
            <pc:sldLayoutMk cId="3474280123" sldId="2147483678"/>
          </pc:sldLayoutMkLst>
        </pc:sldLayoutChg>
        <pc:sldLayoutChg chg="add del">
          <pc:chgData name="Ayushi Sethi" userId="b3a0d5bbd087d718" providerId="Windows Live" clId="Web-{DB56DCB8-243B-4623-92D2-90311FD6CE1F}" dt="2020-07-17T07:23:00.717" v="1"/>
          <pc:sldLayoutMkLst>
            <pc:docMk/>
            <pc:sldMasterMk cId="992948284" sldId="2147483685"/>
            <pc:sldLayoutMk cId="3982200516" sldId="2147483679"/>
          </pc:sldLayoutMkLst>
        </pc:sldLayoutChg>
        <pc:sldLayoutChg chg="add del">
          <pc:chgData name="Ayushi Sethi" userId="b3a0d5bbd087d718" providerId="Windows Live" clId="Web-{DB56DCB8-243B-4623-92D2-90311FD6CE1F}" dt="2020-07-17T07:23:00.717" v="1"/>
          <pc:sldLayoutMkLst>
            <pc:docMk/>
            <pc:sldMasterMk cId="992948284" sldId="2147483685"/>
            <pc:sldLayoutMk cId="1019876859" sldId="2147483680"/>
          </pc:sldLayoutMkLst>
        </pc:sldLayoutChg>
        <pc:sldLayoutChg chg="add del">
          <pc:chgData name="Ayushi Sethi" userId="b3a0d5bbd087d718" providerId="Windows Live" clId="Web-{DB56DCB8-243B-4623-92D2-90311FD6CE1F}" dt="2020-07-17T07:23:00.717" v="1"/>
          <pc:sldLayoutMkLst>
            <pc:docMk/>
            <pc:sldMasterMk cId="992948284" sldId="2147483685"/>
            <pc:sldLayoutMk cId="269133432" sldId="2147483681"/>
          </pc:sldLayoutMkLst>
        </pc:sldLayoutChg>
        <pc:sldLayoutChg chg="add del">
          <pc:chgData name="Ayushi Sethi" userId="b3a0d5bbd087d718" providerId="Windows Live" clId="Web-{DB56DCB8-243B-4623-92D2-90311FD6CE1F}" dt="2020-07-17T07:23:00.717" v="1"/>
          <pc:sldLayoutMkLst>
            <pc:docMk/>
            <pc:sldMasterMk cId="992948284" sldId="2147483685"/>
            <pc:sldLayoutMk cId="2448133922" sldId="2147483682"/>
          </pc:sldLayoutMkLst>
        </pc:sldLayoutChg>
        <pc:sldLayoutChg chg="add del">
          <pc:chgData name="Ayushi Sethi" userId="b3a0d5bbd087d718" providerId="Windows Live" clId="Web-{DB56DCB8-243B-4623-92D2-90311FD6CE1F}" dt="2020-07-17T07:23:00.717" v="1"/>
          <pc:sldLayoutMkLst>
            <pc:docMk/>
            <pc:sldMasterMk cId="992948284" sldId="2147483685"/>
            <pc:sldLayoutMk cId="2184950290" sldId="2147483683"/>
          </pc:sldLayoutMkLst>
        </pc:sldLayoutChg>
        <pc:sldLayoutChg chg="add del">
          <pc:chgData name="Ayushi Sethi" userId="b3a0d5bbd087d718" providerId="Windows Live" clId="Web-{DB56DCB8-243B-4623-92D2-90311FD6CE1F}" dt="2020-07-17T07:23:00.717" v="1"/>
          <pc:sldLayoutMkLst>
            <pc:docMk/>
            <pc:sldMasterMk cId="992948284" sldId="2147483685"/>
            <pc:sldLayoutMk cId="1549425694" sldId="2147483684"/>
          </pc:sldLayoutMkLst>
        </pc:sldLayoutChg>
      </pc:sldMasterChg>
      <pc:sldMasterChg chg="add addSldLayout">
        <pc:chgData name="Ayushi Sethi" userId="b3a0d5bbd087d718" providerId="Windows Live" clId="Web-{DB56DCB8-243B-4623-92D2-90311FD6CE1F}" dt="2020-07-17T07:23:00.810" v="2"/>
        <pc:sldMasterMkLst>
          <pc:docMk/>
          <pc:sldMasterMk cId="3738162014" sldId="2147483712"/>
        </pc:sldMasterMkLst>
        <pc:sldLayoutChg chg="add">
          <pc:chgData name="Ayushi Sethi" userId="b3a0d5bbd087d718" providerId="Windows Live" clId="Web-{DB56DCB8-243B-4623-92D2-90311FD6CE1F}" dt="2020-07-17T07:23:00.810" v="2"/>
          <pc:sldLayoutMkLst>
            <pc:docMk/>
            <pc:sldMasterMk cId="3738162014" sldId="2147483712"/>
            <pc:sldLayoutMk cId="122581282" sldId="2147483700"/>
          </pc:sldLayoutMkLst>
        </pc:sldLayoutChg>
        <pc:sldLayoutChg chg="add">
          <pc:chgData name="Ayushi Sethi" userId="b3a0d5bbd087d718" providerId="Windows Live" clId="Web-{DB56DCB8-243B-4623-92D2-90311FD6CE1F}" dt="2020-07-17T07:23:00.810" v="2"/>
          <pc:sldLayoutMkLst>
            <pc:docMk/>
            <pc:sldMasterMk cId="3738162014" sldId="2147483712"/>
            <pc:sldLayoutMk cId="3585565538" sldId="2147483701"/>
          </pc:sldLayoutMkLst>
        </pc:sldLayoutChg>
        <pc:sldLayoutChg chg="add">
          <pc:chgData name="Ayushi Sethi" userId="b3a0d5bbd087d718" providerId="Windows Live" clId="Web-{DB56DCB8-243B-4623-92D2-90311FD6CE1F}" dt="2020-07-17T07:23:00.810" v="2"/>
          <pc:sldLayoutMkLst>
            <pc:docMk/>
            <pc:sldMasterMk cId="3738162014" sldId="2147483712"/>
            <pc:sldLayoutMk cId="2134210763" sldId="2147483702"/>
          </pc:sldLayoutMkLst>
        </pc:sldLayoutChg>
        <pc:sldLayoutChg chg="add">
          <pc:chgData name="Ayushi Sethi" userId="b3a0d5bbd087d718" providerId="Windows Live" clId="Web-{DB56DCB8-243B-4623-92D2-90311FD6CE1F}" dt="2020-07-17T07:23:00.810" v="2"/>
          <pc:sldLayoutMkLst>
            <pc:docMk/>
            <pc:sldMasterMk cId="3738162014" sldId="2147483712"/>
            <pc:sldLayoutMk cId="2038617797" sldId="2147483703"/>
          </pc:sldLayoutMkLst>
        </pc:sldLayoutChg>
        <pc:sldLayoutChg chg="add">
          <pc:chgData name="Ayushi Sethi" userId="b3a0d5bbd087d718" providerId="Windows Live" clId="Web-{DB56DCB8-243B-4623-92D2-90311FD6CE1F}" dt="2020-07-17T07:23:00.810" v="2"/>
          <pc:sldLayoutMkLst>
            <pc:docMk/>
            <pc:sldMasterMk cId="3738162014" sldId="2147483712"/>
            <pc:sldLayoutMk cId="439384705" sldId="2147483704"/>
          </pc:sldLayoutMkLst>
        </pc:sldLayoutChg>
        <pc:sldLayoutChg chg="add">
          <pc:chgData name="Ayushi Sethi" userId="b3a0d5bbd087d718" providerId="Windows Live" clId="Web-{DB56DCB8-243B-4623-92D2-90311FD6CE1F}" dt="2020-07-17T07:23:00.810" v="2"/>
          <pc:sldLayoutMkLst>
            <pc:docMk/>
            <pc:sldMasterMk cId="3738162014" sldId="2147483712"/>
            <pc:sldLayoutMk cId="3095133709" sldId="2147483705"/>
          </pc:sldLayoutMkLst>
        </pc:sldLayoutChg>
        <pc:sldLayoutChg chg="add">
          <pc:chgData name="Ayushi Sethi" userId="b3a0d5bbd087d718" providerId="Windows Live" clId="Web-{DB56DCB8-243B-4623-92D2-90311FD6CE1F}" dt="2020-07-17T07:23:00.810" v="2"/>
          <pc:sldLayoutMkLst>
            <pc:docMk/>
            <pc:sldMasterMk cId="3738162014" sldId="2147483712"/>
            <pc:sldLayoutMk cId="2276075010" sldId="2147483706"/>
          </pc:sldLayoutMkLst>
        </pc:sldLayoutChg>
        <pc:sldLayoutChg chg="add">
          <pc:chgData name="Ayushi Sethi" userId="b3a0d5bbd087d718" providerId="Windows Live" clId="Web-{DB56DCB8-243B-4623-92D2-90311FD6CE1F}" dt="2020-07-17T07:23:00.810" v="2"/>
          <pc:sldLayoutMkLst>
            <pc:docMk/>
            <pc:sldMasterMk cId="3738162014" sldId="2147483712"/>
            <pc:sldLayoutMk cId="1862019362" sldId="2147483707"/>
          </pc:sldLayoutMkLst>
        </pc:sldLayoutChg>
        <pc:sldLayoutChg chg="add">
          <pc:chgData name="Ayushi Sethi" userId="b3a0d5bbd087d718" providerId="Windows Live" clId="Web-{DB56DCB8-243B-4623-92D2-90311FD6CE1F}" dt="2020-07-17T07:23:00.810" v="2"/>
          <pc:sldLayoutMkLst>
            <pc:docMk/>
            <pc:sldMasterMk cId="3738162014" sldId="2147483712"/>
            <pc:sldLayoutMk cId="3390571626" sldId="2147483708"/>
          </pc:sldLayoutMkLst>
        </pc:sldLayoutChg>
        <pc:sldLayoutChg chg="add">
          <pc:chgData name="Ayushi Sethi" userId="b3a0d5bbd087d718" providerId="Windows Live" clId="Web-{DB56DCB8-243B-4623-92D2-90311FD6CE1F}" dt="2020-07-17T07:23:00.810" v="2"/>
          <pc:sldLayoutMkLst>
            <pc:docMk/>
            <pc:sldMasterMk cId="3738162014" sldId="2147483712"/>
            <pc:sldLayoutMk cId="3590278808" sldId="2147483709"/>
          </pc:sldLayoutMkLst>
        </pc:sldLayoutChg>
        <pc:sldLayoutChg chg="add">
          <pc:chgData name="Ayushi Sethi" userId="b3a0d5bbd087d718" providerId="Windows Live" clId="Web-{DB56DCB8-243B-4623-92D2-90311FD6CE1F}" dt="2020-07-17T07:23:00.810" v="2"/>
          <pc:sldLayoutMkLst>
            <pc:docMk/>
            <pc:sldMasterMk cId="3738162014" sldId="2147483712"/>
            <pc:sldLayoutMk cId="124782837" sldId="2147483710"/>
          </pc:sldLayoutMkLst>
        </pc:sldLayoutChg>
        <pc:sldLayoutChg chg="add">
          <pc:chgData name="Ayushi Sethi" userId="b3a0d5bbd087d718" providerId="Windows Live" clId="Web-{DB56DCB8-243B-4623-92D2-90311FD6CE1F}" dt="2020-07-17T07:23:00.810" v="2"/>
          <pc:sldLayoutMkLst>
            <pc:docMk/>
            <pc:sldMasterMk cId="3738162014" sldId="2147483712"/>
            <pc:sldLayoutMk cId="4029394529" sldId="2147483711"/>
          </pc:sldLayoutMkLst>
        </pc:sldLayoutChg>
      </pc:sldMasterChg>
      <pc:sldMasterChg chg="add del addSldLayout delSldLayout modSldLayout">
        <pc:chgData name="Ayushi Sethi" userId="b3a0d5bbd087d718" providerId="Windows Live" clId="Web-{DB56DCB8-243B-4623-92D2-90311FD6CE1F}" dt="2020-07-17T07:24:32.903" v="14"/>
        <pc:sldMasterMkLst>
          <pc:docMk/>
          <pc:sldMasterMk cId="903230357" sldId="2147483713"/>
        </pc:sldMasterMkLst>
        <pc:sldLayoutChg chg="add del mod replId">
          <pc:chgData name="Ayushi Sethi" userId="b3a0d5bbd087d718" providerId="Windows Live" clId="Web-{DB56DCB8-243B-4623-92D2-90311FD6CE1F}" dt="2020-07-17T07:24:32.903" v="14"/>
          <pc:sldLayoutMkLst>
            <pc:docMk/>
            <pc:sldMasterMk cId="903230357" sldId="2147483713"/>
            <pc:sldLayoutMk cId="1598029630" sldId="2147483714"/>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2381013337" sldId="2147483715"/>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3333865878" sldId="2147483716"/>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237025845" sldId="2147483717"/>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3487294947" sldId="2147483718"/>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851000178" sldId="2147483719"/>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2366479948" sldId="2147483720"/>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3172888953" sldId="2147483721"/>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3127951604" sldId="2147483722"/>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3021180269" sldId="2147483723"/>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1795607846" sldId="2147483724"/>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2699400397" sldId="2147483725"/>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780241219" sldId="2147483726"/>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2772816571" sldId="2147483727"/>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4135552765" sldId="2147483728"/>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3605417880" sldId="2147483729"/>
          </pc:sldLayoutMkLst>
        </pc:sldLayoutChg>
        <pc:sldLayoutChg chg="add del mod replId">
          <pc:chgData name="Ayushi Sethi" userId="b3a0d5bbd087d718" providerId="Windows Live" clId="Web-{DB56DCB8-243B-4623-92D2-90311FD6CE1F}" dt="2020-07-17T07:24:32.903" v="14"/>
          <pc:sldLayoutMkLst>
            <pc:docMk/>
            <pc:sldMasterMk cId="903230357" sldId="2147483713"/>
            <pc:sldLayoutMk cId="3837706454" sldId="2147483730"/>
          </pc:sldLayoutMkLst>
        </pc:sldLayoutChg>
      </pc:sldMasterChg>
      <pc:sldMasterChg chg="add del addSldLayout delSldLayout modSldLayout">
        <pc:chgData name="Ayushi Sethi" userId="b3a0d5bbd087d718" providerId="Windows Live" clId="Web-{DB56DCB8-243B-4623-92D2-90311FD6CE1F}" dt="2020-07-17T07:26:12.980" v="19"/>
        <pc:sldMasterMkLst>
          <pc:docMk/>
          <pc:sldMasterMk cId="3340443328" sldId="2147483731"/>
        </pc:sldMasterMkLst>
        <pc:sldLayoutChg chg="add del mod replId">
          <pc:chgData name="Ayushi Sethi" userId="b3a0d5bbd087d718" providerId="Windows Live" clId="Web-{DB56DCB8-243B-4623-92D2-90311FD6CE1F}" dt="2020-07-17T07:26:12.980" v="19"/>
          <pc:sldLayoutMkLst>
            <pc:docMk/>
            <pc:sldMasterMk cId="3340443328" sldId="2147483731"/>
            <pc:sldLayoutMk cId="499628674" sldId="2147483732"/>
          </pc:sldLayoutMkLst>
        </pc:sldLayoutChg>
        <pc:sldLayoutChg chg="add del mod replId">
          <pc:chgData name="Ayushi Sethi" userId="b3a0d5bbd087d718" providerId="Windows Live" clId="Web-{DB56DCB8-243B-4623-92D2-90311FD6CE1F}" dt="2020-07-17T07:26:12.980" v="19"/>
          <pc:sldLayoutMkLst>
            <pc:docMk/>
            <pc:sldMasterMk cId="3340443328" sldId="2147483731"/>
            <pc:sldLayoutMk cId="4044396146" sldId="2147483733"/>
          </pc:sldLayoutMkLst>
        </pc:sldLayoutChg>
        <pc:sldLayoutChg chg="add del mod replId">
          <pc:chgData name="Ayushi Sethi" userId="b3a0d5bbd087d718" providerId="Windows Live" clId="Web-{DB56DCB8-243B-4623-92D2-90311FD6CE1F}" dt="2020-07-17T07:26:12.980" v="19"/>
          <pc:sldLayoutMkLst>
            <pc:docMk/>
            <pc:sldMasterMk cId="3340443328" sldId="2147483731"/>
            <pc:sldLayoutMk cId="545393877" sldId="2147483734"/>
          </pc:sldLayoutMkLst>
        </pc:sldLayoutChg>
        <pc:sldLayoutChg chg="add del mod replId">
          <pc:chgData name="Ayushi Sethi" userId="b3a0d5bbd087d718" providerId="Windows Live" clId="Web-{DB56DCB8-243B-4623-92D2-90311FD6CE1F}" dt="2020-07-17T07:26:12.980" v="19"/>
          <pc:sldLayoutMkLst>
            <pc:docMk/>
            <pc:sldMasterMk cId="3340443328" sldId="2147483731"/>
            <pc:sldLayoutMk cId="1947885970" sldId="2147483735"/>
          </pc:sldLayoutMkLst>
        </pc:sldLayoutChg>
        <pc:sldLayoutChg chg="add del mod replId">
          <pc:chgData name="Ayushi Sethi" userId="b3a0d5bbd087d718" providerId="Windows Live" clId="Web-{DB56DCB8-243B-4623-92D2-90311FD6CE1F}" dt="2020-07-17T07:26:12.980" v="19"/>
          <pc:sldLayoutMkLst>
            <pc:docMk/>
            <pc:sldMasterMk cId="3340443328" sldId="2147483731"/>
            <pc:sldLayoutMk cId="2895879921" sldId="2147483736"/>
          </pc:sldLayoutMkLst>
        </pc:sldLayoutChg>
        <pc:sldLayoutChg chg="add del mod replId">
          <pc:chgData name="Ayushi Sethi" userId="b3a0d5bbd087d718" providerId="Windows Live" clId="Web-{DB56DCB8-243B-4623-92D2-90311FD6CE1F}" dt="2020-07-17T07:26:12.980" v="19"/>
          <pc:sldLayoutMkLst>
            <pc:docMk/>
            <pc:sldMasterMk cId="3340443328" sldId="2147483731"/>
            <pc:sldLayoutMk cId="862807099" sldId="2147483737"/>
          </pc:sldLayoutMkLst>
        </pc:sldLayoutChg>
        <pc:sldLayoutChg chg="add del mod replId">
          <pc:chgData name="Ayushi Sethi" userId="b3a0d5bbd087d718" providerId="Windows Live" clId="Web-{DB56DCB8-243B-4623-92D2-90311FD6CE1F}" dt="2020-07-17T07:26:12.980" v="19"/>
          <pc:sldLayoutMkLst>
            <pc:docMk/>
            <pc:sldMasterMk cId="3340443328" sldId="2147483731"/>
            <pc:sldLayoutMk cId="2532420261" sldId="2147483738"/>
          </pc:sldLayoutMkLst>
        </pc:sldLayoutChg>
        <pc:sldLayoutChg chg="add del mod replId">
          <pc:chgData name="Ayushi Sethi" userId="b3a0d5bbd087d718" providerId="Windows Live" clId="Web-{DB56DCB8-243B-4623-92D2-90311FD6CE1F}" dt="2020-07-17T07:26:12.980" v="19"/>
          <pc:sldLayoutMkLst>
            <pc:docMk/>
            <pc:sldMasterMk cId="3340443328" sldId="2147483731"/>
            <pc:sldLayoutMk cId="3059604171" sldId="2147483739"/>
          </pc:sldLayoutMkLst>
        </pc:sldLayoutChg>
        <pc:sldLayoutChg chg="add del mod replId">
          <pc:chgData name="Ayushi Sethi" userId="b3a0d5bbd087d718" providerId="Windows Live" clId="Web-{DB56DCB8-243B-4623-92D2-90311FD6CE1F}" dt="2020-07-17T07:26:12.980" v="19"/>
          <pc:sldLayoutMkLst>
            <pc:docMk/>
            <pc:sldMasterMk cId="3340443328" sldId="2147483731"/>
            <pc:sldLayoutMk cId="91117504" sldId="2147483740"/>
          </pc:sldLayoutMkLst>
        </pc:sldLayoutChg>
        <pc:sldLayoutChg chg="add del mod replId">
          <pc:chgData name="Ayushi Sethi" userId="b3a0d5bbd087d718" providerId="Windows Live" clId="Web-{DB56DCB8-243B-4623-92D2-90311FD6CE1F}" dt="2020-07-17T07:26:12.980" v="19"/>
          <pc:sldLayoutMkLst>
            <pc:docMk/>
            <pc:sldMasterMk cId="3340443328" sldId="2147483731"/>
            <pc:sldLayoutMk cId="3614339849" sldId="2147483741"/>
          </pc:sldLayoutMkLst>
        </pc:sldLayoutChg>
        <pc:sldLayoutChg chg="add del mod replId">
          <pc:chgData name="Ayushi Sethi" userId="b3a0d5bbd087d718" providerId="Windows Live" clId="Web-{DB56DCB8-243B-4623-92D2-90311FD6CE1F}" dt="2020-07-17T07:26:12.980" v="19"/>
          <pc:sldLayoutMkLst>
            <pc:docMk/>
            <pc:sldMasterMk cId="3340443328" sldId="2147483731"/>
            <pc:sldLayoutMk cId="21535173" sldId="2147483742"/>
          </pc:sldLayoutMkLst>
        </pc:sldLayoutChg>
      </pc:sldMasterChg>
      <pc:sldMasterChg chg="add del addSldLayout delSldLayout">
        <pc:chgData name="Ayushi Sethi" userId="b3a0d5bbd087d718" providerId="Windows Live" clId="Web-{DB56DCB8-243B-4623-92D2-90311FD6CE1F}" dt="2020-07-17T07:26:12.918" v="18"/>
        <pc:sldMasterMkLst>
          <pc:docMk/>
          <pc:sldMasterMk cId="2116090459" sldId="2147483808"/>
        </pc:sldMasterMkLst>
        <pc:sldLayoutChg chg="add del">
          <pc:chgData name="Ayushi Sethi" userId="b3a0d5bbd087d718" providerId="Windows Live" clId="Web-{DB56DCB8-243B-4623-92D2-90311FD6CE1F}" dt="2020-07-17T07:26:12.918" v="18"/>
          <pc:sldLayoutMkLst>
            <pc:docMk/>
            <pc:sldMasterMk cId="2116090459" sldId="2147483808"/>
            <pc:sldLayoutMk cId="3527649992" sldId="2147483797"/>
          </pc:sldLayoutMkLst>
        </pc:sldLayoutChg>
        <pc:sldLayoutChg chg="add del">
          <pc:chgData name="Ayushi Sethi" userId="b3a0d5bbd087d718" providerId="Windows Live" clId="Web-{DB56DCB8-243B-4623-92D2-90311FD6CE1F}" dt="2020-07-17T07:26:12.918" v="18"/>
          <pc:sldLayoutMkLst>
            <pc:docMk/>
            <pc:sldMasterMk cId="2116090459" sldId="2147483808"/>
            <pc:sldLayoutMk cId="3878101729" sldId="2147483798"/>
          </pc:sldLayoutMkLst>
        </pc:sldLayoutChg>
        <pc:sldLayoutChg chg="add del">
          <pc:chgData name="Ayushi Sethi" userId="b3a0d5bbd087d718" providerId="Windows Live" clId="Web-{DB56DCB8-243B-4623-92D2-90311FD6CE1F}" dt="2020-07-17T07:26:12.918" v="18"/>
          <pc:sldLayoutMkLst>
            <pc:docMk/>
            <pc:sldMasterMk cId="2116090459" sldId="2147483808"/>
            <pc:sldLayoutMk cId="260918428" sldId="2147483799"/>
          </pc:sldLayoutMkLst>
        </pc:sldLayoutChg>
        <pc:sldLayoutChg chg="add del">
          <pc:chgData name="Ayushi Sethi" userId="b3a0d5bbd087d718" providerId="Windows Live" clId="Web-{DB56DCB8-243B-4623-92D2-90311FD6CE1F}" dt="2020-07-17T07:26:12.918" v="18"/>
          <pc:sldLayoutMkLst>
            <pc:docMk/>
            <pc:sldMasterMk cId="2116090459" sldId="2147483808"/>
            <pc:sldLayoutMk cId="4279080609" sldId="2147483800"/>
          </pc:sldLayoutMkLst>
        </pc:sldLayoutChg>
        <pc:sldLayoutChg chg="add del">
          <pc:chgData name="Ayushi Sethi" userId="b3a0d5bbd087d718" providerId="Windows Live" clId="Web-{DB56DCB8-243B-4623-92D2-90311FD6CE1F}" dt="2020-07-17T07:26:12.918" v="18"/>
          <pc:sldLayoutMkLst>
            <pc:docMk/>
            <pc:sldMasterMk cId="2116090459" sldId="2147483808"/>
            <pc:sldLayoutMk cId="1309120431" sldId="2147483801"/>
          </pc:sldLayoutMkLst>
        </pc:sldLayoutChg>
        <pc:sldLayoutChg chg="add del">
          <pc:chgData name="Ayushi Sethi" userId="b3a0d5bbd087d718" providerId="Windows Live" clId="Web-{DB56DCB8-243B-4623-92D2-90311FD6CE1F}" dt="2020-07-17T07:26:12.918" v="18"/>
          <pc:sldLayoutMkLst>
            <pc:docMk/>
            <pc:sldMasterMk cId="2116090459" sldId="2147483808"/>
            <pc:sldLayoutMk cId="1924040523" sldId="2147483802"/>
          </pc:sldLayoutMkLst>
        </pc:sldLayoutChg>
        <pc:sldLayoutChg chg="add del">
          <pc:chgData name="Ayushi Sethi" userId="b3a0d5bbd087d718" providerId="Windows Live" clId="Web-{DB56DCB8-243B-4623-92D2-90311FD6CE1F}" dt="2020-07-17T07:26:12.918" v="18"/>
          <pc:sldLayoutMkLst>
            <pc:docMk/>
            <pc:sldMasterMk cId="2116090459" sldId="2147483808"/>
            <pc:sldLayoutMk cId="3865372766" sldId="2147483803"/>
          </pc:sldLayoutMkLst>
        </pc:sldLayoutChg>
        <pc:sldLayoutChg chg="add del">
          <pc:chgData name="Ayushi Sethi" userId="b3a0d5bbd087d718" providerId="Windows Live" clId="Web-{DB56DCB8-243B-4623-92D2-90311FD6CE1F}" dt="2020-07-17T07:26:12.918" v="18"/>
          <pc:sldLayoutMkLst>
            <pc:docMk/>
            <pc:sldMasterMk cId="2116090459" sldId="2147483808"/>
            <pc:sldLayoutMk cId="770132571" sldId="2147483804"/>
          </pc:sldLayoutMkLst>
        </pc:sldLayoutChg>
        <pc:sldLayoutChg chg="add del">
          <pc:chgData name="Ayushi Sethi" userId="b3a0d5bbd087d718" providerId="Windows Live" clId="Web-{DB56DCB8-243B-4623-92D2-90311FD6CE1F}" dt="2020-07-17T07:26:12.918" v="18"/>
          <pc:sldLayoutMkLst>
            <pc:docMk/>
            <pc:sldMasterMk cId="2116090459" sldId="2147483808"/>
            <pc:sldLayoutMk cId="3642751814" sldId="2147483805"/>
          </pc:sldLayoutMkLst>
        </pc:sldLayoutChg>
        <pc:sldLayoutChg chg="add del">
          <pc:chgData name="Ayushi Sethi" userId="b3a0d5bbd087d718" providerId="Windows Live" clId="Web-{DB56DCB8-243B-4623-92D2-90311FD6CE1F}" dt="2020-07-17T07:26:12.918" v="18"/>
          <pc:sldLayoutMkLst>
            <pc:docMk/>
            <pc:sldMasterMk cId="2116090459" sldId="2147483808"/>
            <pc:sldLayoutMk cId="1705700196" sldId="2147483806"/>
          </pc:sldLayoutMkLst>
        </pc:sldLayoutChg>
        <pc:sldLayoutChg chg="add del">
          <pc:chgData name="Ayushi Sethi" userId="b3a0d5bbd087d718" providerId="Windows Live" clId="Web-{DB56DCB8-243B-4623-92D2-90311FD6CE1F}" dt="2020-07-17T07:26:12.918" v="18"/>
          <pc:sldLayoutMkLst>
            <pc:docMk/>
            <pc:sldMasterMk cId="2116090459" sldId="2147483808"/>
            <pc:sldLayoutMk cId="2385181536" sldId="2147483807"/>
          </pc:sldLayoutMkLst>
        </pc:sldLayoutChg>
      </pc:sldMasterChg>
      <pc:sldMasterChg chg="add del addSldLayout delSldLayout">
        <pc:chgData name="Ayushi Sethi" userId="b3a0d5bbd087d718" providerId="Windows Live" clId="Web-{DB56DCB8-243B-4623-92D2-90311FD6CE1F}" dt="2020-07-17T07:28:09.213" v="22"/>
        <pc:sldMasterMkLst>
          <pc:docMk/>
          <pc:sldMasterMk cId="3191294547" sldId="2147483809"/>
        </pc:sldMasterMkLst>
        <pc:sldLayoutChg chg="add del">
          <pc:chgData name="Ayushi Sethi" userId="b3a0d5bbd087d718" providerId="Windows Live" clId="Web-{DB56DCB8-243B-4623-92D2-90311FD6CE1F}" dt="2020-07-17T07:28:09.213" v="22"/>
          <pc:sldLayoutMkLst>
            <pc:docMk/>
            <pc:sldMasterMk cId="3191294547" sldId="2147483809"/>
            <pc:sldLayoutMk cId="2268146804" sldId="2147483798"/>
          </pc:sldLayoutMkLst>
        </pc:sldLayoutChg>
        <pc:sldLayoutChg chg="add del">
          <pc:chgData name="Ayushi Sethi" userId="b3a0d5bbd087d718" providerId="Windows Live" clId="Web-{DB56DCB8-243B-4623-92D2-90311FD6CE1F}" dt="2020-07-17T07:28:09.213" v="22"/>
          <pc:sldLayoutMkLst>
            <pc:docMk/>
            <pc:sldMasterMk cId="3191294547" sldId="2147483809"/>
            <pc:sldLayoutMk cId="978875446" sldId="2147483799"/>
          </pc:sldLayoutMkLst>
        </pc:sldLayoutChg>
        <pc:sldLayoutChg chg="add del">
          <pc:chgData name="Ayushi Sethi" userId="b3a0d5bbd087d718" providerId="Windows Live" clId="Web-{DB56DCB8-243B-4623-92D2-90311FD6CE1F}" dt="2020-07-17T07:28:09.213" v="22"/>
          <pc:sldLayoutMkLst>
            <pc:docMk/>
            <pc:sldMasterMk cId="3191294547" sldId="2147483809"/>
            <pc:sldLayoutMk cId="2891814083" sldId="2147483800"/>
          </pc:sldLayoutMkLst>
        </pc:sldLayoutChg>
        <pc:sldLayoutChg chg="add del">
          <pc:chgData name="Ayushi Sethi" userId="b3a0d5bbd087d718" providerId="Windows Live" clId="Web-{DB56DCB8-243B-4623-92D2-90311FD6CE1F}" dt="2020-07-17T07:28:09.213" v="22"/>
          <pc:sldLayoutMkLst>
            <pc:docMk/>
            <pc:sldMasterMk cId="3191294547" sldId="2147483809"/>
            <pc:sldLayoutMk cId="2587622057" sldId="2147483801"/>
          </pc:sldLayoutMkLst>
        </pc:sldLayoutChg>
        <pc:sldLayoutChg chg="add del">
          <pc:chgData name="Ayushi Sethi" userId="b3a0d5bbd087d718" providerId="Windows Live" clId="Web-{DB56DCB8-243B-4623-92D2-90311FD6CE1F}" dt="2020-07-17T07:28:09.213" v="22"/>
          <pc:sldLayoutMkLst>
            <pc:docMk/>
            <pc:sldMasterMk cId="3191294547" sldId="2147483809"/>
            <pc:sldLayoutMk cId="2307224767" sldId="2147483802"/>
          </pc:sldLayoutMkLst>
        </pc:sldLayoutChg>
        <pc:sldLayoutChg chg="add del">
          <pc:chgData name="Ayushi Sethi" userId="b3a0d5bbd087d718" providerId="Windows Live" clId="Web-{DB56DCB8-243B-4623-92D2-90311FD6CE1F}" dt="2020-07-17T07:28:09.213" v="22"/>
          <pc:sldLayoutMkLst>
            <pc:docMk/>
            <pc:sldMasterMk cId="3191294547" sldId="2147483809"/>
            <pc:sldLayoutMk cId="1820668300" sldId="2147483803"/>
          </pc:sldLayoutMkLst>
        </pc:sldLayoutChg>
        <pc:sldLayoutChg chg="add del">
          <pc:chgData name="Ayushi Sethi" userId="b3a0d5bbd087d718" providerId="Windows Live" clId="Web-{DB56DCB8-243B-4623-92D2-90311FD6CE1F}" dt="2020-07-17T07:28:09.213" v="22"/>
          <pc:sldLayoutMkLst>
            <pc:docMk/>
            <pc:sldMasterMk cId="3191294547" sldId="2147483809"/>
            <pc:sldLayoutMk cId="38652046" sldId="2147483804"/>
          </pc:sldLayoutMkLst>
        </pc:sldLayoutChg>
        <pc:sldLayoutChg chg="add del">
          <pc:chgData name="Ayushi Sethi" userId="b3a0d5bbd087d718" providerId="Windows Live" clId="Web-{DB56DCB8-243B-4623-92D2-90311FD6CE1F}" dt="2020-07-17T07:28:09.213" v="22"/>
          <pc:sldLayoutMkLst>
            <pc:docMk/>
            <pc:sldMasterMk cId="3191294547" sldId="2147483809"/>
            <pc:sldLayoutMk cId="2119840131" sldId="2147483805"/>
          </pc:sldLayoutMkLst>
        </pc:sldLayoutChg>
        <pc:sldLayoutChg chg="add del">
          <pc:chgData name="Ayushi Sethi" userId="b3a0d5bbd087d718" providerId="Windows Live" clId="Web-{DB56DCB8-243B-4623-92D2-90311FD6CE1F}" dt="2020-07-17T07:28:09.213" v="22"/>
          <pc:sldLayoutMkLst>
            <pc:docMk/>
            <pc:sldMasterMk cId="3191294547" sldId="2147483809"/>
            <pc:sldLayoutMk cId="1836353496" sldId="2147483806"/>
          </pc:sldLayoutMkLst>
        </pc:sldLayoutChg>
        <pc:sldLayoutChg chg="add del">
          <pc:chgData name="Ayushi Sethi" userId="b3a0d5bbd087d718" providerId="Windows Live" clId="Web-{DB56DCB8-243B-4623-92D2-90311FD6CE1F}" dt="2020-07-17T07:28:09.213" v="22"/>
          <pc:sldLayoutMkLst>
            <pc:docMk/>
            <pc:sldMasterMk cId="3191294547" sldId="2147483809"/>
            <pc:sldLayoutMk cId="3833456318" sldId="2147483807"/>
          </pc:sldLayoutMkLst>
        </pc:sldLayoutChg>
        <pc:sldLayoutChg chg="add del">
          <pc:chgData name="Ayushi Sethi" userId="b3a0d5bbd087d718" providerId="Windows Live" clId="Web-{DB56DCB8-243B-4623-92D2-90311FD6CE1F}" dt="2020-07-17T07:28:09.213" v="22"/>
          <pc:sldLayoutMkLst>
            <pc:docMk/>
            <pc:sldMasterMk cId="3191294547" sldId="2147483809"/>
            <pc:sldLayoutMk cId="2076620728" sldId="2147483808"/>
          </pc:sldLayoutMkLst>
        </pc:sldLayoutChg>
      </pc:sldMasterChg>
      <pc:sldMasterChg chg="add del addSldLayout delSldLayout">
        <pc:chgData name="Ayushi Sethi" userId="b3a0d5bbd087d718" providerId="Windows Live" clId="Web-{DB56DCB8-243B-4623-92D2-90311FD6CE1F}" dt="2020-07-17T07:29:35.821" v="37"/>
        <pc:sldMasterMkLst>
          <pc:docMk/>
          <pc:sldMasterMk cId="1538065204" sldId="2147483875"/>
        </pc:sldMasterMkLst>
        <pc:sldLayoutChg chg="add del">
          <pc:chgData name="Ayushi Sethi" userId="b3a0d5bbd087d718" providerId="Windows Live" clId="Web-{DB56DCB8-243B-4623-92D2-90311FD6CE1F}" dt="2020-07-17T07:29:35.821" v="37"/>
          <pc:sldLayoutMkLst>
            <pc:docMk/>
            <pc:sldMasterMk cId="1538065204" sldId="2147483875"/>
            <pc:sldLayoutMk cId="1212559991" sldId="2147483864"/>
          </pc:sldLayoutMkLst>
        </pc:sldLayoutChg>
        <pc:sldLayoutChg chg="add del">
          <pc:chgData name="Ayushi Sethi" userId="b3a0d5bbd087d718" providerId="Windows Live" clId="Web-{DB56DCB8-243B-4623-92D2-90311FD6CE1F}" dt="2020-07-17T07:29:35.821" v="37"/>
          <pc:sldLayoutMkLst>
            <pc:docMk/>
            <pc:sldMasterMk cId="1538065204" sldId="2147483875"/>
            <pc:sldLayoutMk cId="852182110" sldId="2147483865"/>
          </pc:sldLayoutMkLst>
        </pc:sldLayoutChg>
        <pc:sldLayoutChg chg="add del">
          <pc:chgData name="Ayushi Sethi" userId="b3a0d5bbd087d718" providerId="Windows Live" clId="Web-{DB56DCB8-243B-4623-92D2-90311FD6CE1F}" dt="2020-07-17T07:29:35.821" v="37"/>
          <pc:sldLayoutMkLst>
            <pc:docMk/>
            <pc:sldMasterMk cId="1538065204" sldId="2147483875"/>
            <pc:sldLayoutMk cId="2767827030" sldId="2147483866"/>
          </pc:sldLayoutMkLst>
        </pc:sldLayoutChg>
        <pc:sldLayoutChg chg="add del">
          <pc:chgData name="Ayushi Sethi" userId="b3a0d5bbd087d718" providerId="Windows Live" clId="Web-{DB56DCB8-243B-4623-92D2-90311FD6CE1F}" dt="2020-07-17T07:29:35.821" v="37"/>
          <pc:sldLayoutMkLst>
            <pc:docMk/>
            <pc:sldMasterMk cId="1538065204" sldId="2147483875"/>
            <pc:sldLayoutMk cId="884792706" sldId="2147483867"/>
          </pc:sldLayoutMkLst>
        </pc:sldLayoutChg>
        <pc:sldLayoutChg chg="add del">
          <pc:chgData name="Ayushi Sethi" userId="b3a0d5bbd087d718" providerId="Windows Live" clId="Web-{DB56DCB8-243B-4623-92D2-90311FD6CE1F}" dt="2020-07-17T07:29:35.821" v="37"/>
          <pc:sldLayoutMkLst>
            <pc:docMk/>
            <pc:sldMasterMk cId="1538065204" sldId="2147483875"/>
            <pc:sldLayoutMk cId="1952887298" sldId="2147483868"/>
          </pc:sldLayoutMkLst>
        </pc:sldLayoutChg>
        <pc:sldLayoutChg chg="add del">
          <pc:chgData name="Ayushi Sethi" userId="b3a0d5bbd087d718" providerId="Windows Live" clId="Web-{DB56DCB8-243B-4623-92D2-90311FD6CE1F}" dt="2020-07-17T07:29:35.821" v="37"/>
          <pc:sldLayoutMkLst>
            <pc:docMk/>
            <pc:sldMasterMk cId="1538065204" sldId="2147483875"/>
            <pc:sldLayoutMk cId="1295332011" sldId="2147483869"/>
          </pc:sldLayoutMkLst>
        </pc:sldLayoutChg>
        <pc:sldLayoutChg chg="add del">
          <pc:chgData name="Ayushi Sethi" userId="b3a0d5bbd087d718" providerId="Windows Live" clId="Web-{DB56DCB8-243B-4623-92D2-90311FD6CE1F}" dt="2020-07-17T07:29:35.821" v="37"/>
          <pc:sldLayoutMkLst>
            <pc:docMk/>
            <pc:sldMasterMk cId="1538065204" sldId="2147483875"/>
            <pc:sldLayoutMk cId="168326155" sldId="2147483870"/>
          </pc:sldLayoutMkLst>
        </pc:sldLayoutChg>
        <pc:sldLayoutChg chg="add del">
          <pc:chgData name="Ayushi Sethi" userId="b3a0d5bbd087d718" providerId="Windows Live" clId="Web-{DB56DCB8-243B-4623-92D2-90311FD6CE1F}" dt="2020-07-17T07:29:35.821" v="37"/>
          <pc:sldLayoutMkLst>
            <pc:docMk/>
            <pc:sldMasterMk cId="1538065204" sldId="2147483875"/>
            <pc:sldLayoutMk cId="2367807951" sldId="2147483871"/>
          </pc:sldLayoutMkLst>
        </pc:sldLayoutChg>
        <pc:sldLayoutChg chg="add del">
          <pc:chgData name="Ayushi Sethi" userId="b3a0d5bbd087d718" providerId="Windows Live" clId="Web-{DB56DCB8-243B-4623-92D2-90311FD6CE1F}" dt="2020-07-17T07:29:35.821" v="37"/>
          <pc:sldLayoutMkLst>
            <pc:docMk/>
            <pc:sldMasterMk cId="1538065204" sldId="2147483875"/>
            <pc:sldLayoutMk cId="868171716" sldId="2147483872"/>
          </pc:sldLayoutMkLst>
        </pc:sldLayoutChg>
        <pc:sldLayoutChg chg="add del">
          <pc:chgData name="Ayushi Sethi" userId="b3a0d5bbd087d718" providerId="Windows Live" clId="Web-{DB56DCB8-243B-4623-92D2-90311FD6CE1F}" dt="2020-07-17T07:29:35.821" v="37"/>
          <pc:sldLayoutMkLst>
            <pc:docMk/>
            <pc:sldMasterMk cId="1538065204" sldId="2147483875"/>
            <pc:sldLayoutMk cId="940575592" sldId="2147483873"/>
          </pc:sldLayoutMkLst>
        </pc:sldLayoutChg>
        <pc:sldLayoutChg chg="add del">
          <pc:chgData name="Ayushi Sethi" userId="b3a0d5bbd087d718" providerId="Windows Live" clId="Web-{DB56DCB8-243B-4623-92D2-90311FD6CE1F}" dt="2020-07-17T07:29:35.821" v="37"/>
          <pc:sldLayoutMkLst>
            <pc:docMk/>
            <pc:sldMasterMk cId="1538065204" sldId="2147483875"/>
            <pc:sldLayoutMk cId="2920475300" sldId="2147483874"/>
          </pc:sldLayoutMkLst>
        </pc:sldLayoutChg>
      </pc:sldMasterChg>
      <pc:sldMasterChg chg="add del addSldLayout delSldLayout">
        <pc:chgData name="Ayushi Sethi" userId="b3a0d5bbd087d718" providerId="Windows Live" clId="Web-{DB56DCB8-243B-4623-92D2-90311FD6CE1F}" dt="2020-07-17T07:29:01.900" v="32"/>
        <pc:sldMasterMkLst>
          <pc:docMk/>
          <pc:sldMasterMk cId="981544380" sldId="2147483899"/>
        </pc:sldMasterMkLst>
        <pc:sldLayoutChg chg="add del">
          <pc:chgData name="Ayushi Sethi" userId="b3a0d5bbd087d718" providerId="Windows Live" clId="Web-{DB56DCB8-243B-4623-92D2-90311FD6CE1F}" dt="2020-07-17T07:29:01.900" v="32"/>
          <pc:sldLayoutMkLst>
            <pc:docMk/>
            <pc:sldMasterMk cId="981544380" sldId="2147483899"/>
            <pc:sldLayoutMk cId="4024933159" sldId="2147483888"/>
          </pc:sldLayoutMkLst>
        </pc:sldLayoutChg>
        <pc:sldLayoutChg chg="add del">
          <pc:chgData name="Ayushi Sethi" userId="b3a0d5bbd087d718" providerId="Windows Live" clId="Web-{DB56DCB8-243B-4623-92D2-90311FD6CE1F}" dt="2020-07-17T07:29:01.900" v="32"/>
          <pc:sldLayoutMkLst>
            <pc:docMk/>
            <pc:sldMasterMk cId="981544380" sldId="2147483899"/>
            <pc:sldLayoutMk cId="2193730324" sldId="2147483889"/>
          </pc:sldLayoutMkLst>
        </pc:sldLayoutChg>
        <pc:sldLayoutChg chg="add del">
          <pc:chgData name="Ayushi Sethi" userId="b3a0d5bbd087d718" providerId="Windows Live" clId="Web-{DB56DCB8-243B-4623-92D2-90311FD6CE1F}" dt="2020-07-17T07:29:01.900" v="32"/>
          <pc:sldLayoutMkLst>
            <pc:docMk/>
            <pc:sldMasterMk cId="981544380" sldId="2147483899"/>
            <pc:sldLayoutMk cId="919488861" sldId="2147483890"/>
          </pc:sldLayoutMkLst>
        </pc:sldLayoutChg>
        <pc:sldLayoutChg chg="add del">
          <pc:chgData name="Ayushi Sethi" userId="b3a0d5bbd087d718" providerId="Windows Live" clId="Web-{DB56DCB8-243B-4623-92D2-90311FD6CE1F}" dt="2020-07-17T07:29:01.900" v="32"/>
          <pc:sldLayoutMkLst>
            <pc:docMk/>
            <pc:sldMasterMk cId="981544380" sldId="2147483899"/>
            <pc:sldLayoutMk cId="2972540440" sldId="2147483891"/>
          </pc:sldLayoutMkLst>
        </pc:sldLayoutChg>
        <pc:sldLayoutChg chg="add del">
          <pc:chgData name="Ayushi Sethi" userId="b3a0d5bbd087d718" providerId="Windows Live" clId="Web-{DB56DCB8-243B-4623-92D2-90311FD6CE1F}" dt="2020-07-17T07:29:01.900" v="32"/>
          <pc:sldLayoutMkLst>
            <pc:docMk/>
            <pc:sldMasterMk cId="981544380" sldId="2147483899"/>
            <pc:sldLayoutMk cId="2520685819" sldId="2147483892"/>
          </pc:sldLayoutMkLst>
        </pc:sldLayoutChg>
        <pc:sldLayoutChg chg="add del">
          <pc:chgData name="Ayushi Sethi" userId="b3a0d5bbd087d718" providerId="Windows Live" clId="Web-{DB56DCB8-243B-4623-92D2-90311FD6CE1F}" dt="2020-07-17T07:29:01.900" v="32"/>
          <pc:sldLayoutMkLst>
            <pc:docMk/>
            <pc:sldMasterMk cId="981544380" sldId="2147483899"/>
            <pc:sldLayoutMk cId="2805636489" sldId="2147483893"/>
          </pc:sldLayoutMkLst>
        </pc:sldLayoutChg>
        <pc:sldLayoutChg chg="add del">
          <pc:chgData name="Ayushi Sethi" userId="b3a0d5bbd087d718" providerId="Windows Live" clId="Web-{DB56DCB8-243B-4623-92D2-90311FD6CE1F}" dt="2020-07-17T07:29:01.900" v="32"/>
          <pc:sldLayoutMkLst>
            <pc:docMk/>
            <pc:sldMasterMk cId="981544380" sldId="2147483899"/>
            <pc:sldLayoutMk cId="161960851" sldId="2147483894"/>
          </pc:sldLayoutMkLst>
        </pc:sldLayoutChg>
        <pc:sldLayoutChg chg="add del">
          <pc:chgData name="Ayushi Sethi" userId="b3a0d5bbd087d718" providerId="Windows Live" clId="Web-{DB56DCB8-243B-4623-92D2-90311FD6CE1F}" dt="2020-07-17T07:29:01.900" v="32"/>
          <pc:sldLayoutMkLst>
            <pc:docMk/>
            <pc:sldMasterMk cId="981544380" sldId="2147483899"/>
            <pc:sldLayoutMk cId="1128605131" sldId="2147483895"/>
          </pc:sldLayoutMkLst>
        </pc:sldLayoutChg>
        <pc:sldLayoutChg chg="add del">
          <pc:chgData name="Ayushi Sethi" userId="b3a0d5bbd087d718" providerId="Windows Live" clId="Web-{DB56DCB8-243B-4623-92D2-90311FD6CE1F}" dt="2020-07-17T07:29:01.900" v="32"/>
          <pc:sldLayoutMkLst>
            <pc:docMk/>
            <pc:sldMasterMk cId="981544380" sldId="2147483899"/>
            <pc:sldLayoutMk cId="2828179322" sldId="2147483896"/>
          </pc:sldLayoutMkLst>
        </pc:sldLayoutChg>
        <pc:sldLayoutChg chg="add del">
          <pc:chgData name="Ayushi Sethi" userId="b3a0d5bbd087d718" providerId="Windows Live" clId="Web-{DB56DCB8-243B-4623-92D2-90311FD6CE1F}" dt="2020-07-17T07:29:01.900" v="32"/>
          <pc:sldLayoutMkLst>
            <pc:docMk/>
            <pc:sldMasterMk cId="981544380" sldId="2147483899"/>
            <pc:sldLayoutMk cId="1447274711" sldId="2147483897"/>
          </pc:sldLayoutMkLst>
        </pc:sldLayoutChg>
        <pc:sldLayoutChg chg="add del">
          <pc:chgData name="Ayushi Sethi" userId="b3a0d5bbd087d718" providerId="Windows Live" clId="Web-{DB56DCB8-243B-4623-92D2-90311FD6CE1F}" dt="2020-07-17T07:29:01.900" v="32"/>
          <pc:sldLayoutMkLst>
            <pc:docMk/>
            <pc:sldMasterMk cId="981544380" sldId="2147483899"/>
            <pc:sldLayoutMk cId="1401286451" sldId="2147483898"/>
          </pc:sldLayoutMkLst>
        </pc:sldLayoutChg>
      </pc:sldMasterChg>
      <pc:sldMasterChg chg="add del addSldLayout delSldLayout">
        <pc:chgData name="Ayushi Sethi" userId="b3a0d5bbd087d718" providerId="Windows Live" clId="Web-{DB56DCB8-243B-4623-92D2-90311FD6CE1F}" dt="2020-07-17T07:29:35.665" v="36"/>
        <pc:sldMasterMkLst>
          <pc:docMk/>
          <pc:sldMasterMk cId="1266116743" sldId="2147483900"/>
        </pc:sldMasterMkLst>
        <pc:sldLayoutChg chg="add del">
          <pc:chgData name="Ayushi Sethi" userId="b3a0d5bbd087d718" providerId="Windows Live" clId="Web-{DB56DCB8-243B-4623-92D2-90311FD6CE1F}" dt="2020-07-17T07:29:35.665" v="36"/>
          <pc:sldLayoutMkLst>
            <pc:docMk/>
            <pc:sldMasterMk cId="1266116743" sldId="2147483900"/>
            <pc:sldLayoutMk cId="2953122850" sldId="2147483888"/>
          </pc:sldLayoutMkLst>
        </pc:sldLayoutChg>
        <pc:sldLayoutChg chg="add del">
          <pc:chgData name="Ayushi Sethi" userId="b3a0d5bbd087d718" providerId="Windows Live" clId="Web-{DB56DCB8-243B-4623-92D2-90311FD6CE1F}" dt="2020-07-17T07:29:35.665" v="36"/>
          <pc:sldLayoutMkLst>
            <pc:docMk/>
            <pc:sldMasterMk cId="1266116743" sldId="2147483900"/>
            <pc:sldLayoutMk cId="1924124348" sldId="2147483889"/>
          </pc:sldLayoutMkLst>
        </pc:sldLayoutChg>
        <pc:sldLayoutChg chg="add del">
          <pc:chgData name="Ayushi Sethi" userId="b3a0d5bbd087d718" providerId="Windows Live" clId="Web-{DB56DCB8-243B-4623-92D2-90311FD6CE1F}" dt="2020-07-17T07:29:35.665" v="36"/>
          <pc:sldLayoutMkLst>
            <pc:docMk/>
            <pc:sldMasterMk cId="1266116743" sldId="2147483900"/>
            <pc:sldLayoutMk cId="1860736734" sldId="2147483890"/>
          </pc:sldLayoutMkLst>
        </pc:sldLayoutChg>
        <pc:sldLayoutChg chg="add del">
          <pc:chgData name="Ayushi Sethi" userId="b3a0d5bbd087d718" providerId="Windows Live" clId="Web-{DB56DCB8-243B-4623-92D2-90311FD6CE1F}" dt="2020-07-17T07:29:35.665" v="36"/>
          <pc:sldLayoutMkLst>
            <pc:docMk/>
            <pc:sldMasterMk cId="1266116743" sldId="2147483900"/>
            <pc:sldLayoutMk cId="7904809" sldId="2147483891"/>
          </pc:sldLayoutMkLst>
        </pc:sldLayoutChg>
        <pc:sldLayoutChg chg="add del">
          <pc:chgData name="Ayushi Sethi" userId="b3a0d5bbd087d718" providerId="Windows Live" clId="Web-{DB56DCB8-243B-4623-92D2-90311FD6CE1F}" dt="2020-07-17T07:29:35.665" v="36"/>
          <pc:sldLayoutMkLst>
            <pc:docMk/>
            <pc:sldMasterMk cId="1266116743" sldId="2147483900"/>
            <pc:sldLayoutMk cId="3048858474" sldId="2147483892"/>
          </pc:sldLayoutMkLst>
        </pc:sldLayoutChg>
        <pc:sldLayoutChg chg="add del">
          <pc:chgData name="Ayushi Sethi" userId="b3a0d5bbd087d718" providerId="Windows Live" clId="Web-{DB56DCB8-243B-4623-92D2-90311FD6CE1F}" dt="2020-07-17T07:29:35.665" v="36"/>
          <pc:sldLayoutMkLst>
            <pc:docMk/>
            <pc:sldMasterMk cId="1266116743" sldId="2147483900"/>
            <pc:sldLayoutMk cId="2670753535" sldId="2147483893"/>
          </pc:sldLayoutMkLst>
        </pc:sldLayoutChg>
        <pc:sldLayoutChg chg="add del">
          <pc:chgData name="Ayushi Sethi" userId="b3a0d5bbd087d718" providerId="Windows Live" clId="Web-{DB56DCB8-243B-4623-92D2-90311FD6CE1F}" dt="2020-07-17T07:29:35.665" v="36"/>
          <pc:sldLayoutMkLst>
            <pc:docMk/>
            <pc:sldMasterMk cId="1266116743" sldId="2147483900"/>
            <pc:sldLayoutMk cId="2273889160" sldId="2147483894"/>
          </pc:sldLayoutMkLst>
        </pc:sldLayoutChg>
        <pc:sldLayoutChg chg="add del">
          <pc:chgData name="Ayushi Sethi" userId="b3a0d5bbd087d718" providerId="Windows Live" clId="Web-{DB56DCB8-243B-4623-92D2-90311FD6CE1F}" dt="2020-07-17T07:29:35.665" v="36"/>
          <pc:sldLayoutMkLst>
            <pc:docMk/>
            <pc:sldMasterMk cId="1266116743" sldId="2147483900"/>
            <pc:sldLayoutMk cId="3045269167" sldId="2147483895"/>
          </pc:sldLayoutMkLst>
        </pc:sldLayoutChg>
        <pc:sldLayoutChg chg="add del">
          <pc:chgData name="Ayushi Sethi" userId="b3a0d5bbd087d718" providerId="Windows Live" clId="Web-{DB56DCB8-243B-4623-92D2-90311FD6CE1F}" dt="2020-07-17T07:29:35.665" v="36"/>
          <pc:sldLayoutMkLst>
            <pc:docMk/>
            <pc:sldMasterMk cId="1266116743" sldId="2147483900"/>
            <pc:sldLayoutMk cId="1576464784" sldId="2147483896"/>
          </pc:sldLayoutMkLst>
        </pc:sldLayoutChg>
        <pc:sldLayoutChg chg="add del">
          <pc:chgData name="Ayushi Sethi" userId="b3a0d5bbd087d718" providerId="Windows Live" clId="Web-{DB56DCB8-243B-4623-92D2-90311FD6CE1F}" dt="2020-07-17T07:29:35.665" v="36"/>
          <pc:sldLayoutMkLst>
            <pc:docMk/>
            <pc:sldMasterMk cId="1266116743" sldId="2147483900"/>
            <pc:sldLayoutMk cId="1545575869" sldId="2147483897"/>
          </pc:sldLayoutMkLst>
        </pc:sldLayoutChg>
        <pc:sldLayoutChg chg="add del">
          <pc:chgData name="Ayushi Sethi" userId="b3a0d5bbd087d718" providerId="Windows Live" clId="Web-{DB56DCB8-243B-4623-92D2-90311FD6CE1F}" dt="2020-07-17T07:29:35.665" v="36"/>
          <pc:sldLayoutMkLst>
            <pc:docMk/>
            <pc:sldMasterMk cId="1266116743" sldId="2147483900"/>
            <pc:sldLayoutMk cId="3142957493" sldId="2147483898"/>
          </pc:sldLayoutMkLst>
        </pc:sldLayoutChg>
        <pc:sldLayoutChg chg="add del">
          <pc:chgData name="Ayushi Sethi" userId="b3a0d5bbd087d718" providerId="Windows Live" clId="Web-{DB56DCB8-243B-4623-92D2-90311FD6CE1F}" dt="2020-07-17T07:29:35.665" v="36"/>
          <pc:sldLayoutMkLst>
            <pc:docMk/>
            <pc:sldMasterMk cId="1266116743" sldId="2147483900"/>
            <pc:sldLayoutMk cId="4222840816" sldId="2147483899"/>
          </pc:sldLayoutMkLst>
        </pc:sldLayoutChg>
      </pc:sldMasterChg>
      <pc:sldMasterChg chg="add del addSldLayout delSldLayout">
        <pc:chgData name="Ayushi Sethi" userId="b3a0d5bbd087d718" providerId="Windows Live" clId="Web-{DB56DCB8-243B-4623-92D2-90311FD6CE1F}" dt="2020-07-17T07:29:35.821" v="37"/>
        <pc:sldMasterMkLst>
          <pc:docMk/>
          <pc:sldMasterMk cId="551082044" sldId="2147483978"/>
        </pc:sldMasterMkLst>
        <pc:sldLayoutChg chg="add del">
          <pc:chgData name="Ayushi Sethi" userId="b3a0d5bbd087d718" providerId="Windows Live" clId="Web-{DB56DCB8-243B-4623-92D2-90311FD6CE1F}" dt="2020-07-17T07:29:35.821" v="37"/>
          <pc:sldLayoutMkLst>
            <pc:docMk/>
            <pc:sldMasterMk cId="551082044" sldId="2147483978"/>
            <pc:sldLayoutMk cId="743043415" sldId="2147483966"/>
          </pc:sldLayoutMkLst>
        </pc:sldLayoutChg>
        <pc:sldLayoutChg chg="add del">
          <pc:chgData name="Ayushi Sethi" userId="b3a0d5bbd087d718" providerId="Windows Live" clId="Web-{DB56DCB8-243B-4623-92D2-90311FD6CE1F}" dt="2020-07-17T07:29:35.821" v="37"/>
          <pc:sldLayoutMkLst>
            <pc:docMk/>
            <pc:sldMasterMk cId="551082044" sldId="2147483978"/>
            <pc:sldLayoutMk cId="1368663939" sldId="2147483967"/>
          </pc:sldLayoutMkLst>
        </pc:sldLayoutChg>
        <pc:sldLayoutChg chg="add del">
          <pc:chgData name="Ayushi Sethi" userId="b3a0d5bbd087d718" providerId="Windows Live" clId="Web-{DB56DCB8-243B-4623-92D2-90311FD6CE1F}" dt="2020-07-17T07:29:35.821" v="37"/>
          <pc:sldLayoutMkLst>
            <pc:docMk/>
            <pc:sldMasterMk cId="551082044" sldId="2147483978"/>
            <pc:sldLayoutMk cId="730512872" sldId="2147483968"/>
          </pc:sldLayoutMkLst>
        </pc:sldLayoutChg>
        <pc:sldLayoutChg chg="add del">
          <pc:chgData name="Ayushi Sethi" userId="b3a0d5bbd087d718" providerId="Windows Live" clId="Web-{DB56DCB8-243B-4623-92D2-90311FD6CE1F}" dt="2020-07-17T07:29:35.821" v="37"/>
          <pc:sldLayoutMkLst>
            <pc:docMk/>
            <pc:sldMasterMk cId="551082044" sldId="2147483978"/>
            <pc:sldLayoutMk cId="2740749386" sldId="2147483969"/>
          </pc:sldLayoutMkLst>
        </pc:sldLayoutChg>
        <pc:sldLayoutChg chg="add del">
          <pc:chgData name="Ayushi Sethi" userId="b3a0d5bbd087d718" providerId="Windows Live" clId="Web-{DB56DCB8-243B-4623-92D2-90311FD6CE1F}" dt="2020-07-17T07:29:35.821" v="37"/>
          <pc:sldLayoutMkLst>
            <pc:docMk/>
            <pc:sldMasterMk cId="551082044" sldId="2147483978"/>
            <pc:sldLayoutMk cId="640652744" sldId="2147483970"/>
          </pc:sldLayoutMkLst>
        </pc:sldLayoutChg>
        <pc:sldLayoutChg chg="add del">
          <pc:chgData name="Ayushi Sethi" userId="b3a0d5bbd087d718" providerId="Windows Live" clId="Web-{DB56DCB8-243B-4623-92D2-90311FD6CE1F}" dt="2020-07-17T07:29:35.821" v="37"/>
          <pc:sldLayoutMkLst>
            <pc:docMk/>
            <pc:sldMasterMk cId="551082044" sldId="2147483978"/>
            <pc:sldLayoutMk cId="2926578231" sldId="2147483971"/>
          </pc:sldLayoutMkLst>
        </pc:sldLayoutChg>
        <pc:sldLayoutChg chg="add del">
          <pc:chgData name="Ayushi Sethi" userId="b3a0d5bbd087d718" providerId="Windows Live" clId="Web-{DB56DCB8-243B-4623-92D2-90311FD6CE1F}" dt="2020-07-17T07:29:35.821" v="37"/>
          <pc:sldLayoutMkLst>
            <pc:docMk/>
            <pc:sldMasterMk cId="551082044" sldId="2147483978"/>
            <pc:sldLayoutMk cId="3388730621" sldId="2147483972"/>
          </pc:sldLayoutMkLst>
        </pc:sldLayoutChg>
        <pc:sldLayoutChg chg="add del">
          <pc:chgData name="Ayushi Sethi" userId="b3a0d5bbd087d718" providerId="Windows Live" clId="Web-{DB56DCB8-243B-4623-92D2-90311FD6CE1F}" dt="2020-07-17T07:29:35.821" v="37"/>
          <pc:sldLayoutMkLst>
            <pc:docMk/>
            <pc:sldMasterMk cId="551082044" sldId="2147483978"/>
            <pc:sldLayoutMk cId="532233283" sldId="2147483973"/>
          </pc:sldLayoutMkLst>
        </pc:sldLayoutChg>
        <pc:sldLayoutChg chg="add del">
          <pc:chgData name="Ayushi Sethi" userId="b3a0d5bbd087d718" providerId="Windows Live" clId="Web-{DB56DCB8-243B-4623-92D2-90311FD6CE1F}" dt="2020-07-17T07:29:35.821" v="37"/>
          <pc:sldLayoutMkLst>
            <pc:docMk/>
            <pc:sldMasterMk cId="551082044" sldId="2147483978"/>
            <pc:sldLayoutMk cId="3130008788" sldId="2147483974"/>
          </pc:sldLayoutMkLst>
        </pc:sldLayoutChg>
        <pc:sldLayoutChg chg="add del">
          <pc:chgData name="Ayushi Sethi" userId="b3a0d5bbd087d718" providerId="Windows Live" clId="Web-{DB56DCB8-243B-4623-92D2-90311FD6CE1F}" dt="2020-07-17T07:29:35.821" v="37"/>
          <pc:sldLayoutMkLst>
            <pc:docMk/>
            <pc:sldMasterMk cId="551082044" sldId="2147483978"/>
            <pc:sldLayoutMk cId="1933395561" sldId="2147483975"/>
          </pc:sldLayoutMkLst>
        </pc:sldLayoutChg>
        <pc:sldLayoutChg chg="add del">
          <pc:chgData name="Ayushi Sethi" userId="b3a0d5bbd087d718" providerId="Windows Live" clId="Web-{DB56DCB8-243B-4623-92D2-90311FD6CE1F}" dt="2020-07-17T07:29:35.821" v="37"/>
          <pc:sldLayoutMkLst>
            <pc:docMk/>
            <pc:sldMasterMk cId="551082044" sldId="2147483978"/>
            <pc:sldLayoutMk cId="1858385572" sldId="2147483976"/>
          </pc:sldLayoutMkLst>
        </pc:sldLayoutChg>
        <pc:sldLayoutChg chg="add del">
          <pc:chgData name="Ayushi Sethi" userId="b3a0d5bbd087d718" providerId="Windows Live" clId="Web-{DB56DCB8-243B-4623-92D2-90311FD6CE1F}" dt="2020-07-17T07:29:35.821" v="37"/>
          <pc:sldLayoutMkLst>
            <pc:docMk/>
            <pc:sldMasterMk cId="551082044" sldId="2147483978"/>
            <pc:sldLayoutMk cId="4022710252" sldId="21474839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61F547-67C5-4186-AD37-C702F5C46D4B}" type="datetimeFigureOut">
              <a:rPr lang="en-US" smtClean="0"/>
              <a:pPr/>
              <a:t>8/8/2020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6DF9E-5B39-4D7E-83EF-2F1BAC1F7C7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5" name="Footer Placeholder 4">
            <a:extLst>
              <a:ext uri="{FF2B5EF4-FFF2-40B4-BE49-F238E27FC236}">
                <a16:creationId xmlns=""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532233283"/>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6" name="Footer Placeholder 5">
            <a:extLst>
              <a:ext uri="{FF2B5EF4-FFF2-40B4-BE49-F238E27FC236}">
                <a16:creationId xmlns=""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2740749386"/>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5" name="Footer Placeholder 4">
            <a:extLst>
              <a:ext uri="{FF2B5EF4-FFF2-40B4-BE49-F238E27FC236}">
                <a16:creationId xmlns=""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640652744"/>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5" name="Footer Placeholder 4">
            <a:extLst>
              <a:ext uri="{FF2B5EF4-FFF2-40B4-BE49-F238E27FC236}">
                <a16:creationId xmlns=""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3388730621"/>
      </p:ext>
    </p:extLst>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5" name="Footer Placeholder 4">
            <a:extLst>
              <a:ext uri="{FF2B5EF4-FFF2-40B4-BE49-F238E27FC236}">
                <a16:creationId xmlns=""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1862019362"/>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5" name="Footer Placeholder 4">
            <a:extLst>
              <a:ext uri="{FF2B5EF4-FFF2-40B4-BE49-F238E27FC236}">
                <a16:creationId xmlns=""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3390571626"/>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5" name="Footer Placeholder 4">
            <a:extLst>
              <a:ext uri="{FF2B5EF4-FFF2-40B4-BE49-F238E27FC236}">
                <a16:creationId xmlns=""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3590278808"/>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6" name="Footer Placeholder 5">
            <a:extLst>
              <a:ext uri="{FF2B5EF4-FFF2-40B4-BE49-F238E27FC236}">
                <a16:creationId xmlns=""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124782837"/>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8" name="Footer Placeholder 7">
            <a:extLst>
              <a:ext uri="{FF2B5EF4-FFF2-40B4-BE49-F238E27FC236}">
                <a16:creationId xmlns=""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4029394529"/>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4" name="Footer Placeholder 3">
            <a:extLst>
              <a:ext uri="{FF2B5EF4-FFF2-40B4-BE49-F238E27FC236}">
                <a16:creationId xmlns=""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122581282"/>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3" name="Footer Placeholder 2">
            <a:extLst>
              <a:ext uri="{FF2B5EF4-FFF2-40B4-BE49-F238E27FC236}">
                <a16:creationId xmlns=""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3095133709"/>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5" name="Footer Placeholder 4">
            <a:extLst>
              <a:ext uri="{FF2B5EF4-FFF2-40B4-BE49-F238E27FC236}">
                <a16:creationId xmlns=""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3130008788"/>
      </p:ext>
    </p:extLst>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3" name="Footer Placeholder 2">
            <a:extLst>
              <a:ext uri="{FF2B5EF4-FFF2-40B4-BE49-F238E27FC236}">
                <a16:creationId xmlns=""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3585565538"/>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6" name="Footer Placeholder 5">
            <a:extLst>
              <a:ext uri="{FF2B5EF4-FFF2-40B4-BE49-F238E27FC236}">
                <a16:creationId xmlns=""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2134210763"/>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6" name="Footer Placeholder 5">
            <a:extLst>
              <a:ext uri="{FF2B5EF4-FFF2-40B4-BE49-F238E27FC236}">
                <a16:creationId xmlns=""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2038617797"/>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5" name="Footer Placeholder 4">
            <a:extLst>
              <a:ext uri="{FF2B5EF4-FFF2-40B4-BE49-F238E27FC236}">
                <a16:creationId xmlns=""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439384705"/>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5" name="Footer Placeholder 4">
            <a:extLst>
              <a:ext uri="{FF2B5EF4-FFF2-40B4-BE49-F238E27FC236}">
                <a16:creationId xmlns=""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227607501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5" name="Footer Placeholder 4">
            <a:extLst>
              <a:ext uri="{FF2B5EF4-FFF2-40B4-BE49-F238E27FC236}">
                <a16:creationId xmlns=""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1933395561"/>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6" name="Footer Placeholder 5">
            <a:extLst>
              <a:ext uri="{FF2B5EF4-FFF2-40B4-BE49-F238E27FC236}">
                <a16:creationId xmlns=""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1858385572"/>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8" name="Footer Placeholder 7">
            <a:extLst>
              <a:ext uri="{FF2B5EF4-FFF2-40B4-BE49-F238E27FC236}">
                <a16:creationId xmlns=""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4022710252"/>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4" name="Footer Placeholder 3">
            <a:extLst>
              <a:ext uri="{FF2B5EF4-FFF2-40B4-BE49-F238E27FC236}">
                <a16:creationId xmlns=""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74304341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3" name="Footer Placeholder 2">
            <a:extLst>
              <a:ext uri="{FF2B5EF4-FFF2-40B4-BE49-F238E27FC236}">
                <a16:creationId xmlns=""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2926578231"/>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3" name="Footer Placeholder 2">
            <a:extLst>
              <a:ext uri="{FF2B5EF4-FFF2-40B4-BE49-F238E27FC236}">
                <a16:creationId xmlns=""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1368663939"/>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pPr/>
              <a:t>8/8/2020</a:t>
            </a:fld>
            <a:endParaRPr lang="en-US"/>
          </a:p>
        </p:txBody>
      </p:sp>
      <p:sp>
        <p:nvSpPr>
          <p:cNvPr id="6" name="Footer Placeholder 5">
            <a:extLst>
              <a:ext uri="{FF2B5EF4-FFF2-40B4-BE49-F238E27FC236}">
                <a16:creationId xmlns=""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730512872"/>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pPr/>
              <a:t>8/8/2020</a:t>
            </a:fld>
            <a:endParaRPr lang="en-US"/>
          </a:p>
        </p:txBody>
      </p:sp>
      <p:sp>
        <p:nvSpPr>
          <p:cNvPr id="5" name="Footer Placeholder 4">
            <a:extLst>
              <a:ext uri="{FF2B5EF4-FFF2-40B4-BE49-F238E27FC236}">
                <a16:creationId xmlns=""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55108204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66" r:id="rId6"/>
    <p:sldLayoutId id="2147483971" r:id="rId7"/>
    <p:sldLayoutId id="2147483967" r:id="rId8"/>
    <p:sldLayoutId id="2147483968" r:id="rId9"/>
    <p:sldLayoutId id="2147483969" r:id="rId10"/>
    <p:sldLayoutId id="2147483970" r:id="rId11"/>
    <p:sldLayoutId id="2147483972" r:id="rId12"/>
  </p:sldLayoutIdLst>
  <p:transition>
    <p:fade thruBlk="1"/>
  </p:transition>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pPr/>
              <a:t>8/8/2020</a:t>
            </a:fld>
            <a:endParaRPr lang="en-US"/>
          </a:p>
        </p:txBody>
      </p:sp>
      <p:sp>
        <p:nvSpPr>
          <p:cNvPr id="5" name="Footer Placeholder 4">
            <a:extLst>
              <a:ext uri="{FF2B5EF4-FFF2-40B4-BE49-F238E27FC236}">
                <a16:creationId xmlns=""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 xmlns:p14="http://schemas.microsoft.com/office/powerpoint/2010/main" val="373816201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0" r:id="rId6"/>
    <p:sldLayoutId id="2147483705" r:id="rId7"/>
    <p:sldLayoutId id="2147483701" r:id="rId8"/>
    <p:sldLayoutId id="2147483702" r:id="rId9"/>
    <p:sldLayoutId id="2147483703" r:id="rId10"/>
    <p:sldLayoutId id="2147483704" r:id="rId11"/>
    <p:sldLayoutId id="2147483706" r:id="rId12"/>
  </p:sldLayoutIdLst>
  <p:transition>
    <p:fade thruBlk="1"/>
  </p:transition>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and/"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54">
            <a:extLst>
              <a:ext uri="{FF2B5EF4-FFF2-40B4-BE49-F238E27FC236}">
                <a16:creationId xmlns="" xmlns:a16="http://schemas.microsoft.com/office/drawing/2014/main" id="{ED7CF8A0-D3E4-4A16-87D3-1D973AC61B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8000"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mj-lt"/>
              </a:rPr>
              <a:t>Content Provider</a:t>
            </a:r>
            <a:endParaRPr lang="en-US" sz="8000" dirty="0">
              <a:latin typeface="+mj-lt"/>
            </a:endParaRPr>
          </a:p>
        </p:txBody>
      </p:sp>
    </p:spTree>
    <p:extLst>
      <p:ext uri="{BB962C8B-B14F-4D97-AF65-F5344CB8AC3E}">
        <p14:creationId xmlns="" xmlns:p14="http://schemas.microsoft.com/office/powerpoint/2010/main" val="1590847411"/>
      </p:ext>
    </p:extLst>
  </p:cSld>
  <p:clrMapOvr>
    <a:masterClrMapping/>
  </p:clrMapOvr>
  <p:transition spd="slow">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D8EE38-C4F4-423A-AD88-99E85D7BCB59}"/>
              </a:ext>
            </a:extLst>
          </p:cNvPr>
          <p:cNvSpPr>
            <a:spLocks noGrp="1"/>
          </p:cNvSpPr>
          <p:nvPr>
            <p:ph type="title"/>
          </p:nvPr>
        </p:nvSpPr>
        <p:spPr/>
        <p:txBody>
          <a:bodyPr>
            <a:normAutofit/>
          </a:bodyPr>
          <a:lstStyle/>
          <a:p>
            <a:pPr algn="ctr"/>
            <a:r>
              <a:rPr lang="en-GB" sz="4400" b="1" dirty="0" smtClean="0">
                <a:solidFill>
                  <a:schemeClr val="tx2"/>
                </a:solidFill>
                <a:latin typeface="Times New Roman" pitchFamily="18" charset="0"/>
                <a:cs typeface="Times New Roman" pitchFamily="18" charset="0"/>
              </a:rPr>
              <a:t>What is it good for ?</a:t>
            </a:r>
            <a:endParaRPr lang="en-GB" sz="4400" b="1" dirty="0">
              <a:solidFill>
                <a:schemeClr val="tx2"/>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A4114C7D-5DBC-4EC7-A272-C6D919696DDE}"/>
              </a:ext>
            </a:extLst>
          </p:cNvPr>
          <p:cNvSpPr>
            <a:spLocks noGrp="1"/>
          </p:cNvSpPr>
          <p:nvPr>
            <p:ph idx="1"/>
          </p:nvPr>
        </p:nvSpPr>
        <p:spPr/>
        <p:txBody>
          <a:bodyPr/>
          <a:lstStyle/>
          <a:p>
            <a:r>
              <a:rPr lang="en-GB" dirty="0" smtClean="0"/>
              <a:t> </a:t>
            </a:r>
            <a:r>
              <a:rPr lang="en-GB" dirty="0" smtClean="0">
                <a:latin typeface="Times New Roman" pitchFamily="18" charset="0"/>
                <a:cs typeface="Times New Roman" pitchFamily="18" charset="0"/>
              </a:rPr>
              <a:t>Securely make data available to other apps.</a:t>
            </a:r>
          </a:p>
          <a:p>
            <a:r>
              <a:rPr lang="en-GB" dirty="0" smtClean="0">
                <a:latin typeface="Times New Roman" pitchFamily="18" charset="0"/>
                <a:cs typeface="Times New Roman" pitchFamily="18" charset="0"/>
              </a:rPr>
              <a:t> Manage access permission to other apps.</a:t>
            </a:r>
          </a:p>
          <a:p>
            <a:r>
              <a:rPr lang="en-GB" dirty="0" smtClean="0">
                <a:latin typeface="Times New Roman" pitchFamily="18" charset="0"/>
                <a:cs typeface="Times New Roman" pitchFamily="18" charset="0"/>
              </a:rPr>
              <a:t> Store data or develop backend independency from UI.</a:t>
            </a:r>
          </a:p>
          <a:p>
            <a:r>
              <a:rPr lang="en-GB" dirty="0" smtClean="0">
                <a:latin typeface="Times New Roman" pitchFamily="18" charset="0"/>
                <a:cs typeface="Times New Roman" pitchFamily="18" charset="0"/>
              </a:rPr>
              <a:t> Standardized way of accessing data. </a:t>
            </a:r>
          </a:p>
          <a:p>
            <a:r>
              <a:rPr lang="en-GB" dirty="0" smtClean="0">
                <a:latin typeface="Times New Roman" pitchFamily="18" charset="0"/>
                <a:cs typeface="Times New Roman" pitchFamily="18" charset="0"/>
              </a:rPr>
              <a:t> Required to work with CursorLorder.</a:t>
            </a:r>
            <a:endParaRPr lang="en-GB" dirty="0"/>
          </a:p>
        </p:txBody>
      </p:sp>
    </p:spTree>
    <p:extLst>
      <p:ext uri="{BB962C8B-B14F-4D97-AF65-F5344CB8AC3E}">
        <p14:creationId xmlns="" xmlns:p14="http://schemas.microsoft.com/office/powerpoint/2010/main" val="3099517803"/>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6E68A8-216E-4805-967A-04280C040B44}"/>
              </a:ext>
            </a:extLst>
          </p:cNvPr>
          <p:cNvSpPr>
            <a:spLocks noGrp="1"/>
          </p:cNvSpPr>
          <p:nvPr>
            <p:ph type="title"/>
          </p:nvPr>
        </p:nvSpPr>
        <p:spPr/>
        <p:txBody>
          <a:bodyPr>
            <a:normAutofit fontScale="90000"/>
          </a:bodyPr>
          <a:lstStyle/>
          <a:p>
            <a:pPr algn="ctr"/>
            <a:r>
              <a:rPr lang="en-US" sz="4900" b="1" dirty="0" smtClean="0">
                <a:latin typeface="Times New Roman" pitchFamily="18" charset="0"/>
                <a:cs typeface="Times New Roman" pitchFamily="18" charset="0"/>
              </a:rPr>
              <a:t/>
            </a:r>
            <a:br>
              <a:rPr lang="en-US" sz="4900" b="1" dirty="0" smtClean="0">
                <a:latin typeface="Times New Roman" pitchFamily="18" charset="0"/>
                <a:cs typeface="Times New Roman" pitchFamily="18" charset="0"/>
              </a:rPr>
            </a:br>
            <a:r>
              <a:rPr lang="en-US" sz="4900" b="1" dirty="0" smtClean="0">
                <a:solidFill>
                  <a:schemeClr val="tx2"/>
                </a:solidFill>
                <a:latin typeface="Times New Roman" pitchFamily="18" charset="0"/>
                <a:cs typeface="Times New Roman" pitchFamily="18" charset="0"/>
              </a:rPr>
              <a:t>Why SQLite Data Base?</a:t>
            </a:r>
            <a:r>
              <a:rPr lang="en-US" sz="5300" b="1" dirty="0" smtClean="0">
                <a:solidFill>
                  <a:schemeClr val="tx2"/>
                </a:solidFill>
                <a:latin typeface="Times New Roman" pitchFamily="18" charset="0"/>
                <a:cs typeface="Times New Roman" pitchFamily="18" charset="0"/>
              </a:rPr>
              <a:t/>
            </a:r>
            <a:br>
              <a:rPr lang="en-US" sz="5300" b="1" dirty="0" smtClean="0">
                <a:solidFill>
                  <a:schemeClr val="tx2"/>
                </a:solidFill>
                <a:latin typeface="Times New Roman" pitchFamily="18" charset="0"/>
                <a:cs typeface="Times New Roman" pitchFamily="18" charset="0"/>
              </a:rPr>
            </a:br>
            <a:endParaRPr lang="en-GB" sz="5300" b="1" dirty="0">
              <a:solidFill>
                <a:schemeClr val="tx2"/>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285C83A-CED2-45B7-997F-B2AAD8F8C9DC}"/>
              </a:ext>
            </a:extLst>
          </p:cNvPr>
          <p:cNvSpPr>
            <a:spLocks noGrp="1"/>
          </p:cNvSpPr>
          <p:nvPr>
            <p:ph idx="1"/>
          </p:nvPr>
        </p:nvSpPr>
        <p:spPr>
          <a:xfrm>
            <a:off x="838200" y="1645920"/>
            <a:ext cx="10515600" cy="4526280"/>
          </a:xfrm>
        </p:spPr>
        <p:txBody>
          <a:bodyPr/>
          <a:lstStyle/>
          <a:p>
            <a:pPr lvl="0">
              <a:buNone/>
            </a:pPr>
            <a:r>
              <a:rPr lang="en-GB" dirty="0" smtClean="0">
                <a:latin typeface="Times New Roman" pitchFamily="18" charset="0"/>
                <a:cs typeface="Times New Roman" pitchFamily="18" charset="0"/>
              </a:rPr>
              <a:t> </a:t>
            </a:r>
          </a:p>
          <a:p>
            <a:pPr lvl="0"/>
            <a:r>
              <a:rPr lang="en-US" dirty="0" smtClean="0">
                <a:latin typeface="Times New Roman" pitchFamily="18" charset="0"/>
                <a:cs typeface="Times New Roman" pitchFamily="18" charset="0"/>
              </a:rPr>
              <a:t> Represent Data in Tables.</a:t>
            </a:r>
          </a:p>
          <a:p>
            <a:pPr lvl="0"/>
            <a:r>
              <a:rPr lang="en-US" dirty="0" smtClean="0">
                <a:latin typeface="Times New Roman" pitchFamily="18" charset="0"/>
                <a:cs typeface="Times New Roman" pitchFamily="18" charset="0"/>
              </a:rPr>
              <a:t> Easy to store &amp; retrieve data.</a:t>
            </a:r>
          </a:p>
          <a:p>
            <a:pPr lvl="0"/>
            <a:r>
              <a:rPr lang="en-US" dirty="0" smtClean="0">
                <a:latin typeface="Times New Roman" pitchFamily="18" charset="0"/>
                <a:cs typeface="Times New Roman" pitchFamily="18" charset="0"/>
              </a:rPr>
              <a:t> Supports Same Operation as Content Provider.</a:t>
            </a:r>
          </a:p>
          <a:p>
            <a:pPr lvl="0"/>
            <a:r>
              <a:rPr lang="en-US" dirty="0" smtClean="0">
                <a:latin typeface="Times New Roman" pitchFamily="18" charset="0"/>
                <a:cs typeface="Times New Roman" pitchFamily="18" charset="0"/>
              </a:rPr>
              <a:t> Return Requested Data As Cursor.</a:t>
            </a:r>
          </a:p>
          <a:p>
            <a:pPr lvl="0"/>
            <a:r>
              <a:rPr lang="en-US" dirty="0" smtClean="0">
                <a:latin typeface="Times New Roman" pitchFamily="18" charset="0"/>
                <a:cs typeface="Times New Roman" pitchFamily="18" charset="0"/>
              </a:rPr>
              <a:t> Open Helper Class To Simplify Management.</a:t>
            </a:r>
          </a:p>
          <a:p>
            <a:endParaRPr lang="en-GB"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9091745" y="4506685"/>
          <a:ext cx="2142310" cy="1649307"/>
        </p:xfrm>
        <a:graphic>
          <a:graphicData uri="http://schemas.openxmlformats.org/drawingml/2006/table">
            <a:tbl>
              <a:tblPr firstRow="1" bandRow="1">
                <a:tableStyleId>{5C22544A-7EE6-4342-B048-85BDC9FD1C3A}</a:tableStyleId>
              </a:tblPr>
              <a:tblGrid>
                <a:gridCol w="1071155"/>
                <a:gridCol w="1071155"/>
              </a:tblGrid>
              <a:tr h="549769">
                <a:tc>
                  <a:txBody>
                    <a:bodyPr/>
                    <a:lstStyle/>
                    <a:p>
                      <a:endParaRPr lang="en-US" dirty="0"/>
                    </a:p>
                  </a:txBody>
                  <a:tcPr/>
                </a:tc>
                <a:tc>
                  <a:txBody>
                    <a:bodyPr/>
                    <a:lstStyle/>
                    <a:p>
                      <a:endParaRPr lang="en-US" dirty="0"/>
                    </a:p>
                  </a:txBody>
                  <a:tcPr/>
                </a:tc>
              </a:tr>
              <a:tr h="549769">
                <a:tc>
                  <a:txBody>
                    <a:bodyPr/>
                    <a:lstStyle/>
                    <a:p>
                      <a:endParaRPr lang="en-US" dirty="0"/>
                    </a:p>
                  </a:txBody>
                  <a:tcPr/>
                </a:tc>
                <a:tc>
                  <a:txBody>
                    <a:bodyPr/>
                    <a:lstStyle/>
                    <a:p>
                      <a:endParaRPr lang="en-US" dirty="0"/>
                    </a:p>
                  </a:txBody>
                  <a:tcPr/>
                </a:tc>
              </a:tr>
              <a:tr h="549769">
                <a:tc>
                  <a:txBody>
                    <a:bodyPr/>
                    <a:lstStyle/>
                    <a:p>
                      <a:endParaRPr lang="en-US" dirty="0"/>
                    </a:p>
                  </a:txBody>
                  <a:tcPr/>
                </a:tc>
                <a:tc>
                  <a:txBody>
                    <a:bodyPr/>
                    <a:lstStyle/>
                    <a:p>
                      <a:endParaRPr lang="en-US" dirty="0"/>
                    </a:p>
                  </a:txBody>
                  <a:tcPr/>
                </a:tc>
              </a:tr>
            </a:tbl>
          </a:graphicData>
        </a:graphic>
      </p:graphicFrame>
      <p:cxnSp>
        <p:nvCxnSpPr>
          <p:cNvPr id="7" name="Straight Arrow Connector 6"/>
          <p:cNvCxnSpPr/>
          <p:nvPr/>
        </p:nvCxnSpPr>
        <p:spPr>
          <a:xfrm>
            <a:off x="9209313" y="4258491"/>
            <a:ext cx="1489166"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9261566" y="3762102"/>
            <a:ext cx="1489165" cy="369332"/>
          </a:xfrm>
          <a:prstGeom prst="rect">
            <a:avLst/>
          </a:prstGeom>
          <a:noFill/>
        </p:spPr>
        <p:txBody>
          <a:bodyPr wrap="square" rtlCol="0">
            <a:spAutoFit/>
          </a:bodyPr>
          <a:lstStyle/>
          <a:p>
            <a:r>
              <a:rPr lang="en-US" dirty="0" smtClean="0">
                <a:solidFill>
                  <a:schemeClr val="accent1">
                    <a:lumMod val="75000"/>
                  </a:schemeClr>
                </a:solidFill>
                <a:latin typeface="Times New Roman" pitchFamily="18" charset="0"/>
                <a:cs typeface="Times New Roman" pitchFamily="18" charset="0"/>
              </a:rPr>
              <a:t>Columns</a:t>
            </a:r>
            <a:endParaRPr lang="en-US" dirty="0">
              <a:solidFill>
                <a:schemeClr val="accent1">
                  <a:lumMod val="75000"/>
                </a:schemeClr>
              </a:solidFill>
              <a:latin typeface="Times New Roman" pitchFamily="18" charset="0"/>
              <a:cs typeface="Times New Roman" pitchFamily="18" charset="0"/>
            </a:endParaRPr>
          </a:p>
        </p:txBody>
      </p:sp>
      <p:cxnSp>
        <p:nvCxnSpPr>
          <p:cNvPr id="10" name="Straight Arrow Connector 9"/>
          <p:cNvCxnSpPr/>
          <p:nvPr/>
        </p:nvCxnSpPr>
        <p:spPr>
          <a:xfrm rot="5400000" flipH="1" flipV="1">
            <a:off x="8151223" y="5468984"/>
            <a:ext cx="1197428" cy="304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rot="16200000">
            <a:off x="7977052" y="5273041"/>
            <a:ext cx="892629" cy="369332"/>
          </a:xfrm>
          <a:prstGeom prst="rect">
            <a:avLst/>
          </a:prstGeom>
          <a:noFill/>
        </p:spPr>
        <p:txBody>
          <a:bodyPr wrap="square" rtlCol="0">
            <a:spAutoFit/>
          </a:bodyPr>
          <a:lstStyle/>
          <a:p>
            <a:r>
              <a:rPr lang="en-US" dirty="0" smtClean="0">
                <a:solidFill>
                  <a:schemeClr val="accent1">
                    <a:lumMod val="75000"/>
                  </a:schemeClr>
                </a:solidFill>
                <a:latin typeface="Times New Roman" pitchFamily="18" charset="0"/>
                <a:cs typeface="Times New Roman" pitchFamily="18" charset="0"/>
              </a:rPr>
              <a:t>Rows</a:t>
            </a:r>
            <a:endParaRPr lang="en-US"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656348560"/>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4DF38F-3387-4F3B-88BC-AAF6055D70CB}"/>
              </a:ext>
            </a:extLst>
          </p:cNvPr>
          <p:cNvSpPr>
            <a:spLocks noGrp="1"/>
          </p:cNvSpPr>
          <p:nvPr>
            <p:ph type="title"/>
          </p:nvPr>
        </p:nvSpPr>
        <p:spPr/>
        <p:txBody>
          <a:bodyPr>
            <a:normAutofit/>
          </a:bodyPr>
          <a:lstStyle/>
          <a:p>
            <a:pPr algn="ctr"/>
            <a:r>
              <a:rPr lang="en-US" sz="4800" b="1" dirty="0" smtClean="0">
                <a:solidFill>
                  <a:schemeClr val="tx2"/>
                </a:solidFill>
                <a:latin typeface="Times New Roman" pitchFamily="18" charset="0"/>
                <a:cs typeface="Times New Roman" pitchFamily="18" charset="0"/>
              </a:rPr>
              <a:t>What’s</a:t>
            </a:r>
            <a:r>
              <a:rPr lang="en-US" sz="4800" b="1" dirty="0" smtClean="0">
                <a:latin typeface="Times New Roman" pitchFamily="18" charset="0"/>
                <a:cs typeface="Times New Roman" pitchFamily="18" charset="0"/>
              </a:rPr>
              <a:t> </a:t>
            </a:r>
            <a:r>
              <a:rPr lang="en-US" sz="4800" b="1" dirty="0" smtClean="0">
                <a:solidFill>
                  <a:schemeClr val="tx2"/>
                </a:solidFill>
                <a:latin typeface="Times New Roman" pitchFamily="18" charset="0"/>
                <a:cs typeface="Times New Roman" pitchFamily="18" charset="0"/>
              </a:rPr>
              <a:t>In A Contract?</a:t>
            </a:r>
            <a:endParaRPr lang="en-GB" sz="4800" b="1" dirty="0">
              <a:solidFill>
                <a:schemeClr val="tx2"/>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C1CC3E3-84F3-438F-8A2B-FFB369506523}"/>
              </a:ext>
            </a:extLst>
          </p:cNvPr>
          <p:cNvSpPr>
            <a:spLocks noGrp="1"/>
          </p:cNvSpPr>
          <p:nvPr>
            <p:ph idx="1"/>
          </p:nvPr>
        </p:nvSpPr>
        <p:spPr/>
        <p:txBody>
          <a:bodyPr/>
          <a:lstStyle/>
          <a:p>
            <a:pPr lvl="0"/>
            <a:r>
              <a:rPr lang="en-US" dirty="0" smtClean="0">
                <a:latin typeface="Times New Roman" pitchFamily="18" charset="0"/>
                <a:cs typeface="Times New Roman" pitchFamily="18" charset="0"/>
              </a:rPr>
              <a:t>  Public class that document contain provider API.</a:t>
            </a:r>
          </a:p>
          <a:p>
            <a:pPr lvl="0"/>
            <a:r>
              <a:rPr lang="en-US" dirty="0" smtClean="0">
                <a:latin typeface="Times New Roman" pitchFamily="18" charset="0"/>
                <a:cs typeface="Times New Roman" pitchFamily="18" charset="0"/>
              </a:rPr>
              <a:t>  Called Contract By Convention.</a:t>
            </a:r>
          </a:p>
          <a:p>
            <a:pPr>
              <a:buNone/>
            </a:pPr>
            <a:r>
              <a:rPr lang="en-US" dirty="0" smtClean="0">
                <a:latin typeface="Times New Roman" pitchFamily="18" charset="0"/>
                <a:cs typeface="Times New Roman" pitchFamily="18" charset="0"/>
              </a:rPr>
              <a:t>     Contains:-</a:t>
            </a:r>
          </a:p>
          <a:p>
            <a:pPr>
              <a:buFont typeface="Wingdings" pitchFamily="2" charset="2"/>
              <a:buChar char="ü"/>
            </a:pPr>
            <a:r>
              <a:rPr lang="en-US" dirty="0" smtClean="0">
                <a:latin typeface="Times New Roman" pitchFamily="18" charset="0"/>
                <a:cs typeface="Times New Roman" pitchFamily="18" charset="0"/>
              </a:rPr>
              <a:t>     Content URI And URI Scheme To Query Data.</a:t>
            </a:r>
          </a:p>
          <a:p>
            <a:pPr lvl="0">
              <a:buFont typeface="Wingdings" pitchFamily="2" charset="2"/>
              <a:buChar char="ü"/>
            </a:pPr>
            <a:r>
              <a:rPr lang="en-US" dirty="0" smtClean="0">
                <a:latin typeface="Times New Roman" pitchFamily="18" charset="0"/>
                <a:cs typeface="Times New Roman" pitchFamily="18" charset="0"/>
              </a:rPr>
              <a:t>     Table And Column Name For Returned Data.</a:t>
            </a:r>
          </a:p>
          <a:p>
            <a:pPr lvl="0">
              <a:buFont typeface="Wingdings" pitchFamily="2" charset="2"/>
              <a:buChar char="ü"/>
            </a:pPr>
            <a:r>
              <a:rPr lang="en-US" dirty="0" smtClean="0">
                <a:latin typeface="Times New Roman" pitchFamily="18" charset="0"/>
                <a:cs typeface="Times New Roman" pitchFamily="18" charset="0"/>
              </a:rPr>
              <a:t>     MIME Types To Help Process Returned Data.</a:t>
            </a:r>
          </a:p>
          <a:p>
            <a:pPr>
              <a:buFont typeface="Wingdings" pitchFamily="2" charset="2"/>
              <a:buChar char="ü"/>
            </a:pPr>
            <a:r>
              <a:rPr lang="en-US" dirty="0" smtClean="0">
                <a:latin typeface="Times New Roman" pitchFamily="18" charset="0"/>
                <a:cs typeface="Times New Roman" pitchFamily="18" charset="0"/>
              </a:rPr>
              <a:t>     Shared Constants To Make Thing’s Easy.</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2571759203"/>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800" b="1" dirty="0" smtClean="0">
                <a:solidFill>
                  <a:schemeClr val="tx2"/>
                </a:solidFill>
                <a:latin typeface="Times New Roman" pitchFamily="18" charset="0"/>
                <a:cs typeface="Times New Roman" pitchFamily="18" charset="0"/>
              </a:rPr>
              <a:t>Content URI </a:t>
            </a:r>
            <a:endParaRPr lang="en-US" sz="4800" b="1" dirty="0">
              <a:solidFill>
                <a:schemeClr val="tx2"/>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D427AFCE-6A7A-46A3-AA3C-2359AAA6B4CE}"/>
              </a:ext>
            </a:extLst>
          </p:cNvPr>
          <p:cNvSpPr>
            <a:spLocks noGrp="1"/>
          </p:cNvSpPr>
          <p:nvPr>
            <p:ph idx="1"/>
          </p:nvPr>
        </p:nvSpPr>
        <p:spPr/>
        <p:txBody>
          <a:bodyPr>
            <a:normAutofit/>
          </a:bodyPr>
          <a:lstStyle/>
          <a:p>
            <a:r>
              <a:rPr lang="en-US" dirty="0" smtClean="0">
                <a:latin typeface="Times New Roman" pitchFamily="18" charset="0"/>
                <a:cs typeface="Times New Roman" pitchFamily="18" charset="0"/>
              </a:rPr>
              <a:t>For Web Page We Use…</a:t>
            </a:r>
          </a:p>
          <a:p>
            <a:r>
              <a:rPr lang="en-US" u="sng" dirty="0" smtClean="0">
                <a:latin typeface="Times New Roman" pitchFamily="18" charset="0"/>
                <a:cs typeface="Times New Roman" pitchFamily="18" charset="0"/>
                <a:hlinkClick r:id="rId2"/>
              </a:rPr>
              <a:t>http://and</a:t>
            </a:r>
            <a:r>
              <a:rPr lang="en-US" dirty="0" smtClean="0">
                <a:latin typeface="Times New Roman" pitchFamily="18" charset="0"/>
                <a:cs typeface="Times New Roman" pitchFamily="18" charset="0"/>
              </a:rPr>
              <a:t> File : //Uri of the page and file. </a:t>
            </a:r>
          </a:p>
          <a:p>
            <a:pPr lvl="0"/>
            <a:r>
              <a:rPr lang="en-US" dirty="0" smtClean="0">
                <a:latin typeface="Times New Roman" pitchFamily="18" charset="0"/>
                <a:cs typeface="Times New Roman" pitchFamily="18" charset="0"/>
              </a:rPr>
              <a:t>Content Uri is path to data and user content//</a:t>
            </a:r>
          </a:p>
          <a:p>
            <a:r>
              <a:rPr lang="en-US" dirty="0" smtClean="0">
                <a:latin typeface="Times New Roman" pitchFamily="18" charset="0"/>
                <a:cs typeface="Times New Roman" pitchFamily="18" charset="0"/>
              </a:rPr>
              <a:t>For Android We Use…</a:t>
            </a:r>
          </a:p>
          <a:p>
            <a:r>
              <a:rPr lang="en-US" b="1" dirty="0" smtClean="0">
                <a:solidFill>
                  <a:schemeClr val="tx2"/>
                </a:solidFill>
                <a:latin typeface="Times New Roman" pitchFamily="18" charset="0"/>
                <a:cs typeface="Times New Roman" pitchFamily="18" charset="0"/>
              </a:rPr>
              <a:t>Content </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com.android.exemple.whatever</a:t>
            </a: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a:t>
            </a:r>
            <a:endParaRPr lang="en-GB" dirty="0"/>
          </a:p>
        </p:txBody>
      </p:sp>
    </p:spTree>
    <p:extLst>
      <p:ext uri="{BB962C8B-B14F-4D97-AF65-F5344CB8AC3E}">
        <p14:creationId xmlns="" xmlns:p14="http://schemas.microsoft.com/office/powerpoint/2010/main" val="507788434"/>
      </p:ext>
    </p:extLst>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F6AAA5-3A6F-4F10-A071-475305C2E4B3}"/>
              </a:ext>
            </a:extLst>
          </p:cNvPr>
          <p:cNvSpPr>
            <a:spLocks noGrp="1"/>
          </p:cNvSpPr>
          <p:nvPr>
            <p:ph type="title"/>
          </p:nvPr>
        </p:nvSpPr>
        <p:spPr/>
        <p:txBody>
          <a:bodyPr>
            <a:normAutofit/>
          </a:bodyPr>
          <a:lstStyle/>
          <a:p>
            <a:pPr algn="ctr"/>
            <a:r>
              <a:rPr lang="en-US" sz="4800" b="1" dirty="0" smtClean="0">
                <a:solidFill>
                  <a:schemeClr val="tx2"/>
                </a:solidFill>
                <a:latin typeface="Times New Roman" pitchFamily="18" charset="0"/>
                <a:cs typeface="Times New Roman" pitchFamily="18" charset="0"/>
              </a:rPr>
              <a:t>A General Form OF A Uri.</a:t>
            </a:r>
            <a:endParaRPr lang="en-US" sz="4800" dirty="0" smtClean="0">
              <a:solidFill>
                <a:schemeClr val="tx2"/>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827A2DD-72A8-41D1-AC5F-6913FC9B61D4}"/>
              </a:ext>
            </a:extLst>
          </p:cNvPr>
          <p:cNvSpPr>
            <a:spLocks noGrp="1"/>
          </p:cNvSpPr>
          <p:nvPr>
            <p:ph idx="1"/>
          </p:nvPr>
        </p:nvSpPr>
        <p:spPr/>
        <p:txBody>
          <a:bodyPr>
            <a:normAutofit/>
          </a:bodyPr>
          <a:lstStyle/>
          <a:p>
            <a:r>
              <a:rPr lang="en-US" b="1" dirty="0" smtClean="0">
                <a:latin typeface="Times New Roman" pitchFamily="18" charset="0"/>
                <a:cs typeface="Times New Roman" pitchFamily="18" charset="0"/>
              </a:rPr>
              <a:t>Syntax </a:t>
            </a: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Scheme : // authority/path/id</a:t>
            </a:r>
          </a:p>
          <a:p>
            <a:r>
              <a:rPr lang="en-US" b="1" dirty="0" smtClean="0">
                <a:latin typeface="Times New Roman" pitchFamily="18" charset="0"/>
                <a:cs typeface="Times New Roman" pitchFamily="18" charset="0"/>
              </a:rPr>
              <a:t>Scheme:-  </a:t>
            </a:r>
            <a:r>
              <a:rPr lang="en-US" dirty="0" smtClean="0">
                <a:latin typeface="Times New Roman" pitchFamily="18" charset="0"/>
                <a:cs typeface="Times New Roman" pitchFamily="18" charset="0"/>
              </a:rPr>
              <a:t>Is Always Content : // For Content Uri.</a:t>
            </a:r>
          </a:p>
          <a:p>
            <a:r>
              <a:rPr lang="en-US" b="1" dirty="0" smtClean="0">
                <a:latin typeface="Times New Roman" pitchFamily="18" charset="0"/>
                <a:cs typeface="Times New Roman" pitchFamily="18" charset="0"/>
              </a:rPr>
              <a:t>Authority:- </a:t>
            </a:r>
            <a:r>
              <a:rPr lang="en-US" dirty="0" smtClean="0">
                <a:latin typeface="Times New Roman" pitchFamily="18" charset="0"/>
                <a:cs typeface="Times New Roman" pitchFamily="18" charset="0"/>
              </a:rPr>
              <a:t>Represent The Domain. And For Content Providers Customarily ends in the Data.</a:t>
            </a:r>
          </a:p>
          <a:p>
            <a:r>
              <a:rPr lang="en-US" b="1" dirty="0" smtClean="0">
                <a:latin typeface="Times New Roman" pitchFamily="18" charset="0"/>
                <a:cs typeface="Times New Roman" pitchFamily="18" charset="0"/>
              </a:rPr>
              <a:t>Path:- </a:t>
            </a:r>
            <a:r>
              <a:rPr lang="en-US" dirty="0" smtClean="0">
                <a:latin typeface="Times New Roman" pitchFamily="18" charset="0"/>
                <a:cs typeface="Times New Roman" pitchFamily="18" charset="0"/>
              </a:rPr>
              <a:t>path is the path of the data.</a:t>
            </a:r>
          </a:p>
          <a:p>
            <a:r>
              <a:rPr lang="en-US" b="1" dirty="0" smtClean="0">
                <a:latin typeface="Times New Roman" pitchFamily="18" charset="0"/>
                <a:cs typeface="Times New Roman" pitchFamily="18" charset="0"/>
              </a:rPr>
              <a:t>Id:- </a:t>
            </a:r>
            <a:r>
              <a:rPr lang="en-US" dirty="0" smtClean="0">
                <a:latin typeface="Times New Roman" pitchFamily="18" charset="0"/>
                <a:cs typeface="Times New Roman" pitchFamily="18" charset="0"/>
              </a:rPr>
              <a:t>Uniquely Identifies The Data Set To Search.</a:t>
            </a:r>
          </a:p>
          <a:p>
            <a:pPr>
              <a:buNone/>
            </a:pPr>
            <a:endParaRPr lang="en-GB" dirty="0"/>
          </a:p>
        </p:txBody>
      </p:sp>
    </p:spTree>
    <p:extLst>
      <p:ext uri="{BB962C8B-B14F-4D97-AF65-F5344CB8AC3E}">
        <p14:creationId xmlns="" xmlns:p14="http://schemas.microsoft.com/office/powerpoint/2010/main" val="2962720875"/>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Pictures\Saved Pictures\content-provider app &amp; uri image.png"/>
          <p:cNvPicPr>
            <a:picLocks noChangeAspect="1" noChangeArrowheads="1"/>
          </p:cNvPicPr>
          <p:nvPr/>
        </p:nvPicPr>
        <p:blipFill>
          <a:blip r:embed="rId2"/>
          <a:srcRect/>
          <a:stretch>
            <a:fillRect/>
          </a:stretch>
        </p:blipFill>
        <p:spPr bwMode="auto">
          <a:xfrm>
            <a:off x="1645921" y="1149533"/>
            <a:ext cx="8190410" cy="5447210"/>
          </a:xfrm>
          <a:prstGeom prst="rect">
            <a:avLst/>
          </a:prstGeom>
          <a:noFill/>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D11A00-95AB-43F5-993A-301A28F2C717}"/>
              </a:ext>
            </a:extLst>
          </p:cNvPr>
          <p:cNvSpPr>
            <a:spLocks noGrp="1"/>
          </p:cNvSpPr>
          <p:nvPr>
            <p:ph type="title"/>
          </p:nvPr>
        </p:nvSpPr>
        <p:spPr>
          <a:xfrm>
            <a:off x="838200" y="470263"/>
            <a:ext cx="10515600" cy="1220425"/>
          </a:xfrm>
        </p:spPr>
        <p:txBody>
          <a:bodyPr>
            <a:normAutofit/>
          </a:bodyPr>
          <a:lstStyle/>
          <a:p>
            <a:pPr algn="ctr"/>
            <a:r>
              <a:rPr lang="en-GB" sz="4800" b="1" dirty="0" smtClean="0">
                <a:solidFill>
                  <a:schemeClr val="tx2"/>
                </a:solidFill>
                <a:latin typeface="Times New Roman" pitchFamily="18" charset="0"/>
                <a:cs typeface="Times New Roman" pitchFamily="18" charset="0"/>
              </a:rPr>
              <a:t>Multiple Internet Mail Extensions </a:t>
            </a:r>
            <a:r>
              <a:rPr lang="en-US" sz="4800" b="1" dirty="0" smtClean="0">
                <a:solidFill>
                  <a:schemeClr val="tx2"/>
                </a:solidFill>
                <a:latin typeface="Times New Roman" pitchFamily="18" charset="0"/>
                <a:cs typeface="Times New Roman" pitchFamily="18" charset="0"/>
              </a:rPr>
              <a:t>Type</a:t>
            </a:r>
            <a:endParaRPr lang="en-GB" sz="4800" b="1" dirty="0">
              <a:solidFill>
                <a:schemeClr val="tx2"/>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E9B7CE6-CF58-4E96-8824-6AD989385B5A}"/>
              </a:ext>
            </a:extLst>
          </p:cNvPr>
          <p:cNvSpPr>
            <a:spLocks noGrp="1"/>
          </p:cNvSpPr>
          <p:nvPr>
            <p:ph idx="1"/>
          </p:nvPr>
        </p:nvSpPr>
        <p:spPr/>
        <p:txBody>
          <a:bodyPr/>
          <a:lstStyle/>
          <a:p>
            <a:pPr>
              <a:buNone/>
            </a:pPr>
            <a:r>
              <a:rPr lang="en-GB" dirty="0" smtClean="0"/>
              <a:t> </a:t>
            </a:r>
            <a:endParaRPr lang="en-US" dirty="0" smtClean="0"/>
          </a:p>
          <a:p>
            <a:pPr lvl="0"/>
            <a:r>
              <a:rPr lang="en-US" dirty="0" smtClean="0">
                <a:latin typeface="Times New Roman" pitchFamily="18" charset="0"/>
                <a:cs typeface="Times New Roman" pitchFamily="18" charset="0"/>
              </a:rPr>
              <a:t>Format  Of   Returned  Data.</a:t>
            </a:r>
          </a:p>
          <a:p>
            <a:pPr lvl="0"/>
            <a:r>
              <a:rPr lang="en-US" dirty="0" smtClean="0">
                <a:latin typeface="Times New Roman" pitchFamily="18" charset="0"/>
                <a:cs typeface="Times New Roman" pitchFamily="18" charset="0"/>
              </a:rPr>
              <a:t>Text/html For Web page, Application / </a:t>
            </a:r>
            <a:r>
              <a:rPr lang="en-US" dirty="0" err="1" smtClean="0">
                <a:latin typeface="Times New Roman" pitchFamily="18" charset="0"/>
                <a:cs typeface="Times New Roman" pitchFamily="18" charset="0"/>
              </a:rPr>
              <a:t>json</a:t>
            </a:r>
            <a:r>
              <a:rPr lang="en-US" dirty="0" smtClean="0">
                <a:latin typeface="Times New Roman" pitchFamily="18" charset="0"/>
                <a:cs typeface="Times New Roman" pitchFamily="18" charset="0"/>
              </a:rPr>
              <a:t> For JSON Data.</a:t>
            </a:r>
          </a:p>
          <a:p>
            <a:pPr lvl="0"/>
            <a:r>
              <a:rPr lang="en-US" dirty="0" smtClean="0">
                <a:latin typeface="Times New Roman" pitchFamily="18" charset="0"/>
                <a:cs typeface="Times New Roman" pitchFamily="18" charset="0"/>
              </a:rPr>
              <a:t>App Calls getsType() to get MIME type From Provider.</a:t>
            </a:r>
          </a:p>
          <a:p>
            <a:pPr lvl="0"/>
            <a:r>
              <a:rPr lang="en-US" dirty="0" smtClean="0">
                <a:latin typeface="Times New Roman" pitchFamily="18" charset="0"/>
                <a:cs typeface="Times New Roman" pitchFamily="18" charset="0"/>
              </a:rPr>
              <a:t>Use Android’s Vended or - Specific Format For Your Content Providers  MIME Type.</a:t>
            </a:r>
          </a:p>
          <a:p>
            <a:endParaRPr lang="en-GB" dirty="0"/>
          </a:p>
        </p:txBody>
      </p:sp>
    </p:spTree>
    <p:extLst>
      <p:ext uri="{BB962C8B-B14F-4D97-AF65-F5344CB8AC3E}">
        <p14:creationId xmlns="" xmlns:p14="http://schemas.microsoft.com/office/powerpoint/2010/main" val="1726434793"/>
      </p:ext>
    </p:extLst>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solidFill>
                  <a:schemeClr val="tx2"/>
                </a:solidFill>
                <a:latin typeface="Times New Roman" pitchFamily="18" charset="0"/>
                <a:cs typeface="Times New Roman" pitchFamily="18" charset="0"/>
              </a:rPr>
              <a:t>Use…</a:t>
            </a:r>
            <a:endParaRPr lang="en-US" sz="44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GB" dirty="0" smtClean="0">
                <a:latin typeface="Times New Roman" pitchFamily="18" charset="0"/>
                <a:cs typeface="Times New Roman" pitchFamily="18" charset="0"/>
              </a:rPr>
              <a:t>1. Query is returning zero or more values in Cursor.</a:t>
            </a:r>
          </a:p>
          <a:p>
            <a:pPr>
              <a:buNone/>
            </a:pPr>
            <a:endParaRPr lang="en-GB"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2. Query is returning one value.</a:t>
            </a:r>
          </a:p>
          <a:p>
            <a:pPr>
              <a:buNone/>
            </a:pPr>
            <a:endParaRPr lang="en-GB"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3. Application dependent content like audio/video/playlist.</a:t>
            </a:r>
          </a:p>
          <a:p>
            <a:pPr>
              <a:buNone/>
            </a:pPr>
            <a:endParaRPr lang="en-GB"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400" b="1" dirty="0" smtClean="0">
                <a:solidFill>
                  <a:schemeClr val="tx2"/>
                </a:solidFill>
                <a:latin typeface="Times New Roman" pitchFamily="18" charset="0"/>
                <a:cs typeface="Times New Roman" pitchFamily="18" charset="0"/>
              </a:rPr>
              <a:t>Multiple Internet Mail Extensions</a:t>
            </a:r>
            <a:endParaRPr lang="en-US" sz="44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711234"/>
            <a:ext cx="10515600" cy="4460966"/>
          </a:xfrm>
        </p:spPr>
        <p:txBody>
          <a:bodyPr>
            <a:normAutofit fontScale="92500" lnSpcReduction="10000"/>
          </a:bodyPr>
          <a:lstStyle/>
          <a:p>
            <a:r>
              <a:rPr lang="en-GB" dirty="0" smtClean="0">
                <a:latin typeface="Times New Roman" pitchFamily="18" charset="0"/>
                <a:cs typeface="Times New Roman" pitchFamily="18" charset="0"/>
              </a:rPr>
              <a:t>  Content Provider use URI which is similar to URL.</a:t>
            </a:r>
          </a:p>
          <a:p>
            <a:pPr>
              <a:buNone/>
            </a:pPr>
            <a:r>
              <a:rPr lang="en-GB" dirty="0" smtClean="0">
                <a:latin typeface="Times New Roman" pitchFamily="18" charset="0"/>
                <a:cs typeface="Times New Roman" pitchFamily="18" charset="0"/>
              </a:rPr>
              <a:t>    </a:t>
            </a:r>
          </a:p>
          <a:p>
            <a:pPr>
              <a:buNone/>
            </a:pPr>
            <a:r>
              <a:rPr lang="en-GB" dirty="0" smtClean="0">
                <a:latin typeface="Times New Roman" pitchFamily="18" charset="0"/>
                <a:cs typeface="Times New Roman" pitchFamily="18" charset="0"/>
              </a:rPr>
              <a:t>     Html /text    </a:t>
            </a:r>
            <a:r>
              <a:rPr lang="en-GB" dirty="0" err="1" smtClean="0">
                <a:latin typeface="Times New Roman" pitchFamily="18" charset="0"/>
                <a:cs typeface="Times New Roman" pitchFamily="18" charset="0"/>
              </a:rPr>
              <a:t>Json</a:t>
            </a:r>
            <a:r>
              <a:rPr lang="en-GB" dirty="0" smtClean="0">
                <a:latin typeface="Times New Roman" pitchFamily="18" charset="0"/>
                <a:cs typeface="Times New Roman" pitchFamily="18" charset="0"/>
              </a:rPr>
              <a:t>/application    </a:t>
            </a:r>
            <a:r>
              <a:rPr lang="en-GB" dirty="0" err="1" smtClean="0">
                <a:latin typeface="Times New Roman" pitchFamily="18" charset="0"/>
                <a:cs typeface="Times New Roman" pitchFamily="18" charset="0"/>
              </a:rPr>
              <a:t>pdf</a:t>
            </a:r>
            <a:r>
              <a:rPr lang="en-GB" dirty="0" smtClean="0">
                <a:latin typeface="Times New Roman" pitchFamily="18" charset="0"/>
                <a:cs typeface="Times New Roman" pitchFamily="18" charset="0"/>
              </a:rPr>
              <a:t> / application.</a:t>
            </a:r>
          </a:p>
          <a:p>
            <a:pPr>
              <a:buNone/>
            </a:pPr>
            <a:r>
              <a:rPr lang="en-GB" dirty="0" smtClean="0">
                <a:latin typeface="Times New Roman" pitchFamily="18" charset="0"/>
                <a:cs typeface="Times New Roman" pitchFamily="18" charset="0"/>
              </a:rPr>
              <a:t>    </a:t>
            </a:r>
          </a:p>
          <a:p>
            <a:pPr>
              <a:buNone/>
            </a:pPr>
            <a:r>
              <a:rPr lang="en-GB" dirty="0" smtClean="0">
                <a:latin typeface="Times New Roman" pitchFamily="18" charset="0"/>
                <a:cs typeface="Times New Roman" pitchFamily="18" charset="0"/>
              </a:rPr>
              <a:t>    String ANY_CURSOR_ITEM_TYPE=“</a:t>
            </a:r>
            <a:r>
              <a:rPr lang="en-GB" dirty="0" err="1" smtClean="0">
                <a:latin typeface="Times New Roman" pitchFamily="18" charset="0"/>
                <a:cs typeface="Times New Roman" pitchFamily="18" charset="0"/>
              </a:rPr>
              <a:t>vnd</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android.cursor.itme</a:t>
            </a:r>
            <a:r>
              <a:rPr lang="en-GB" dirty="0" smtClean="0">
                <a:latin typeface="Times New Roman" pitchFamily="18" charset="0"/>
                <a:cs typeface="Times New Roman" pitchFamily="18" charset="0"/>
              </a:rPr>
              <a:t>/*”;</a:t>
            </a:r>
          </a:p>
          <a:p>
            <a:pPr>
              <a:buNone/>
            </a:pPr>
            <a:r>
              <a:rPr lang="en-GB" dirty="0" smtClean="0">
                <a:latin typeface="Times New Roman" pitchFamily="18" charset="0"/>
                <a:cs typeface="Times New Roman" pitchFamily="18" charset="0"/>
              </a:rPr>
              <a:t>    </a:t>
            </a:r>
          </a:p>
          <a:p>
            <a:pPr>
              <a:buNone/>
            </a:pPr>
            <a:r>
              <a:rPr lang="en-GB" dirty="0" smtClean="0">
                <a:latin typeface="Times New Roman" pitchFamily="18" charset="0"/>
                <a:cs typeface="Times New Roman" pitchFamily="18" charset="0"/>
              </a:rPr>
              <a:t>    String CURSOR_DIR_TYPE=“</a:t>
            </a:r>
            <a:r>
              <a:rPr lang="en-GB" dirty="0" err="1" smtClean="0">
                <a:latin typeface="Times New Roman" pitchFamily="18" charset="0"/>
                <a:cs typeface="Times New Roman" pitchFamily="18" charset="0"/>
              </a:rPr>
              <a:t>vnd</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android.cursor.dir</a:t>
            </a:r>
            <a:r>
              <a:rPr lang="en-GB" dirty="0" smtClean="0">
                <a:latin typeface="Times New Roman" pitchFamily="18" charset="0"/>
                <a:cs typeface="Times New Roman" pitchFamily="18" charset="0"/>
              </a:rPr>
              <a:t>”;</a:t>
            </a:r>
          </a:p>
          <a:p>
            <a:pPr>
              <a:buNone/>
            </a:pPr>
            <a:r>
              <a:rPr lang="en-GB" dirty="0" smtClean="0">
                <a:latin typeface="Times New Roman" pitchFamily="18" charset="0"/>
                <a:cs typeface="Times New Roman" pitchFamily="18" charset="0"/>
              </a:rPr>
              <a:t>    </a:t>
            </a:r>
          </a:p>
          <a:p>
            <a:pPr>
              <a:buNone/>
            </a:pPr>
            <a:r>
              <a:rPr lang="en-GB" dirty="0" smtClean="0">
                <a:latin typeface="Times New Roman" pitchFamily="18" charset="0"/>
                <a:cs typeface="Times New Roman" pitchFamily="18" charset="0"/>
              </a:rPr>
              <a:t>    String CURSOR_ITEM_BASE_TYPE=“</a:t>
            </a:r>
            <a:r>
              <a:rPr lang="en-GB" dirty="0" err="1" smtClean="0">
                <a:latin typeface="Times New Roman" pitchFamily="18" charset="0"/>
                <a:cs typeface="Times New Roman" pitchFamily="18" charset="0"/>
              </a:rPr>
              <a:t>vnd</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android.cursor.itme</a:t>
            </a:r>
            <a:r>
              <a:rPr lang="en-GB"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400" b="1" dirty="0" smtClean="0">
                <a:solidFill>
                  <a:schemeClr val="tx2"/>
                </a:solidFill>
                <a:latin typeface="Times New Roman" pitchFamily="18" charset="0"/>
                <a:cs typeface="Times New Roman" pitchFamily="18" charset="0"/>
              </a:rPr>
              <a:t>How to create custom MIME type?</a:t>
            </a:r>
            <a:endParaRPr lang="en-US" sz="44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274319" y="1841863"/>
            <a:ext cx="11469189" cy="4330337"/>
          </a:xfrm>
        </p:spPr>
        <p:txBody>
          <a:bodyPr/>
          <a:lstStyle/>
          <a:p>
            <a:pPr>
              <a:buNone/>
            </a:pPr>
            <a:r>
              <a:rPr lang="en-US" dirty="0" smtClean="0">
                <a:latin typeface="Times New Roman" pitchFamily="18" charset="0"/>
                <a:cs typeface="Times New Roman" pitchFamily="18" charset="0"/>
              </a:rPr>
              <a:t>      </a:t>
            </a:r>
            <a:r>
              <a:rPr lang="en-GB" b="1" dirty="0" smtClean="0">
                <a:latin typeface="Times New Roman" pitchFamily="18" charset="0"/>
                <a:cs typeface="Times New Roman" pitchFamily="18" charset="0"/>
              </a:rPr>
              <a:t>Android Suggests :</a:t>
            </a:r>
          </a:p>
          <a:p>
            <a:pPr>
              <a:buNone/>
            </a:pPr>
            <a:r>
              <a:rPr lang="en-GB" dirty="0" smtClean="0">
                <a:latin typeface="Times New Roman" pitchFamily="18" charset="0"/>
                <a:cs typeface="Times New Roman" pitchFamily="18" charset="0"/>
              </a:rPr>
              <a:t>  1.  Start with “</a:t>
            </a:r>
            <a:r>
              <a:rPr lang="en-GB" dirty="0" err="1" smtClean="0">
                <a:latin typeface="Times New Roman" pitchFamily="18" charset="0"/>
                <a:cs typeface="Times New Roman" pitchFamily="18" charset="0"/>
              </a:rPr>
              <a:t>vnd</a:t>
            </a:r>
            <a:r>
              <a:rPr lang="en-GB" dirty="0" smtClean="0">
                <a:latin typeface="Times New Roman" pitchFamily="18" charset="0"/>
                <a:cs typeface="Times New Roman" pitchFamily="18" charset="0"/>
              </a:rPr>
              <a:t>” </a:t>
            </a:r>
          </a:p>
          <a:p>
            <a:pPr>
              <a:buNone/>
            </a:pPr>
            <a:r>
              <a:rPr lang="en-GB" dirty="0" smtClean="0">
                <a:latin typeface="Times New Roman" pitchFamily="18" charset="0"/>
                <a:cs typeface="Times New Roman" pitchFamily="18" charset="0"/>
              </a:rPr>
              <a:t>  2.  Reverse domain name.</a:t>
            </a:r>
          </a:p>
          <a:p>
            <a:pPr>
              <a:buNone/>
            </a:pPr>
            <a:r>
              <a:rPr lang="en-GB" dirty="0" smtClean="0">
                <a:latin typeface="Times New Roman" pitchFamily="18" charset="0"/>
                <a:cs typeface="Times New Roman" pitchFamily="18" charset="0"/>
              </a:rPr>
              <a:t>  3.  Any custom string.</a:t>
            </a:r>
          </a:p>
          <a:p>
            <a:pPr>
              <a:buNone/>
            </a:pPr>
            <a:r>
              <a:rPr lang="en-GB" dirty="0" smtClean="0">
                <a:latin typeface="Times New Roman" pitchFamily="18" charset="0"/>
                <a:cs typeface="Times New Roman" pitchFamily="18" charset="0"/>
              </a:rPr>
              <a:t>  4.  Append to standard Android MIME type.</a:t>
            </a:r>
          </a:p>
          <a:p>
            <a:pPr>
              <a:buNone/>
            </a:pPr>
            <a:r>
              <a:rPr lang="en-GB" b="1" dirty="0" smtClean="0">
                <a:latin typeface="Times New Roman" pitchFamily="18" charset="0"/>
                <a:cs typeface="Times New Roman" pitchFamily="18" charset="0"/>
              </a:rPr>
              <a:t>  For Example :</a:t>
            </a:r>
          </a:p>
          <a:p>
            <a:pPr>
              <a:buNone/>
            </a:pPr>
            <a:r>
              <a:rPr lang="en-GB" sz="2400" b="1" dirty="0" smtClean="0">
                <a:solidFill>
                  <a:schemeClr val="tx2"/>
                </a:solidFill>
                <a:latin typeface="Times New Roman" pitchFamily="18" charset="0"/>
                <a:cs typeface="Times New Roman" pitchFamily="18" charset="0"/>
              </a:rPr>
              <a:t>Content </a:t>
            </a:r>
            <a:r>
              <a:rPr lang="en-GB" sz="2400" b="1" dirty="0" err="1" smtClean="0">
                <a:solidFill>
                  <a:schemeClr val="tx2"/>
                </a:solidFill>
                <a:latin typeface="Times New Roman" pitchFamily="18" charset="0"/>
                <a:cs typeface="Times New Roman" pitchFamily="18" charset="0"/>
              </a:rPr>
              <a:t>Resolver.CURSOR_DIR_BASE_TYPE</a:t>
            </a:r>
            <a:r>
              <a:rPr lang="en-GB" sz="2400" b="1" dirty="0" smtClean="0">
                <a:solidFill>
                  <a:schemeClr val="tx2"/>
                </a:solidFill>
                <a:latin typeface="Times New Roman" pitchFamily="18" charset="0"/>
                <a:cs typeface="Times New Roman" pitchFamily="18" charset="0"/>
              </a:rPr>
              <a:t>+”/”+”</a:t>
            </a:r>
            <a:r>
              <a:rPr lang="en-GB" sz="2400" b="1" dirty="0" err="1" smtClean="0">
                <a:solidFill>
                  <a:schemeClr val="tx2"/>
                </a:solidFill>
                <a:latin typeface="Times New Roman" pitchFamily="18" charset="0"/>
                <a:cs typeface="Times New Roman" pitchFamily="18" charset="0"/>
              </a:rPr>
              <a:t>vnd.com.reversedomain.todos</a:t>
            </a:r>
            <a:r>
              <a:rPr lang="en-GB" sz="2400" b="1" dirty="0" smtClean="0">
                <a:solidFill>
                  <a:schemeClr val="tx2"/>
                </a:solidFill>
                <a:latin typeface="Times New Roman" pitchFamily="18" charset="0"/>
                <a:cs typeface="Times New Roman" pitchFamily="18" charset="0"/>
              </a:rPr>
              <a:t>”</a:t>
            </a:r>
          </a:p>
          <a:p>
            <a:endParaRPr lang="en-US" sz="2000" dirty="0">
              <a:solidFill>
                <a:schemeClr val="tx2"/>
              </a:solidFill>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8717E5B-2C1D-4094-9D25-6FF6FBD92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smtClean="0">
              <a:solidFill>
                <a:schemeClr val="tx1"/>
              </a:solidFill>
            </a:endParaRPr>
          </a:p>
        </p:txBody>
      </p:sp>
      <p:sp>
        <p:nvSpPr>
          <p:cNvPr id="10" name="Freeform: Shape 9">
            <a:extLst>
              <a:ext uri="{FF2B5EF4-FFF2-40B4-BE49-F238E27FC236}">
                <a16:creationId xmlns="" xmlns:a16="http://schemas.microsoft.com/office/drawing/2014/main" id="{6B6E033A-DB2E-49B8-B600-B38E0C2802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3C36F786-40C1-45CF-A5D6-43D3ABD6CA75}"/>
              </a:ext>
            </a:extLst>
          </p:cNvPr>
          <p:cNvSpPr>
            <a:spLocks noGrp="1"/>
          </p:cNvSpPr>
          <p:nvPr>
            <p:ph type="title"/>
          </p:nvPr>
        </p:nvSpPr>
        <p:spPr>
          <a:xfrm>
            <a:off x="378822" y="1854926"/>
            <a:ext cx="4036423" cy="3331028"/>
          </a:xfrm>
        </p:spPr>
        <p:txBody>
          <a:bodyPr>
            <a:normAutofit/>
          </a:bodyPr>
          <a:lstStyle/>
          <a:p>
            <a:pPr algn="ctr"/>
            <a:r>
              <a:rPr lang="en-GB" sz="5400" b="1" dirty="0" smtClean="0">
                <a:solidFill>
                  <a:srgbClr val="FFFFFF"/>
                </a:solidFill>
                <a:latin typeface="Times New Roman" pitchFamily="18" charset="0"/>
                <a:cs typeface="Times New Roman" pitchFamily="18" charset="0"/>
              </a:rPr>
              <a:t>Contains</a:t>
            </a:r>
            <a:endParaRPr lang="en-GB" sz="5400" b="1" dirty="0">
              <a:solidFill>
                <a:srgbClr val="FFFFFF"/>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855DF5D6-D7AC-4E46-ABEB-39DFE2B3B684}"/>
              </a:ext>
            </a:extLst>
          </p:cNvPr>
          <p:cNvSpPr>
            <a:spLocks noGrp="1"/>
          </p:cNvSpPr>
          <p:nvPr>
            <p:ph idx="1"/>
          </p:nvPr>
        </p:nvSpPr>
        <p:spPr>
          <a:xfrm>
            <a:off x="5285014" y="964850"/>
            <a:ext cx="6068786" cy="4928300"/>
          </a:xfrm>
        </p:spPr>
        <p:txBody>
          <a:bodyPr anchor="ctr">
            <a:normAutofit/>
          </a:bodyPr>
          <a:lstStyle/>
          <a:p>
            <a:r>
              <a:rPr lang="en-GB" dirty="0" smtClean="0">
                <a:latin typeface="Times New Roman" pitchFamily="18" charset="0"/>
                <a:cs typeface="Times New Roman" pitchFamily="18" charset="0"/>
              </a:rPr>
              <a:t> Android</a:t>
            </a:r>
          </a:p>
          <a:p>
            <a:r>
              <a:rPr lang="en-GB" dirty="0" smtClean="0">
                <a:latin typeface="Times New Roman" pitchFamily="18" charset="0"/>
                <a:cs typeface="Times New Roman" pitchFamily="18" charset="0"/>
              </a:rPr>
              <a:t> Content Provider</a:t>
            </a:r>
          </a:p>
          <a:p>
            <a:r>
              <a:rPr lang="en-GB" dirty="0" smtClean="0">
                <a:latin typeface="Times New Roman" pitchFamily="18" charset="0"/>
                <a:cs typeface="Times New Roman" pitchFamily="18" charset="0"/>
              </a:rPr>
              <a:t> Why SQLite ?</a:t>
            </a:r>
          </a:p>
          <a:p>
            <a:r>
              <a:rPr lang="en-GB" dirty="0" smtClean="0">
                <a:latin typeface="Times New Roman" pitchFamily="18" charset="0"/>
                <a:cs typeface="Times New Roman" pitchFamily="18" charset="0"/>
              </a:rPr>
              <a:t> What is Contract ?</a:t>
            </a:r>
          </a:p>
          <a:p>
            <a:r>
              <a:rPr lang="en-GB" dirty="0" smtClean="0">
                <a:latin typeface="Times New Roman" pitchFamily="18" charset="0"/>
                <a:cs typeface="Times New Roman" pitchFamily="18" charset="0"/>
              </a:rPr>
              <a:t> How To Access ?</a:t>
            </a:r>
          </a:p>
          <a:p>
            <a:r>
              <a:rPr lang="en-GB" dirty="0" smtClean="0">
                <a:latin typeface="Times New Roman" pitchFamily="18" charset="0"/>
                <a:cs typeface="Times New Roman" pitchFamily="18" charset="0"/>
              </a:rPr>
              <a:t> MIME Type</a:t>
            </a:r>
          </a:p>
          <a:p>
            <a:endParaRPr lang="en-GB"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689029617"/>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E492DE-C455-4D40-BD9A-7417BB45E3B2}"/>
              </a:ext>
            </a:extLst>
          </p:cNvPr>
          <p:cNvSpPr>
            <a:spLocks noGrp="1"/>
          </p:cNvSpPr>
          <p:nvPr>
            <p:ph type="title"/>
          </p:nvPr>
        </p:nvSpPr>
        <p:spPr>
          <a:xfrm>
            <a:off x="838200" y="365126"/>
            <a:ext cx="10515600" cy="941160"/>
          </a:xfrm>
        </p:spPr>
        <p:txBody>
          <a:bodyPr>
            <a:normAutofit/>
          </a:bodyPr>
          <a:lstStyle/>
          <a:p>
            <a:r>
              <a:rPr lang="en-IN" dirty="0" smtClean="0"/>
              <a:t>     </a:t>
            </a:r>
            <a:r>
              <a:rPr lang="en-IN" sz="4800" b="1" dirty="0" smtClean="0">
                <a:solidFill>
                  <a:schemeClr val="tx2"/>
                </a:solidFill>
                <a:latin typeface="Times New Roman" pitchFamily="18" charset="0"/>
                <a:cs typeface="Times New Roman" pitchFamily="18" charset="0"/>
              </a:rPr>
              <a:t>How To Create  Content Provider ? </a:t>
            </a:r>
            <a:endParaRPr lang="en-US" sz="4800" b="1" dirty="0">
              <a:solidFill>
                <a:schemeClr val="tx2"/>
              </a:solidFill>
              <a:latin typeface="Times New Roman" pitchFamily="18" charset="0"/>
              <a:cs typeface="Times New Roman" pitchFamily="18" charset="0"/>
            </a:endParaRPr>
          </a:p>
        </p:txBody>
      </p:sp>
      <p:sp>
        <p:nvSpPr>
          <p:cNvPr id="19" name="Content Placeholder 18"/>
          <p:cNvSpPr>
            <a:spLocks noGrp="1"/>
          </p:cNvSpPr>
          <p:nvPr>
            <p:ph idx="1"/>
          </p:nvPr>
        </p:nvSpPr>
        <p:spPr>
          <a:xfrm>
            <a:off x="838200" y="1554480"/>
            <a:ext cx="10839994" cy="4617720"/>
          </a:xfrm>
        </p:spPr>
        <p:txBody>
          <a:bodyPr>
            <a:normAutofit lnSpcReduction="10000"/>
          </a:bodyPr>
          <a:lstStyle/>
          <a:p>
            <a:pPr marL="457200" indent="-457200">
              <a:buFont typeface="+mj-lt"/>
              <a:buAutoNum type="arabicPeriod"/>
            </a:pPr>
            <a:r>
              <a:rPr lang="en-IN" dirty="0" smtClean="0">
                <a:latin typeface="Times New Roman" pitchFamily="18" charset="0"/>
                <a:cs typeface="Times New Roman" pitchFamily="18" charset="0"/>
              </a:rPr>
              <a:t>Create ContentProvider class and inherit ContententProviderBaseClass.</a:t>
            </a:r>
          </a:p>
          <a:p>
            <a:pPr lvl="0">
              <a:buNone/>
            </a:pPr>
            <a:r>
              <a:rPr lang="en-IN" dirty="0" smtClean="0">
                <a:latin typeface="Times New Roman" pitchFamily="18" charset="0"/>
                <a:cs typeface="Times New Roman" pitchFamily="18" charset="0"/>
              </a:rPr>
              <a:t>2.  Define URI address .</a:t>
            </a:r>
            <a:endParaRPr lang="en-US" dirty="0" smtClean="0">
              <a:latin typeface="Times New Roman" pitchFamily="18" charset="0"/>
              <a:cs typeface="Times New Roman" pitchFamily="18" charset="0"/>
            </a:endParaRPr>
          </a:p>
          <a:p>
            <a:pPr lvl="0">
              <a:buNone/>
            </a:pPr>
            <a:r>
              <a:rPr lang="en-IN" dirty="0" smtClean="0">
                <a:latin typeface="Times New Roman" pitchFamily="18" charset="0"/>
                <a:cs typeface="Times New Roman" pitchFamily="18" charset="0"/>
              </a:rPr>
              <a:t>3.  Need of database </a:t>
            </a:r>
            <a:endParaRPr lang="en-US" dirty="0" smtClean="0">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Override onCreate() method.</a:t>
            </a:r>
            <a:endParaRPr lang="en-US" dirty="0" smtClean="0">
              <a:latin typeface="Times New Roman" pitchFamily="18" charset="0"/>
              <a:cs typeface="Times New Roman" pitchFamily="18" charset="0"/>
            </a:endParaRPr>
          </a:p>
          <a:p>
            <a:pPr lvl="0">
              <a:buNone/>
            </a:pPr>
            <a:r>
              <a:rPr lang="en-IN" dirty="0" smtClean="0">
                <a:latin typeface="Times New Roman" pitchFamily="18" charset="0"/>
                <a:cs typeface="Times New Roman" pitchFamily="18" charset="0"/>
              </a:rPr>
              <a:t>4.  Implements of queries.</a:t>
            </a:r>
            <a:endParaRPr lang="en-US" dirty="0" smtClean="0">
              <a:latin typeface="Times New Roman" pitchFamily="18" charset="0"/>
              <a:cs typeface="Times New Roman" pitchFamily="18" charset="0"/>
            </a:endParaRPr>
          </a:p>
          <a:p>
            <a:pPr lvl="0">
              <a:buNone/>
            </a:pPr>
            <a:r>
              <a:rPr lang="en-IN" dirty="0" smtClean="0">
                <a:latin typeface="Times New Roman" pitchFamily="18" charset="0"/>
                <a:cs typeface="Times New Roman" pitchFamily="18" charset="0"/>
              </a:rPr>
              <a:t>5.  Content provider  registered of activity file </a:t>
            </a:r>
          </a:p>
          <a:p>
            <a:pPr lvl="0">
              <a:buNone/>
            </a:pPr>
            <a:r>
              <a:rPr lang="en-IN" dirty="0" smtClean="0">
                <a:latin typeface="Times New Roman" pitchFamily="18" charset="0"/>
                <a:cs typeface="Times New Roman" pitchFamily="18" charset="0"/>
              </a:rPr>
              <a:t>          (Using  &lt;provider&gt; tag).</a:t>
            </a:r>
            <a:endParaRPr lang="en-US" dirty="0" smtClean="0">
              <a:latin typeface="Times New Roman" pitchFamily="18" charset="0"/>
              <a:cs typeface="Times New Roman" pitchFamily="18" charset="0"/>
            </a:endParaRPr>
          </a:p>
          <a:p>
            <a:pPr marL="457200" indent="-457200">
              <a:buNone/>
            </a:pPr>
            <a:r>
              <a:rPr lang="en-US" dirty="0" smtClean="0">
                <a:latin typeface="Times New Roman" pitchFamily="18" charset="0"/>
                <a:cs typeface="Times New Roman" pitchFamily="18" charset="0"/>
              </a:rPr>
              <a:t>                                                                                      </a:t>
            </a:r>
          </a:p>
          <a:p>
            <a:pPr marL="457200" indent="-45720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1026" name="Rectangle 2"/>
          <p:cNvSpPr>
            <a:spLocks noChangeArrowheads="1"/>
          </p:cNvSpPr>
          <p:nvPr/>
        </p:nvSpPr>
        <p:spPr bwMode="auto">
          <a:xfrm>
            <a:off x="8861243" y="2259874"/>
            <a:ext cx="2343150" cy="82296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accent1">
                    <a:lumMod val="75000"/>
                  </a:schemeClr>
                </a:solidFill>
                <a:effectLst/>
                <a:latin typeface="Times New Roman" pitchFamily="18" charset="0"/>
                <a:cs typeface="Arial" pitchFamily="34" charset="0"/>
              </a:rPr>
              <a:t>ContentProvider</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accent1">
                    <a:lumMod val="75000"/>
                  </a:schemeClr>
                </a:solidFill>
                <a:effectLst/>
                <a:latin typeface="Times New Roman" pitchFamily="18" charset="0"/>
                <a:cs typeface="Arial" pitchFamily="34" charset="0"/>
              </a:rPr>
              <a:t>(Base Class)</a:t>
            </a:r>
            <a:endParaRPr kumimoji="0" lang="en-US" sz="1800" b="0" i="0" u="none" strike="noStrike" cap="none" normalizeH="0" baseline="0" dirty="0" smtClean="0">
              <a:ln>
                <a:noFill/>
              </a:ln>
              <a:solidFill>
                <a:schemeClr val="accent1">
                  <a:lumMod val="75000"/>
                </a:schemeClr>
              </a:solidFill>
              <a:effectLst/>
              <a:latin typeface="Arial" pitchFamily="34" charset="0"/>
              <a:cs typeface="Arial" pitchFamily="34" charset="0"/>
            </a:endParaRPr>
          </a:p>
        </p:txBody>
      </p:sp>
      <p:sp>
        <p:nvSpPr>
          <p:cNvPr id="10" name="Rectangle 2"/>
          <p:cNvSpPr>
            <a:spLocks noChangeArrowheads="1"/>
          </p:cNvSpPr>
          <p:nvPr/>
        </p:nvSpPr>
        <p:spPr bwMode="auto">
          <a:xfrm>
            <a:off x="8974455" y="4913541"/>
            <a:ext cx="2343150" cy="82105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accent1">
                    <a:lumMod val="75000"/>
                  </a:schemeClr>
                </a:solidFill>
                <a:effectLst/>
                <a:latin typeface="Times New Roman" pitchFamily="18" charset="0"/>
                <a:cs typeface="Arial" pitchFamily="34" charset="0"/>
              </a:rPr>
              <a:t>ContentProvider</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800" b="0" i="0" u="none" strike="noStrike" cap="none" normalizeH="0" baseline="0" dirty="0" smtClean="0">
              <a:ln>
                <a:noFill/>
              </a:ln>
              <a:solidFill>
                <a:schemeClr val="accent1">
                  <a:lumMod val="75000"/>
                </a:schemeClr>
              </a:solidFill>
              <a:effectLst/>
              <a:latin typeface="Arial" pitchFamily="34" charset="0"/>
              <a:cs typeface="Arial" pitchFamily="34" charset="0"/>
            </a:endParaRPr>
          </a:p>
        </p:txBody>
      </p:sp>
      <p:sp>
        <p:nvSpPr>
          <p:cNvPr id="1029" name="AutoShape 5"/>
          <p:cNvSpPr>
            <a:spLocks noChangeArrowheads="1"/>
          </p:cNvSpPr>
          <p:nvPr/>
        </p:nvSpPr>
        <p:spPr bwMode="auto">
          <a:xfrm>
            <a:off x="9614263" y="3111703"/>
            <a:ext cx="666341" cy="1721554"/>
          </a:xfrm>
          <a:prstGeom prst="downArrow">
            <a:avLst>
              <a:gd name="adj1" fmla="val 50000"/>
              <a:gd name="adj2" fmla="val 45935"/>
            </a:avLst>
          </a:prstGeom>
          <a:solidFill>
            <a:schemeClr val="accent1">
              <a:lumMod val="75000"/>
            </a:schemeClr>
          </a:solidFill>
          <a:ln w="38100">
            <a:solidFill>
              <a:srgbClr val="F2F2F2"/>
            </a:solidFill>
            <a:miter lim="800000"/>
            <a:headEnd/>
            <a:tailEnd/>
          </a:ln>
          <a:effectLst>
            <a:outerShdw dist="28398" dir="3806097" algn="ctr" rotWithShape="0">
              <a:srgbClr val="4E6128">
                <a:alpha val="50000"/>
              </a:srgbClr>
            </a:outerShdw>
          </a:effectLst>
        </p:spPr>
        <p:txBody>
          <a:bodyPr vert="eaVert"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lang="en-US" dirty="0" smtClean="0">
                <a:latin typeface="Calibri" pitchFamily="34" charset="0"/>
                <a:ea typeface="Calibri" pitchFamily="34" charset="0"/>
                <a:cs typeface="Times New Roman" pitchFamily="18" charset="0"/>
              </a:rPr>
              <a:t>      e</a:t>
            </a:r>
            <a:r>
              <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xtends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0" y="457200"/>
            <a:ext cx="1672253" cy="130805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3457575" algn="l"/>
              </a:tabLst>
            </a:pPr>
            <a:r>
              <a:rPr kumimoji="0" lang="en-US" sz="1100" b="0" i="0" u="none" strike="noStrike" cap="none" normalizeH="0" baseline="0" dirty="0" smtClean="0">
                <a:ln>
                  <a:noFill/>
                </a:ln>
                <a:solidFill>
                  <a:schemeClr val="tx1"/>
                </a:solidFill>
                <a:effectLst/>
                <a:latin typeface="Arial" pitchFamily="34" charset="0"/>
                <a:cs typeface="Arial" pitchFamily="34" charset="0"/>
              </a:rPr>
              <a:t/>
            </a:r>
            <a:br>
              <a:rPr kumimoji="0" lang="en-US" sz="11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57575" algn="l"/>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57575" algn="l"/>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457575"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6" name="Rectangle 12"/>
          <p:cNvSpPr>
            <a:spLocks noChangeArrowheads="1"/>
          </p:cNvSpPr>
          <p:nvPr/>
        </p:nvSpPr>
        <p:spPr bwMode="auto">
          <a:xfrm>
            <a:off x="0" y="4572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Arial" pitchFamily="34" charset="0"/>
                <a:cs typeface="Arial" pitchFamily="34" charset="0"/>
              </a:rPr>
              <a:t/>
            </a:r>
            <a:br>
              <a:rPr kumimoji="0" lang="en-US" sz="11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TextBox 8"/>
          <p:cNvSpPr txBox="1"/>
          <p:nvPr/>
        </p:nvSpPr>
        <p:spPr>
          <a:xfrm flipH="1">
            <a:off x="9039496" y="5917475"/>
            <a:ext cx="2142309" cy="365760"/>
          </a:xfrm>
          <a:prstGeom prst="rect">
            <a:avLst/>
          </a:prstGeom>
          <a:noFill/>
        </p:spPr>
        <p:txBody>
          <a:bodyPr wrap="square" rtlCol="0">
            <a:spAutoFit/>
          </a:bodyPr>
          <a:lstStyle/>
          <a:p>
            <a:pPr algn="ctr"/>
            <a:r>
              <a:rPr lang="en-US" dirty="0" smtClean="0">
                <a:solidFill>
                  <a:schemeClr val="accent1">
                    <a:lumMod val="50000"/>
                  </a:schemeClr>
                </a:solidFill>
                <a:latin typeface="Times New Roman" pitchFamily="18" charset="0"/>
                <a:cs typeface="Times New Roman" pitchFamily="18" charset="0"/>
              </a:rPr>
              <a:t>Uri Address</a:t>
            </a:r>
            <a:endParaRPr lang="en-US" dirty="0">
              <a:solidFill>
                <a:schemeClr val="accent1">
                  <a:lumMod val="50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9868694"/>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E85671-9B22-46F0-BE8A-F7EE236266F6}"/>
              </a:ext>
            </a:extLst>
          </p:cNvPr>
          <p:cNvSpPr>
            <a:spLocks noGrp="1"/>
          </p:cNvSpPr>
          <p:nvPr>
            <p:ph type="title"/>
          </p:nvPr>
        </p:nvSpPr>
        <p:spPr>
          <a:xfrm>
            <a:off x="838200" y="365125"/>
            <a:ext cx="10515600" cy="888909"/>
          </a:xfrm>
        </p:spPr>
        <p:txBody>
          <a:bodyPr/>
          <a:lstStyle/>
          <a:p>
            <a:pPr algn="ctr"/>
            <a:r>
              <a:rPr lang="en-IN" b="1" dirty="0" smtClean="0">
                <a:solidFill>
                  <a:schemeClr val="tx2"/>
                </a:solidFill>
                <a:latin typeface="Times New Roman" pitchFamily="18" charset="0"/>
                <a:cs typeface="Times New Roman" pitchFamily="18" charset="0"/>
              </a:rPr>
              <a:t>List of Content </a:t>
            </a:r>
            <a:r>
              <a:rPr lang="en-IN" b="1" dirty="0" smtClean="0">
                <a:solidFill>
                  <a:schemeClr val="tx2"/>
                </a:solidFill>
                <a:latin typeface="Times New Roman" pitchFamily="18" charset="0"/>
                <a:cs typeface="Times New Roman" pitchFamily="18" charset="0"/>
              </a:rPr>
              <a:t>Provider Methods</a:t>
            </a:r>
            <a:endParaRPr lang="en-GB" b="1" dirty="0">
              <a:solidFill>
                <a:schemeClr val="tx2"/>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E72AF8F-19EF-4A5F-9D3B-6C32F76A2280}"/>
              </a:ext>
            </a:extLst>
          </p:cNvPr>
          <p:cNvSpPr>
            <a:spLocks noGrp="1"/>
          </p:cNvSpPr>
          <p:nvPr>
            <p:ph idx="1"/>
          </p:nvPr>
        </p:nvSpPr>
        <p:spPr>
          <a:xfrm>
            <a:off x="209004" y="1071154"/>
            <a:ext cx="8321042" cy="5368835"/>
          </a:xfrm>
        </p:spPr>
        <p:txBody>
          <a:bodyPr>
            <a:normAutofit fontScale="92500" lnSpcReduction="10000"/>
          </a:bodyPr>
          <a:lstStyle/>
          <a:p>
            <a:pPr>
              <a:buNone/>
            </a:pPr>
            <a:r>
              <a:rPr lang="en-IN" dirty="0" smtClean="0"/>
              <a:t> </a:t>
            </a:r>
            <a:endParaRPr lang="en-US" dirty="0" smtClean="0"/>
          </a:p>
          <a:p>
            <a:pPr lvl="0"/>
            <a:r>
              <a:rPr lang="en-IN" b="1" dirty="0" smtClean="0">
                <a:solidFill>
                  <a:schemeClr val="tx2"/>
                </a:solidFill>
                <a:latin typeface="Times New Roman" pitchFamily="18" charset="0"/>
                <a:cs typeface="Times New Roman" pitchFamily="18" charset="0"/>
              </a:rPr>
              <a:t>onCreate() :</a:t>
            </a:r>
            <a:r>
              <a:rPr lang="en-IN"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This method </a:t>
            </a:r>
            <a:r>
              <a:rPr lang="en-IN" sz="2600" dirty="0" smtClean="0">
                <a:latin typeface="Times New Roman" pitchFamily="18" charset="0"/>
                <a:cs typeface="Times New Roman" pitchFamily="18" charset="0"/>
              </a:rPr>
              <a:t>start provider &amp; are </a:t>
            </a:r>
            <a:r>
              <a:rPr lang="en-IN" sz="2600" dirty="0" smtClean="0">
                <a:latin typeface="Times New Roman" pitchFamily="18" charset="0"/>
                <a:cs typeface="Times New Roman" pitchFamily="18" charset="0"/>
              </a:rPr>
              <a:t>called </a:t>
            </a:r>
            <a:r>
              <a:rPr lang="en-IN" sz="2600" dirty="0" smtClean="0">
                <a:latin typeface="Times New Roman" pitchFamily="18" charset="0"/>
                <a:cs typeface="Times New Roman" pitchFamily="18" charset="0"/>
              </a:rPr>
              <a:t>provider.</a:t>
            </a:r>
            <a:endParaRPr lang="en-US" sz="2600" dirty="0" smtClean="0">
              <a:latin typeface="Times New Roman" pitchFamily="18" charset="0"/>
              <a:cs typeface="Times New Roman" pitchFamily="18" charset="0"/>
            </a:endParaRPr>
          </a:p>
          <a:p>
            <a:pPr lvl="0"/>
            <a:r>
              <a:rPr lang="en-IN" b="1" dirty="0" smtClean="0">
                <a:solidFill>
                  <a:schemeClr val="tx2"/>
                </a:solidFill>
                <a:latin typeface="Times New Roman" pitchFamily="18" charset="0"/>
                <a:cs typeface="Times New Roman" pitchFamily="18" charset="0"/>
              </a:rPr>
              <a:t>query() :</a:t>
            </a:r>
            <a:r>
              <a:rPr lang="en-IN" sz="3200" b="1" dirty="0" smtClean="0">
                <a:solidFill>
                  <a:schemeClr val="tx2"/>
                </a:solidFill>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This method receives a request from a client .</a:t>
            </a:r>
            <a:r>
              <a:rPr lang="en-IN"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The result is returned as a Cursor object.</a:t>
            </a:r>
            <a:endParaRPr lang="en-US" sz="2600" dirty="0" smtClean="0">
              <a:latin typeface="Times New Roman" pitchFamily="18" charset="0"/>
              <a:cs typeface="Times New Roman" pitchFamily="18" charset="0"/>
            </a:endParaRPr>
          </a:p>
          <a:p>
            <a:pPr lvl="0"/>
            <a:r>
              <a:rPr lang="en-IN" b="1" dirty="0" smtClean="0">
                <a:solidFill>
                  <a:schemeClr val="tx2"/>
                </a:solidFill>
                <a:latin typeface="Times New Roman" pitchFamily="18" charset="0"/>
                <a:cs typeface="Times New Roman" pitchFamily="18" charset="0"/>
              </a:rPr>
              <a:t>insert() :</a:t>
            </a:r>
            <a:r>
              <a:rPr lang="en-IN" sz="360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This method inserts a new records into the content Provider.</a:t>
            </a:r>
            <a:endParaRPr lang="en-US" sz="2600" dirty="0" smtClean="0">
              <a:latin typeface="Times New Roman" pitchFamily="18" charset="0"/>
              <a:cs typeface="Times New Roman" pitchFamily="18" charset="0"/>
            </a:endParaRPr>
          </a:p>
          <a:p>
            <a:pPr lvl="0"/>
            <a:r>
              <a:rPr lang="en-IN" b="1" dirty="0" smtClean="0">
                <a:solidFill>
                  <a:schemeClr val="tx2"/>
                </a:solidFill>
                <a:latin typeface="Times New Roman" pitchFamily="18" charset="0"/>
                <a:cs typeface="Times New Roman" pitchFamily="18" charset="0"/>
              </a:rPr>
              <a:t>delete() :</a:t>
            </a:r>
            <a:r>
              <a:rPr lang="en-IN"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This method deletes an existing record from the Content provider.</a:t>
            </a:r>
            <a:endParaRPr lang="en-US" sz="2600" dirty="0" smtClean="0">
              <a:latin typeface="Times New Roman" pitchFamily="18" charset="0"/>
              <a:cs typeface="Times New Roman" pitchFamily="18" charset="0"/>
            </a:endParaRPr>
          </a:p>
          <a:p>
            <a:pPr lvl="0"/>
            <a:r>
              <a:rPr lang="en-IN" b="1" dirty="0" smtClean="0">
                <a:solidFill>
                  <a:schemeClr val="tx2"/>
                </a:solidFill>
                <a:latin typeface="Times New Roman" pitchFamily="18" charset="0"/>
                <a:cs typeface="Times New Roman" pitchFamily="18" charset="0"/>
              </a:rPr>
              <a:t>update() :</a:t>
            </a:r>
            <a:r>
              <a:rPr lang="en-IN"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This method updates an existing record from the Content provider.</a:t>
            </a:r>
            <a:endParaRPr lang="en-US" sz="2600" dirty="0" smtClean="0">
              <a:latin typeface="Times New Roman" pitchFamily="18" charset="0"/>
              <a:cs typeface="Times New Roman" pitchFamily="18" charset="0"/>
            </a:endParaRPr>
          </a:p>
          <a:p>
            <a:pPr lvl="0"/>
            <a:r>
              <a:rPr lang="en-IN" b="1" dirty="0" smtClean="0">
                <a:solidFill>
                  <a:schemeClr val="tx2"/>
                </a:solidFill>
                <a:latin typeface="Times New Roman" pitchFamily="18" charset="0"/>
                <a:cs typeface="Times New Roman" pitchFamily="18" charset="0"/>
              </a:rPr>
              <a:t>getType() :</a:t>
            </a:r>
            <a:r>
              <a:rPr lang="en-IN" dirty="0" smtClean="0">
                <a:latin typeface="Times New Roman" pitchFamily="18" charset="0"/>
                <a:cs typeface="Times New Roman" pitchFamily="18" charset="0"/>
              </a:rPr>
              <a:t> </a:t>
            </a:r>
            <a:r>
              <a:rPr lang="en-IN" sz="2600" dirty="0" smtClean="0">
                <a:latin typeface="Times New Roman" pitchFamily="18" charset="0"/>
                <a:cs typeface="Times New Roman" pitchFamily="18" charset="0"/>
              </a:rPr>
              <a:t>This method are returns the MIME type of the data at the given URI.</a:t>
            </a:r>
          </a:p>
        </p:txBody>
      </p:sp>
      <p:pic>
        <p:nvPicPr>
          <p:cNvPr id="5123" name="Picture 3"/>
          <p:cNvPicPr>
            <a:picLocks noChangeAspect="1" noChangeArrowheads="1"/>
          </p:cNvPicPr>
          <p:nvPr/>
        </p:nvPicPr>
        <p:blipFill>
          <a:blip r:embed="rId2"/>
          <a:srcRect/>
          <a:stretch>
            <a:fillRect/>
          </a:stretch>
        </p:blipFill>
        <p:spPr bwMode="auto">
          <a:xfrm>
            <a:off x="8334103" y="1397726"/>
            <a:ext cx="3632018" cy="4376057"/>
          </a:xfrm>
          <a:prstGeom prst="rect">
            <a:avLst/>
          </a:prstGeom>
          <a:noFill/>
          <a:ln w="9525">
            <a:noFill/>
            <a:miter lim="800000"/>
            <a:headEnd/>
            <a:tailEnd/>
          </a:ln>
          <a:effectLst/>
        </p:spPr>
      </p:pic>
    </p:spTree>
    <p:extLst>
      <p:ext uri="{BB962C8B-B14F-4D97-AF65-F5344CB8AC3E}">
        <p14:creationId xmlns="" xmlns:p14="http://schemas.microsoft.com/office/powerpoint/2010/main" val="2673878800"/>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817"/>
            <a:ext cx="10515600" cy="1084217"/>
          </a:xfrm>
        </p:spPr>
        <p:txBody>
          <a:bodyPr>
            <a:normAutofit/>
          </a:bodyPr>
          <a:lstStyle/>
          <a:p>
            <a:pPr algn="ctr"/>
            <a:r>
              <a:rPr lang="en-GB" sz="4400" b="1" dirty="0" smtClean="0">
                <a:solidFill>
                  <a:schemeClr val="tx2"/>
                </a:solidFill>
                <a:latin typeface="Times New Roman" pitchFamily="18" charset="0"/>
                <a:cs typeface="Times New Roman" pitchFamily="18" charset="0"/>
              </a:rPr>
              <a:t>To Access Data</a:t>
            </a:r>
            <a:endParaRPr lang="en-US" sz="44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509451" y="1541417"/>
            <a:ext cx="11142617" cy="4630783"/>
          </a:xfrm>
        </p:spPr>
        <p:txBody>
          <a:bodyPr/>
          <a:lstStyle/>
          <a:p>
            <a:r>
              <a:rPr lang="en-US" dirty="0" smtClean="0">
                <a:latin typeface="Times New Roman" pitchFamily="18" charset="0"/>
                <a:cs typeface="Times New Roman" pitchFamily="18" charset="0"/>
              </a:rPr>
              <a:t>To create content provider firstly you have to extends  Content Provider class.</a:t>
            </a:r>
          </a:p>
          <a:p>
            <a:r>
              <a:rPr lang="en-US" dirty="0" smtClean="0">
                <a:latin typeface="Times New Roman" pitchFamily="18" charset="0"/>
                <a:cs typeface="Times New Roman" pitchFamily="18" charset="0"/>
              </a:rPr>
              <a:t> Class that extends Content Provider class whose object is known as Provider object.</a:t>
            </a:r>
          </a:p>
          <a:p>
            <a:r>
              <a:rPr lang="en-US" dirty="0" smtClean="0">
                <a:latin typeface="Times New Roman" pitchFamily="18" charset="0"/>
                <a:cs typeface="Times New Roman" pitchFamily="18" charset="0"/>
              </a:rPr>
              <a:t>Whenever you have to access data from content provider you will have to use Content Resolver class object.</a:t>
            </a:r>
          </a:p>
          <a:p>
            <a:r>
              <a:rPr lang="en-US" dirty="0" smtClean="0">
                <a:latin typeface="Times New Roman" pitchFamily="18" charset="0"/>
                <a:cs typeface="Times New Roman" pitchFamily="18" charset="0"/>
              </a:rPr>
              <a:t> You access the data from the content provider as a client.</a:t>
            </a:r>
          </a:p>
          <a:p>
            <a:r>
              <a:rPr lang="en-US" dirty="0" smtClean="0">
                <a:latin typeface="Times New Roman" pitchFamily="18" charset="0"/>
                <a:cs typeface="Times New Roman" pitchFamily="18" charset="0"/>
              </a:rPr>
              <a:t> Content Resolver communicate with provider object.</a:t>
            </a:r>
            <a:endParaRPr lang="en-US" dirty="0"/>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 xmlns:a16="http://schemas.microsoft.com/office/drawing/2014/main" id="{0D57E7FA-E8FC-45AC-868F-CDC8144939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 xmlns:a16="http://schemas.microsoft.com/office/drawing/2014/main" id="{D839A9B9-F246-4779-A2BA-7AD3DAB5412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689FF3C7-B796-4C63-BF20-B2EE568883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chemeClr val="accent1">
              <a:alpha val="20000"/>
            </a:schemeClr>
          </a:solidFill>
          <a:ln w="32707" cap="flat">
            <a:noFill/>
            <a:prstDash val="solid"/>
            <a:miter/>
          </a:ln>
        </p:spPr>
        <p:txBody>
          <a:bodyPr wrap="square" rtlCol="0" anchor="ctr">
            <a:noAutofit/>
          </a:bodyPr>
          <a:lstStyle/>
          <a:p>
            <a:endParaRPr lang="en-US">
              <a:solidFill>
                <a:schemeClr val="tx1"/>
              </a:solidFill>
            </a:endParaRPr>
          </a:p>
        </p:txBody>
      </p:sp>
      <p:pic>
        <p:nvPicPr>
          <p:cNvPr id="25602" name="Picture 2" descr="Interaction between ContentProvider, other classes, and storage."/>
          <p:cNvPicPr>
            <a:picLocks noChangeAspect="1" noChangeArrowheads="1"/>
          </p:cNvPicPr>
          <p:nvPr/>
        </p:nvPicPr>
        <p:blipFill>
          <a:blip r:embed="rId2"/>
          <a:srcRect/>
          <a:stretch>
            <a:fillRect/>
          </a:stretch>
        </p:blipFill>
        <p:spPr bwMode="auto">
          <a:xfrm>
            <a:off x="7968071" y="2084477"/>
            <a:ext cx="4067175" cy="4476751"/>
          </a:xfrm>
          <a:prstGeom prst="rect">
            <a:avLst/>
          </a:prstGeom>
          <a:noFill/>
        </p:spPr>
      </p:pic>
      <p:sp>
        <p:nvSpPr>
          <p:cNvPr id="7" name="Content Placeholder 6"/>
          <p:cNvSpPr>
            <a:spLocks noGrp="1"/>
          </p:cNvSpPr>
          <p:nvPr>
            <p:ph idx="1"/>
          </p:nvPr>
        </p:nvSpPr>
        <p:spPr>
          <a:xfrm>
            <a:off x="496389" y="535577"/>
            <a:ext cx="11025051" cy="5754189"/>
          </a:xfrm>
        </p:spPr>
        <p:txBody>
          <a:bodyPr/>
          <a:lstStyle/>
          <a:p>
            <a:r>
              <a:rPr lang="en-US" dirty="0" smtClean="0">
                <a:latin typeface="Times New Roman" pitchFamily="18" charset="0"/>
                <a:cs typeface="Times New Roman" pitchFamily="18" charset="0"/>
              </a:rPr>
              <a:t>If you don’t want to share your data with another application, than there is no need to create content provider. But if you want to search data in your own application than you will have need to create content provider.</a:t>
            </a:r>
          </a:p>
          <a:p>
            <a:r>
              <a:rPr lang="en-US" dirty="0" smtClean="0">
                <a:latin typeface="Times New Roman" pitchFamily="18" charset="0"/>
                <a:cs typeface="Times New Roman" pitchFamily="18" charset="0"/>
              </a:rPr>
              <a:t> Content Resolver contains same methods as                                     content Provider, that is why when you call any                                 method from Content Resolver then it also calls                                    same method in Content Provider.     </a:t>
            </a:r>
          </a:p>
          <a:p>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893752361"/>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solidFill>
                  <a:schemeClr val="tx2"/>
                </a:solidFill>
                <a:latin typeface="Times New Roman" pitchFamily="18" charset="0"/>
                <a:cs typeface="Times New Roman" pitchFamily="18" charset="0"/>
              </a:rPr>
              <a:t>Classes Involved In Content Provider</a:t>
            </a:r>
            <a:endParaRPr lang="en-US" sz="44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606731"/>
            <a:ext cx="10515600" cy="4565469"/>
          </a:xfrm>
        </p:spPr>
        <p:txBody>
          <a:bodyPr>
            <a:noAutofit/>
          </a:bodyPr>
          <a:lstStyle/>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ContentProvider </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Implements an API that exposes a set of data in a standard way. The main methods are Query, Insert, Update and Delete.</a:t>
            </a:r>
          </a:p>
          <a:p>
            <a:pPr>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ContentResolver  :</a:t>
            </a:r>
            <a:r>
              <a:rPr lang="en-US" dirty="0" smtClean="0">
                <a:latin typeface="Times New Roman" pitchFamily="18" charset="0"/>
                <a:cs typeface="Times New Roman" pitchFamily="18" charset="0"/>
              </a:rPr>
              <a:t> A static proxy that communicates with a content provider to access its data, either from within the same application or from another application.</a:t>
            </a:r>
            <a:endParaRPr lang="en-US"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143ECD-E96E-4E9F-A643-C9478A4433B6}"/>
              </a:ext>
            </a:extLst>
          </p:cNvPr>
          <p:cNvSpPr>
            <a:spLocks noGrp="1"/>
          </p:cNvSpPr>
          <p:nvPr>
            <p:ph type="title"/>
          </p:nvPr>
        </p:nvSpPr>
        <p:spPr/>
        <p:txBody>
          <a:bodyPr/>
          <a:lstStyle/>
          <a:p>
            <a:pPr algn="ctr"/>
            <a:r>
              <a:rPr lang="en-GB" sz="4400" b="1" dirty="0" smtClean="0">
                <a:solidFill>
                  <a:schemeClr val="tx2"/>
                </a:solidFill>
                <a:latin typeface="Times New Roman" pitchFamily="18" charset="0"/>
                <a:cs typeface="Times New Roman" pitchFamily="18" charset="0"/>
              </a:rPr>
              <a:t>Accessing Data From Provider</a:t>
            </a:r>
            <a:endParaRPr lang="en-GB" sz="4400" b="1" dirty="0">
              <a:solidFill>
                <a:schemeClr val="tx2"/>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D0BF22F-AB40-4EDC-A592-331F9A73FAEB}"/>
              </a:ext>
            </a:extLst>
          </p:cNvPr>
          <p:cNvSpPr>
            <a:spLocks noGrp="1"/>
          </p:cNvSpPr>
          <p:nvPr>
            <p:ph idx="1"/>
          </p:nvPr>
        </p:nvSpPr>
        <p:spPr/>
        <p:txBody>
          <a:bodyPr>
            <a:normAutofit lnSpcReduction="10000"/>
          </a:bodyPr>
          <a:lstStyle/>
          <a:p>
            <a:r>
              <a:rPr lang="en-GB"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ContentResolver client object is used to access data from Content Provider.</a:t>
            </a:r>
          </a:p>
          <a:p>
            <a:r>
              <a:rPr lang="en-US" dirty="0" smtClean="0">
                <a:latin typeface="Times New Roman" pitchFamily="18" charset="0"/>
                <a:cs typeface="Times New Roman" pitchFamily="18" charset="0"/>
              </a:rPr>
              <a:t> It communicates with provider object, which in turn accepts the request to access data and returns the desired results.</a:t>
            </a:r>
          </a:p>
          <a:p>
            <a:r>
              <a:rPr lang="en-US" dirty="0" smtClean="0">
                <a:latin typeface="Times New Roman" pitchFamily="18" charset="0"/>
                <a:cs typeface="Times New Roman" pitchFamily="18" charset="0"/>
              </a:rPr>
              <a:t> The data exchange interface provided by the provider and provider client object allows communication across different processes/applications.</a:t>
            </a:r>
          </a:p>
          <a:p>
            <a:r>
              <a:rPr lang="en-US" dirty="0" smtClean="0">
                <a:latin typeface="Times New Roman" pitchFamily="18" charset="0"/>
                <a:cs typeface="Times New Roman" pitchFamily="18" charset="0"/>
              </a:rPr>
              <a:t> The application that needs to access the database has to declare this and request permissions in its manifest file.</a:t>
            </a:r>
            <a:endParaRPr lang="en-GB" dirty="0">
              <a:latin typeface="Times New Roman" pitchFamily="18" charset="0"/>
              <a:cs typeface="Times New Roman" pitchFamily="18" charset="0"/>
            </a:endParaRPr>
          </a:p>
        </p:txBody>
      </p:sp>
    </p:spTree>
    <p:extLst>
      <p:ext uri="{BB962C8B-B14F-4D97-AF65-F5344CB8AC3E}">
        <p14:creationId xmlns="" xmlns:p14="http://schemas.microsoft.com/office/powerpoint/2010/main" val="3050771680"/>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 xmlns:a16="http://schemas.microsoft.com/office/drawing/2014/main" id="{0D57E7FA-E8FC-45AC-868F-CDC8144939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 xmlns:a16="http://schemas.microsoft.com/office/drawing/2014/main" id="{80E21785-62D8-430F-9521-90166EF7C8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ED7CF8A0-D3E4-4A16-87D3-1D973AC61B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F7CE96B5-0CB3-42CA-8830-63969841CD87}"/>
              </a:ext>
            </a:extLst>
          </p:cNvPr>
          <p:cNvSpPr>
            <a:spLocks noGrp="1"/>
          </p:cNvSpPr>
          <p:nvPr>
            <p:ph type="title"/>
          </p:nvPr>
        </p:nvSpPr>
        <p:spPr>
          <a:xfrm rot="605371">
            <a:off x="1972824" y="2204380"/>
            <a:ext cx="8321039" cy="1870270"/>
          </a:xfrm>
        </p:spPr>
        <p:txBody>
          <a:bodyPr vert="horz" lIns="91440" tIns="45720" rIns="91440" bIns="45720" rtlCol="0" anchor="ctr">
            <a:normAutofit/>
          </a:bodyPr>
          <a:lstStyle/>
          <a:p>
            <a:pPr algn="ctr"/>
            <a:r>
              <a:rPr lang="en-US" sz="8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n-US" sz="8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Thank You</a:t>
            </a:r>
            <a:endParaRPr lang="en-US" sz="8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Tree>
    <p:extLst>
      <p:ext uri="{BB962C8B-B14F-4D97-AF65-F5344CB8AC3E}">
        <p14:creationId xmlns="" xmlns:p14="http://schemas.microsoft.com/office/powerpoint/2010/main" val="1316753486"/>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 xmlns:a16="http://schemas.microsoft.com/office/drawing/2014/main" id="{80E21785-62D8-430F-9521-90166EF7C8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 xmlns:a16="http://schemas.microsoft.com/office/drawing/2014/main" id="{ED7CF8A0-D3E4-4A16-87D3-1D973AC61B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 xmlns:p14="http://schemas.microsoft.com/office/powerpoint/2010/main" val="109857222"/>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 xmlns:a16="http://schemas.microsoft.com/office/drawing/2014/main" id="{0D57E7FA-E8FC-45AC-868F-CDC8144939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 xmlns:a16="http://schemas.microsoft.com/office/drawing/2014/main" id="{ED894347-C9A9-4BFD-8A6D-05A2B0CDDF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284ED281-4082-46F9-86EE-D78901367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 xmlns:a16="http://schemas.microsoft.com/office/drawing/2014/main" id="{5531D9B7-48AB-4407-A9E8-13391FCB2E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 xmlns:a16="http://schemas.microsoft.com/office/drawing/2014/main" id="{59F52ABE-6E9E-4254-9FDA-3B98FE4B7595}"/>
              </a:ext>
            </a:extLst>
          </p:cNvPr>
          <p:cNvSpPr>
            <a:spLocks noGrp="1"/>
          </p:cNvSpPr>
          <p:nvPr>
            <p:ph type="title"/>
          </p:nvPr>
        </p:nvSpPr>
        <p:spPr>
          <a:xfrm>
            <a:off x="838200" y="937845"/>
            <a:ext cx="6696453" cy="3643679"/>
          </a:xfrm>
        </p:spPr>
        <p:txBody>
          <a:bodyPr vert="horz" lIns="91440" tIns="45720" rIns="91440" bIns="45720" rtlCol="0" anchor="b">
            <a:normAutofit/>
          </a:bodyPr>
          <a:lstStyle/>
          <a:p>
            <a:endParaRPr lang="en-US" sz="6000"/>
          </a:p>
        </p:txBody>
      </p:sp>
    </p:spTree>
    <p:extLst>
      <p:ext uri="{BB962C8B-B14F-4D97-AF65-F5344CB8AC3E}">
        <p14:creationId xmlns="" xmlns:p14="http://schemas.microsoft.com/office/powerpoint/2010/main" val="585541803"/>
      </p:ext>
    </p:extLst>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E8009B31-EE3C-4DCE-88F0-EA3FE2AB87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A82D9556-7EB0-4226-B5CF-E48584DA6B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8117261" y="889461"/>
            <a:ext cx="3011208" cy="5138270"/>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61050DC0-C6AF-4E86-9863-FA64C4CC9664}"/>
              </a:ext>
            </a:extLst>
          </p:cNvPr>
          <p:cNvSpPr>
            <a:spLocks noGrp="1"/>
          </p:cNvSpPr>
          <p:nvPr>
            <p:ph type="title"/>
          </p:nvPr>
        </p:nvSpPr>
        <p:spPr>
          <a:xfrm>
            <a:off x="8765628" y="2503565"/>
            <a:ext cx="3007271" cy="1850872"/>
          </a:xfrm>
        </p:spPr>
        <p:txBody>
          <a:bodyPr>
            <a:normAutofit/>
          </a:bodyPr>
          <a:lstStyle/>
          <a:p>
            <a:endParaRPr lang="en-GB" sz="3200">
              <a:solidFill>
                <a:srgbClr val="FFFFFF"/>
              </a:solidFill>
            </a:endParaRPr>
          </a:p>
        </p:txBody>
      </p:sp>
      <p:sp>
        <p:nvSpPr>
          <p:cNvPr id="3" name="Content Placeholder 2">
            <a:extLst>
              <a:ext uri="{FF2B5EF4-FFF2-40B4-BE49-F238E27FC236}">
                <a16:creationId xmlns="" xmlns:a16="http://schemas.microsoft.com/office/drawing/2014/main" id="{B351A26C-4722-4C0C-A44D-5F87FE26BB61}"/>
              </a:ext>
            </a:extLst>
          </p:cNvPr>
          <p:cNvSpPr>
            <a:spLocks noGrp="1"/>
          </p:cNvSpPr>
          <p:nvPr>
            <p:ph idx="1"/>
          </p:nvPr>
        </p:nvSpPr>
        <p:spPr>
          <a:xfrm>
            <a:off x="838201" y="740229"/>
            <a:ext cx="5669806" cy="5436734"/>
          </a:xfrm>
        </p:spPr>
        <p:txBody>
          <a:bodyPr anchor="ctr">
            <a:normAutofit/>
          </a:bodyPr>
          <a:lstStyle/>
          <a:p>
            <a:endParaRPr lang="en-GB" sz="2000"/>
          </a:p>
        </p:txBody>
      </p:sp>
    </p:spTree>
    <p:extLst>
      <p:ext uri="{BB962C8B-B14F-4D97-AF65-F5344CB8AC3E}">
        <p14:creationId xmlns="" xmlns:p14="http://schemas.microsoft.com/office/powerpoint/2010/main" val="376568006"/>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9624"/>
            <a:ext cx="10515600" cy="1143000"/>
          </a:xfrm>
        </p:spPr>
        <p:txBody>
          <a:bodyPr/>
          <a:lstStyle/>
          <a:p>
            <a:pPr algn="ctr"/>
            <a:r>
              <a:rPr lang="en-US" sz="4400" b="1" dirty="0" smtClean="0">
                <a:solidFill>
                  <a:schemeClr val="tx2"/>
                </a:solidFill>
                <a:latin typeface="Times New Roman" pitchFamily="18" charset="0"/>
                <a:cs typeface="Times New Roman" pitchFamily="18" charset="0"/>
              </a:rPr>
              <a:t>What is Android ?</a:t>
            </a:r>
            <a:endParaRPr lang="en-US" sz="44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a:xfrm>
            <a:off x="718457" y="1698170"/>
            <a:ext cx="7772400" cy="4474029"/>
          </a:xfrm>
        </p:spPr>
        <p:txBody>
          <a:bodyPr/>
          <a:lstStyle/>
          <a:p>
            <a:r>
              <a:rPr lang="en-US" dirty="0" smtClean="0">
                <a:latin typeface="Times New Roman" pitchFamily="18" charset="0"/>
                <a:cs typeface="Times New Roman" pitchFamily="18" charset="0"/>
              </a:rPr>
              <a:t>Android is an open source &amp; platform independent. </a:t>
            </a:r>
          </a:p>
          <a:p>
            <a:r>
              <a:rPr lang="en-US" dirty="0" smtClean="0">
                <a:latin typeface="Times New Roman" pitchFamily="18" charset="0"/>
                <a:cs typeface="Times New Roman" pitchFamily="18" charset="0"/>
              </a:rPr>
              <a:t> Linux based operating system.</a:t>
            </a:r>
          </a:p>
          <a:p>
            <a:r>
              <a:rPr lang="en-US" dirty="0" smtClean="0">
                <a:latin typeface="Times New Roman" pitchFamily="18" charset="0"/>
                <a:cs typeface="Times New Roman" pitchFamily="18" charset="0"/>
              </a:rPr>
              <a:t> Support various technologies.</a:t>
            </a:r>
          </a:p>
          <a:p>
            <a:r>
              <a:rPr lang="en-US" dirty="0" smtClean="0">
                <a:latin typeface="Times New Roman" pitchFamily="18" charset="0"/>
                <a:cs typeface="Times New Roman" pitchFamily="18" charset="0"/>
              </a:rPr>
              <a:t> It is used for developing mobile applications.</a:t>
            </a:r>
          </a:p>
          <a:p>
            <a:r>
              <a:rPr lang="en-US" dirty="0" smtClean="0">
                <a:latin typeface="Times New Roman" pitchFamily="18" charset="0"/>
                <a:cs typeface="Times New Roman" pitchFamily="18" charset="0"/>
              </a:rPr>
              <a:t> Highly optimized virtual machine.</a:t>
            </a:r>
          </a:p>
          <a:p>
            <a:r>
              <a:rPr lang="en-US" dirty="0" smtClean="0">
                <a:latin typeface="Times New Roman" pitchFamily="18" charset="0"/>
                <a:cs typeface="Times New Roman" pitchFamily="18" charset="0"/>
              </a:rPr>
              <a:t> Such as Smartphone, tablets, computers, televisions, etc.</a:t>
            </a:r>
            <a:endParaRPr lang="en-US" dirty="0">
              <a:latin typeface="Times New Roman" pitchFamily="18" charset="0"/>
              <a:cs typeface="Times New Roman" pitchFamily="18" charset="0"/>
            </a:endParaRPr>
          </a:p>
        </p:txBody>
      </p:sp>
      <p:pic>
        <p:nvPicPr>
          <p:cNvPr id="4" name="Picture 2" descr="C:\Users\Admin\Pictures\Saved Pictures\android (2).jpg"/>
          <p:cNvPicPr>
            <a:picLocks noChangeAspect="1" noChangeArrowheads="1"/>
          </p:cNvPicPr>
          <p:nvPr/>
        </p:nvPicPr>
        <p:blipFill>
          <a:blip r:embed="rId2"/>
          <a:srcRect/>
          <a:stretch>
            <a:fillRect/>
          </a:stretch>
        </p:blipFill>
        <p:spPr bwMode="auto">
          <a:xfrm>
            <a:off x="8046720" y="2730135"/>
            <a:ext cx="3735977" cy="3108961"/>
          </a:xfrm>
          <a:prstGeom prst="rect">
            <a:avLst/>
          </a:prstGeom>
          <a:noFill/>
        </p:spPr>
      </p:pic>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5DF0A98B-63F0-47BD-9203-AD26B8E336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AD3D6B5C-B8B4-4071-9480-DEE5EC781C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31334"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F2B74248-843E-4479-B33B-36DC92462823}"/>
              </a:ext>
            </a:extLst>
          </p:cNvPr>
          <p:cNvSpPr>
            <a:spLocks noGrp="1"/>
          </p:cNvSpPr>
          <p:nvPr>
            <p:ph type="title"/>
          </p:nvPr>
        </p:nvSpPr>
        <p:spPr>
          <a:xfrm>
            <a:off x="7110323" y="2242457"/>
            <a:ext cx="3731849" cy="2373086"/>
          </a:xfrm>
        </p:spPr>
        <p:txBody>
          <a:bodyPr>
            <a:normAutofit/>
          </a:bodyPr>
          <a:lstStyle/>
          <a:p>
            <a:endParaRPr lang="en-GB"/>
          </a:p>
        </p:txBody>
      </p:sp>
      <p:sp>
        <p:nvSpPr>
          <p:cNvPr id="3" name="Content Placeholder 2">
            <a:extLst>
              <a:ext uri="{FF2B5EF4-FFF2-40B4-BE49-F238E27FC236}">
                <a16:creationId xmlns="" xmlns:a16="http://schemas.microsoft.com/office/drawing/2014/main" id="{91464D04-C42B-4E15-B682-0FFEE148C506}"/>
              </a:ext>
            </a:extLst>
          </p:cNvPr>
          <p:cNvSpPr>
            <a:spLocks noGrp="1"/>
          </p:cNvSpPr>
          <p:nvPr>
            <p:ph idx="1"/>
          </p:nvPr>
        </p:nvSpPr>
        <p:spPr>
          <a:xfrm>
            <a:off x="838200" y="713313"/>
            <a:ext cx="4617381" cy="5431376"/>
          </a:xfrm>
        </p:spPr>
        <p:txBody>
          <a:bodyPr anchor="ctr">
            <a:normAutofit/>
          </a:bodyPr>
          <a:lstStyle/>
          <a:p>
            <a:endParaRPr lang="en-GB" sz="2000"/>
          </a:p>
        </p:txBody>
      </p:sp>
    </p:spTree>
    <p:extLst>
      <p:ext uri="{BB962C8B-B14F-4D97-AF65-F5344CB8AC3E}">
        <p14:creationId xmlns="" xmlns:p14="http://schemas.microsoft.com/office/powerpoint/2010/main" val="29533008"/>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91B2F5-2335-422F-8B36-E9F045F92692}"/>
              </a:ext>
            </a:extLst>
          </p:cNvPr>
          <p:cNvSpPr>
            <a:spLocks noGrp="1"/>
          </p:cNvSpPr>
          <p:nvPr>
            <p:ph type="title"/>
          </p:nvPr>
        </p:nvSpPr>
        <p:spPr/>
        <p:txBody>
          <a:bodyPr/>
          <a:lstStyle/>
          <a:p>
            <a:endParaRPr lang="en-GB"/>
          </a:p>
        </p:txBody>
      </p:sp>
      <p:sp>
        <p:nvSpPr>
          <p:cNvPr id="3" name="Content Placeholder 2">
            <a:extLst>
              <a:ext uri="{FF2B5EF4-FFF2-40B4-BE49-F238E27FC236}">
                <a16:creationId xmlns="" xmlns:a16="http://schemas.microsoft.com/office/drawing/2014/main" id="{4AD41F42-208D-4DF2-B9E9-48E69D6281C1}"/>
              </a:ext>
            </a:extLst>
          </p:cNvPr>
          <p:cNvSpPr>
            <a:spLocks noGrp="1"/>
          </p:cNvSpPr>
          <p:nvPr>
            <p:ph idx="1"/>
          </p:nvPr>
        </p:nvSpPr>
        <p:spPr/>
        <p:txBody>
          <a:bodyPr/>
          <a:lstStyle/>
          <a:p>
            <a:endParaRPr lang="en-GB"/>
          </a:p>
        </p:txBody>
      </p:sp>
    </p:spTree>
    <p:extLst>
      <p:ext uri="{BB962C8B-B14F-4D97-AF65-F5344CB8AC3E}">
        <p14:creationId xmlns="" xmlns:p14="http://schemas.microsoft.com/office/powerpoint/2010/main" val="1922398332"/>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68717E5B-2C1D-4094-9D25-6FF6FBD923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6B6E033A-DB2E-49B8-B600-B38E0C2802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87A996E6-6D6E-4278-BE09-15C2AF63E5EA}"/>
              </a:ext>
            </a:extLst>
          </p:cNvPr>
          <p:cNvSpPr>
            <a:spLocks noGrp="1"/>
          </p:cNvSpPr>
          <p:nvPr>
            <p:ph type="title"/>
          </p:nvPr>
        </p:nvSpPr>
        <p:spPr>
          <a:xfrm>
            <a:off x="587830" y="1894114"/>
            <a:ext cx="3709850" cy="3108960"/>
          </a:xfrm>
        </p:spPr>
        <p:txBody>
          <a:bodyPr>
            <a:normAutofit/>
          </a:bodyPr>
          <a:lstStyle/>
          <a:p>
            <a:pPr algn="ctr"/>
            <a:r>
              <a:rPr lang="en-GB" b="1" i="0" dirty="0" smtClean="0">
                <a:solidFill>
                  <a:srgbClr val="FFFFFF"/>
                </a:solidFill>
                <a:latin typeface="Times New Roman" pitchFamily="18" charset="0"/>
                <a:cs typeface="Times New Roman" pitchFamily="18" charset="0"/>
              </a:rPr>
              <a:t>Features Of</a:t>
            </a:r>
            <a:br>
              <a:rPr lang="en-GB" b="1" i="0" dirty="0" smtClean="0">
                <a:solidFill>
                  <a:srgbClr val="FFFFFF"/>
                </a:solidFill>
                <a:latin typeface="Times New Roman" pitchFamily="18" charset="0"/>
                <a:cs typeface="Times New Roman" pitchFamily="18" charset="0"/>
              </a:rPr>
            </a:br>
            <a:r>
              <a:rPr lang="en-GB" b="1" i="0" dirty="0" smtClean="0">
                <a:solidFill>
                  <a:srgbClr val="FFFFFF"/>
                </a:solidFill>
                <a:latin typeface="Times New Roman" pitchFamily="18" charset="0"/>
                <a:cs typeface="Times New Roman" pitchFamily="18" charset="0"/>
              </a:rPr>
              <a:t>Android</a:t>
            </a:r>
            <a:endParaRPr lang="en-GB" b="1" i="0" dirty="0">
              <a:solidFill>
                <a:srgbClr val="FFFFFF"/>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0249D529-3205-40FB-A6B4-3EDB253A558A}"/>
              </a:ext>
            </a:extLst>
          </p:cNvPr>
          <p:cNvSpPr>
            <a:spLocks noGrp="1"/>
          </p:cNvSpPr>
          <p:nvPr>
            <p:ph idx="1"/>
          </p:nvPr>
        </p:nvSpPr>
        <p:spPr>
          <a:xfrm>
            <a:off x="5904410" y="509451"/>
            <a:ext cx="4676504" cy="5512526"/>
          </a:xfrm>
        </p:spPr>
        <p:txBody>
          <a:bodyPr anchor="ctr">
            <a:normAutofit/>
          </a:bodyPr>
          <a:lstStyle/>
          <a:p>
            <a:pPr>
              <a:buFont typeface="Wingdings" pitchFamily="2" charset="2"/>
              <a:buChar char="Ø"/>
            </a:pPr>
            <a:r>
              <a:rPr lang="en-GB" sz="2400" dirty="0" smtClean="0">
                <a:solidFill>
                  <a:schemeClr val="tx2"/>
                </a:solidFill>
                <a:latin typeface="Times New Roman" pitchFamily="18" charset="0"/>
                <a:cs typeface="Times New Roman" pitchFamily="18" charset="0"/>
              </a:rPr>
              <a:t>    </a:t>
            </a:r>
            <a:r>
              <a:rPr lang="en-GB" sz="2400" dirty="0" smtClean="0">
                <a:latin typeface="Times New Roman" pitchFamily="18" charset="0"/>
                <a:cs typeface="Times New Roman" pitchFamily="18" charset="0"/>
              </a:rPr>
              <a:t>User Interface</a:t>
            </a:r>
            <a:endParaRPr lang="en-GB" sz="2400" dirty="0" smtClean="0">
              <a:solidFill>
                <a:schemeClr val="tx2"/>
              </a:solidFill>
              <a:latin typeface="Times New Roman" pitchFamily="18" charset="0"/>
              <a:cs typeface="Times New Roman" pitchFamily="18" charset="0"/>
            </a:endParaRPr>
          </a:p>
          <a:p>
            <a:pPr>
              <a:buFont typeface="Wingdings" pitchFamily="2" charset="2"/>
              <a:buChar char="Ø"/>
            </a:pPr>
            <a:r>
              <a:rPr lang="en-GB" sz="2400" dirty="0" smtClean="0">
                <a:solidFill>
                  <a:schemeClr val="tx2"/>
                </a:solidFill>
                <a:latin typeface="Times New Roman" pitchFamily="18" charset="0"/>
                <a:cs typeface="Times New Roman" pitchFamily="18" charset="0"/>
              </a:rPr>
              <a:t>    </a:t>
            </a:r>
            <a:r>
              <a:rPr lang="en-GB" sz="2400" dirty="0" smtClean="0">
                <a:latin typeface="Times New Roman" pitchFamily="18" charset="0"/>
                <a:cs typeface="Times New Roman" pitchFamily="18" charset="0"/>
              </a:rPr>
              <a:t>Multi Touch</a:t>
            </a:r>
            <a:endParaRPr lang="en-GB" sz="2400" dirty="0" smtClean="0">
              <a:solidFill>
                <a:schemeClr val="tx2"/>
              </a:solidFill>
              <a:latin typeface="Times New Roman" pitchFamily="18" charset="0"/>
              <a:cs typeface="Times New Roman" pitchFamily="18" charset="0"/>
            </a:endParaRPr>
          </a:p>
          <a:p>
            <a:pPr>
              <a:buFont typeface="Wingdings" pitchFamily="2" charset="2"/>
              <a:buChar char="Ø"/>
            </a:pPr>
            <a:r>
              <a:rPr lang="en-GB" sz="2400" dirty="0" smtClean="0">
                <a:solidFill>
                  <a:schemeClr val="tx2"/>
                </a:solidFill>
                <a:latin typeface="Times New Roman" pitchFamily="18" charset="0"/>
                <a:cs typeface="Times New Roman" pitchFamily="18" charset="0"/>
              </a:rPr>
              <a:t>    </a:t>
            </a:r>
            <a:r>
              <a:rPr lang="en-GB" sz="2400" dirty="0" smtClean="0">
                <a:latin typeface="Times New Roman" pitchFamily="18" charset="0"/>
                <a:cs typeface="Times New Roman" pitchFamily="18" charset="0"/>
              </a:rPr>
              <a:t>Multi Tasking</a:t>
            </a:r>
            <a:endParaRPr lang="en-GB" sz="2400" dirty="0" smtClean="0">
              <a:solidFill>
                <a:schemeClr val="tx2"/>
              </a:solidFill>
              <a:latin typeface="Times New Roman" pitchFamily="18" charset="0"/>
              <a:cs typeface="Times New Roman" pitchFamily="18" charset="0"/>
            </a:endParaRPr>
          </a:p>
          <a:p>
            <a:pPr>
              <a:buFont typeface="Wingdings" pitchFamily="2" charset="2"/>
              <a:buChar char="Ø"/>
            </a:pPr>
            <a:r>
              <a:rPr lang="en-GB" sz="2400" dirty="0" smtClean="0">
                <a:solidFill>
                  <a:schemeClr val="tx2"/>
                </a:solidFill>
                <a:latin typeface="Times New Roman" pitchFamily="18" charset="0"/>
                <a:cs typeface="Times New Roman" pitchFamily="18" charset="0"/>
              </a:rPr>
              <a:t>    </a:t>
            </a:r>
            <a:r>
              <a:rPr lang="en-GB" sz="2400" dirty="0" smtClean="0">
                <a:latin typeface="Times New Roman" pitchFamily="18" charset="0"/>
                <a:cs typeface="Times New Roman" pitchFamily="18" charset="0"/>
              </a:rPr>
              <a:t>Multi Language Support</a:t>
            </a:r>
            <a:endParaRPr lang="en-GB" sz="2400" dirty="0" smtClean="0">
              <a:solidFill>
                <a:schemeClr val="tx2"/>
              </a:solidFill>
              <a:latin typeface="Times New Roman" pitchFamily="18" charset="0"/>
              <a:cs typeface="Times New Roman" pitchFamily="18" charset="0"/>
            </a:endParaRPr>
          </a:p>
          <a:p>
            <a:pPr>
              <a:buFont typeface="Wingdings" pitchFamily="2" charset="2"/>
              <a:buChar char="Ø"/>
            </a:pPr>
            <a:r>
              <a:rPr lang="en-GB" sz="2400" dirty="0" smtClean="0">
                <a:solidFill>
                  <a:schemeClr val="tx2"/>
                </a:solidFill>
                <a:latin typeface="Times New Roman" pitchFamily="18" charset="0"/>
                <a:cs typeface="Times New Roman" pitchFamily="18" charset="0"/>
              </a:rPr>
              <a:t>    </a:t>
            </a:r>
            <a:r>
              <a:rPr lang="en-GB" sz="2400" dirty="0" smtClean="0">
                <a:latin typeface="Times New Roman" pitchFamily="18" charset="0"/>
                <a:cs typeface="Times New Roman" pitchFamily="18" charset="0"/>
              </a:rPr>
              <a:t>Web Browser</a:t>
            </a:r>
            <a:endParaRPr lang="en-GB" sz="2400" dirty="0" smtClean="0">
              <a:solidFill>
                <a:schemeClr val="tx2"/>
              </a:solidFill>
              <a:latin typeface="Times New Roman" pitchFamily="18" charset="0"/>
              <a:cs typeface="Times New Roman" pitchFamily="18" charset="0"/>
            </a:endParaRPr>
          </a:p>
          <a:p>
            <a:pPr>
              <a:buFont typeface="Wingdings" pitchFamily="2" charset="2"/>
              <a:buChar char="Ø"/>
            </a:pPr>
            <a:r>
              <a:rPr lang="en-GB" sz="2400" dirty="0" smtClean="0">
                <a:solidFill>
                  <a:schemeClr val="tx2"/>
                </a:solidFill>
                <a:latin typeface="Times New Roman" pitchFamily="18" charset="0"/>
                <a:cs typeface="Times New Roman" pitchFamily="18" charset="0"/>
              </a:rPr>
              <a:t>    </a:t>
            </a:r>
            <a:r>
              <a:rPr lang="en-GB" sz="2400" dirty="0" smtClean="0">
                <a:latin typeface="Times New Roman" pitchFamily="18" charset="0"/>
                <a:cs typeface="Times New Roman" pitchFamily="18" charset="0"/>
              </a:rPr>
              <a:t>Connectivity</a:t>
            </a:r>
            <a:endParaRPr lang="en-GB" sz="2400" dirty="0" smtClean="0">
              <a:solidFill>
                <a:schemeClr val="tx2"/>
              </a:solidFill>
              <a:latin typeface="Times New Roman" pitchFamily="18" charset="0"/>
              <a:cs typeface="Times New Roman" pitchFamily="18" charset="0"/>
            </a:endParaRPr>
          </a:p>
          <a:p>
            <a:pPr>
              <a:buFont typeface="Wingdings" pitchFamily="2" charset="2"/>
              <a:buChar char="Ø"/>
            </a:pPr>
            <a:r>
              <a:rPr lang="en-GB" sz="2400" dirty="0" smtClean="0">
                <a:solidFill>
                  <a:schemeClr val="tx2"/>
                </a:solidFill>
                <a:latin typeface="Times New Roman" pitchFamily="18" charset="0"/>
                <a:cs typeface="Times New Roman" pitchFamily="18" charset="0"/>
              </a:rPr>
              <a:t>    </a:t>
            </a:r>
            <a:r>
              <a:rPr lang="en-GB" sz="2400" dirty="0" smtClean="0">
                <a:latin typeface="Times New Roman" pitchFamily="18" charset="0"/>
                <a:cs typeface="Times New Roman" pitchFamily="18" charset="0"/>
              </a:rPr>
              <a:t>Wi-Fi Direct</a:t>
            </a:r>
            <a:endParaRPr lang="en-GB" sz="2400" dirty="0" smtClean="0">
              <a:solidFill>
                <a:schemeClr val="tx2"/>
              </a:solidFill>
              <a:latin typeface="Times New Roman" pitchFamily="18" charset="0"/>
              <a:cs typeface="Times New Roman" pitchFamily="18" charset="0"/>
            </a:endParaRPr>
          </a:p>
          <a:p>
            <a:pPr>
              <a:buFont typeface="Wingdings" pitchFamily="2" charset="2"/>
              <a:buChar char="Ø"/>
            </a:pPr>
            <a:r>
              <a:rPr lang="en-GB" sz="2400" dirty="0" smtClean="0">
                <a:solidFill>
                  <a:schemeClr val="tx2"/>
                </a:solidFill>
                <a:latin typeface="Times New Roman" pitchFamily="18" charset="0"/>
                <a:cs typeface="Times New Roman" pitchFamily="18" charset="0"/>
              </a:rPr>
              <a:t>    </a:t>
            </a:r>
            <a:r>
              <a:rPr lang="en-GB" sz="2400" dirty="0" smtClean="0">
                <a:latin typeface="Times New Roman" pitchFamily="18" charset="0"/>
                <a:cs typeface="Times New Roman" pitchFamily="18" charset="0"/>
              </a:rPr>
              <a:t>Storage</a:t>
            </a:r>
            <a:endParaRPr lang="en-GB" sz="2400" dirty="0" smtClean="0">
              <a:solidFill>
                <a:schemeClr val="tx2"/>
              </a:solidFill>
              <a:latin typeface="Times New Roman" pitchFamily="18" charset="0"/>
              <a:cs typeface="Times New Roman" pitchFamily="18" charset="0"/>
            </a:endParaRPr>
          </a:p>
          <a:p>
            <a:pPr>
              <a:buFont typeface="Wingdings" pitchFamily="2" charset="2"/>
              <a:buChar char="Ø"/>
            </a:pPr>
            <a:r>
              <a:rPr lang="en-GB" sz="2400" dirty="0" smtClean="0">
                <a:solidFill>
                  <a:schemeClr val="tx2"/>
                </a:solidFill>
                <a:latin typeface="Times New Roman" pitchFamily="18" charset="0"/>
                <a:cs typeface="Times New Roman" pitchFamily="18" charset="0"/>
              </a:rPr>
              <a:t>    </a:t>
            </a:r>
            <a:r>
              <a:rPr lang="en-GB" sz="2400" dirty="0" smtClean="0">
                <a:latin typeface="Times New Roman" pitchFamily="18" charset="0"/>
                <a:cs typeface="Times New Roman" pitchFamily="18" charset="0"/>
              </a:rPr>
              <a:t>Media Support</a:t>
            </a:r>
            <a:endParaRPr lang="en-GB" sz="2400" dirty="0" smtClean="0">
              <a:solidFill>
                <a:schemeClr val="tx2"/>
              </a:solidFill>
              <a:latin typeface="Times New Roman" pitchFamily="18" charset="0"/>
              <a:cs typeface="Times New Roman" pitchFamily="18" charset="0"/>
            </a:endParaRPr>
          </a:p>
          <a:p>
            <a:pPr>
              <a:buFont typeface="Wingdings" pitchFamily="2" charset="2"/>
              <a:buChar char="Ø"/>
            </a:pPr>
            <a:r>
              <a:rPr lang="en-GB" sz="2400" dirty="0" smtClean="0">
                <a:solidFill>
                  <a:schemeClr val="tx2"/>
                </a:solidFill>
                <a:latin typeface="Times New Roman" pitchFamily="18" charset="0"/>
                <a:cs typeface="Times New Roman" pitchFamily="18" charset="0"/>
              </a:rPr>
              <a:t> </a:t>
            </a:r>
            <a:r>
              <a:rPr lang="en-GB" sz="2400" dirty="0" smtClean="0">
                <a:latin typeface="Times New Roman" pitchFamily="18" charset="0"/>
                <a:cs typeface="Times New Roman" pitchFamily="18" charset="0"/>
              </a:rPr>
              <a:t>   Messaging</a:t>
            </a:r>
            <a:endParaRPr lang="en-GB" sz="2400" dirty="0">
              <a:solidFill>
                <a:schemeClr val="tx2"/>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696477602"/>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Pictures\Saved Pictures\android features.jpg"/>
          <p:cNvPicPr>
            <a:picLocks noChangeAspect="1" noChangeArrowheads="1"/>
          </p:cNvPicPr>
          <p:nvPr/>
        </p:nvPicPr>
        <p:blipFill>
          <a:blip r:embed="rId2"/>
          <a:srcRect/>
          <a:stretch>
            <a:fillRect/>
          </a:stretch>
        </p:blipFill>
        <p:spPr bwMode="auto">
          <a:xfrm>
            <a:off x="1920241" y="0"/>
            <a:ext cx="8660674" cy="6596743"/>
          </a:xfrm>
          <a:prstGeom prst="rect">
            <a:avLst/>
          </a:prstGeom>
          <a:noFill/>
        </p:spPr>
      </p:pic>
      <p:sp>
        <p:nvSpPr>
          <p:cNvPr id="4" name="Title 3"/>
          <p:cNvSpPr>
            <a:spLocks noGrp="1"/>
          </p:cNvSpPr>
          <p:nvPr>
            <p:ph type="title"/>
          </p:nvPr>
        </p:nvSpPr>
        <p:spPr>
          <a:xfrm>
            <a:off x="352697" y="352698"/>
            <a:ext cx="3344092" cy="1515291"/>
          </a:xfrm>
        </p:spPr>
        <p:txBody>
          <a:bodyPr/>
          <a:lstStyle/>
          <a:p>
            <a:r>
              <a:rPr lang="en-US" sz="4400" b="1" dirty="0" smtClean="0">
                <a:latin typeface="Times New Roman" pitchFamily="18" charset="0"/>
                <a:cs typeface="Times New Roman" pitchFamily="18" charset="0"/>
              </a:rPr>
              <a:t>Why ?</a:t>
            </a:r>
            <a:endParaRPr lang="en-US" sz="4400" b="1"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5DF0A98B-63F0-47BD-9203-AD26B8E336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AD3D6B5C-B8B4-4071-9480-DEE5EC781C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31334"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4000" b="1" dirty="0" smtClean="0">
                <a:solidFill>
                  <a:schemeClr val="accent1"/>
                </a:solidFill>
                <a:latin typeface="Times New Roman" pitchFamily="18" charset="0"/>
                <a:cs typeface="Times New Roman" pitchFamily="18" charset="0"/>
              </a:rPr>
              <a:t>Components </a:t>
            </a:r>
          </a:p>
          <a:p>
            <a:pPr algn="ctr"/>
            <a:r>
              <a:rPr lang="en-US" sz="4000" b="1" dirty="0" smtClean="0">
                <a:solidFill>
                  <a:schemeClr val="accent1"/>
                </a:solidFill>
                <a:latin typeface="Times New Roman" pitchFamily="18" charset="0"/>
                <a:cs typeface="Times New Roman" pitchFamily="18" charset="0"/>
              </a:rPr>
              <a:t>Of</a:t>
            </a:r>
          </a:p>
          <a:p>
            <a:pPr algn="ctr"/>
            <a:r>
              <a:rPr lang="en-US" sz="4000" b="1" dirty="0" smtClean="0">
                <a:solidFill>
                  <a:schemeClr val="accent1"/>
                </a:solidFill>
                <a:latin typeface="Times New Roman" pitchFamily="18" charset="0"/>
                <a:cs typeface="Times New Roman" pitchFamily="18" charset="0"/>
              </a:rPr>
              <a:t> Android</a:t>
            </a:r>
            <a:endParaRPr lang="en-US" sz="4000" b="1" dirty="0">
              <a:solidFill>
                <a:schemeClr val="accent1"/>
              </a:solidFill>
              <a:latin typeface="Times New Roman" pitchFamily="18" charset="0"/>
              <a:cs typeface="Times New Roman" pitchFamily="18" charset="0"/>
            </a:endParaRPr>
          </a:p>
        </p:txBody>
      </p:sp>
      <p:sp>
        <p:nvSpPr>
          <p:cNvPr id="12" name="Title 11"/>
          <p:cNvSpPr>
            <a:spLocks noGrp="1"/>
          </p:cNvSpPr>
          <p:nvPr>
            <p:ph type="title"/>
          </p:nvPr>
        </p:nvSpPr>
        <p:spPr>
          <a:xfrm>
            <a:off x="378824" y="653144"/>
            <a:ext cx="6374674" cy="5434148"/>
          </a:xfrm>
        </p:spPr>
        <p:txBody>
          <a:bodyPr>
            <a:normAutofit fontScale="90000"/>
          </a:bodyPr>
          <a:lstStyle/>
          <a:p>
            <a:pPr algn="l"/>
            <a:r>
              <a:rPr lang="en-US" sz="3200" b="1" i="0" dirty="0" smtClean="0">
                <a:latin typeface="Times New Roman" pitchFamily="18" charset="0"/>
                <a:cs typeface="Times New Roman" pitchFamily="18" charset="0"/>
              </a:rPr>
              <a:t/>
            </a:r>
            <a:br>
              <a:rPr lang="en-US" sz="3200" b="1" i="0" dirty="0" smtClean="0">
                <a:latin typeface="Times New Roman" pitchFamily="18" charset="0"/>
                <a:cs typeface="Times New Roman" pitchFamily="18" charset="0"/>
              </a:rPr>
            </a:br>
            <a:r>
              <a:rPr lang="en-US" sz="3200" b="1" i="0" dirty="0" smtClean="0">
                <a:latin typeface="Times New Roman" pitchFamily="18" charset="0"/>
                <a:cs typeface="Times New Roman" pitchFamily="18" charset="0"/>
              </a:rPr>
              <a:t/>
            </a:r>
            <a:br>
              <a:rPr lang="en-US" sz="3200" b="1" i="0" dirty="0" smtClean="0">
                <a:latin typeface="Times New Roman" pitchFamily="18" charset="0"/>
                <a:cs typeface="Times New Roman" pitchFamily="18" charset="0"/>
              </a:rPr>
            </a:br>
            <a:r>
              <a:rPr lang="en-US" sz="3200" b="1" i="0" dirty="0" smtClean="0">
                <a:latin typeface="Times New Roman" pitchFamily="18" charset="0"/>
                <a:cs typeface="Times New Roman" pitchFamily="18" charset="0"/>
              </a:rPr>
              <a:t/>
            </a:r>
            <a:br>
              <a:rPr lang="en-US" sz="3200" b="1" i="0" dirty="0" smtClean="0">
                <a:latin typeface="Times New Roman" pitchFamily="18" charset="0"/>
                <a:cs typeface="Times New Roman" pitchFamily="18" charset="0"/>
              </a:rPr>
            </a:br>
            <a:r>
              <a:rPr lang="en-US" sz="3200" b="1" i="0" dirty="0" smtClean="0">
                <a:latin typeface="Times New Roman" pitchFamily="18" charset="0"/>
                <a:cs typeface="Times New Roman" pitchFamily="18" charset="0"/>
              </a:rPr>
              <a:t/>
            </a:r>
            <a:br>
              <a:rPr lang="en-US" sz="3200" b="1" i="0" dirty="0" smtClean="0">
                <a:latin typeface="Times New Roman" pitchFamily="18" charset="0"/>
                <a:cs typeface="Times New Roman" pitchFamily="18" charset="0"/>
              </a:rPr>
            </a:br>
            <a:r>
              <a:rPr lang="en-US" sz="3200" b="1" i="0" dirty="0" smtClean="0">
                <a:latin typeface="Times New Roman" pitchFamily="18" charset="0"/>
                <a:cs typeface="Times New Roman" pitchFamily="18" charset="0"/>
              </a:rPr>
              <a:t/>
            </a:r>
            <a:br>
              <a:rPr lang="en-US" sz="3200" b="1" i="0" dirty="0" smtClean="0">
                <a:latin typeface="Times New Roman" pitchFamily="18" charset="0"/>
                <a:cs typeface="Times New Roman" pitchFamily="18" charset="0"/>
              </a:rPr>
            </a:br>
            <a:r>
              <a:rPr lang="en-US" sz="3200" b="1" i="0" dirty="0" smtClean="0">
                <a:latin typeface="Times New Roman" pitchFamily="18" charset="0"/>
                <a:cs typeface="Times New Roman" pitchFamily="18" charset="0"/>
              </a:rPr>
              <a:t/>
            </a:r>
            <a:br>
              <a:rPr lang="en-US" sz="3200" b="1" i="0" dirty="0" smtClean="0">
                <a:latin typeface="Times New Roman" pitchFamily="18" charset="0"/>
                <a:cs typeface="Times New Roman" pitchFamily="18" charset="0"/>
              </a:rPr>
            </a:br>
            <a:r>
              <a:rPr lang="en-US" sz="3200" b="1" i="0" dirty="0" smtClean="0">
                <a:latin typeface="Times New Roman" pitchFamily="18" charset="0"/>
                <a:cs typeface="Times New Roman" pitchFamily="18" charset="0"/>
              </a:rPr>
              <a:t>Activities : </a:t>
            </a:r>
            <a:r>
              <a:rPr lang="en-US" sz="3100" i="0" dirty="0" smtClean="0">
                <a:latin typeface="Times New Roman" pitchFamily="18" charset="0"/>
                <a:cs typeface="Times New Roman" pitchFamily="18" charset="0"/>
              </a:rPr>
              <a:t>An activity perform action on the screen. It represent a single screen with which user can interact.</a:t>
            </a:r>
            <a:r>
              <a:rPr lang="en-US" sz="3100" b="1" i="0" dirty="0" smtClean="0">
                <a:latin typeface="Times New Roman" pitchFamily="18" charset="0"/>
                <a:cs typeface="Times New Roman" pitchFamily="18" charset="0"/>
              </a:rPr>
              <a:t> </a:t>
            </a:r>
            <a:r>
              <a:rPr lang="en-US" sz="3200" b="1" i="0" dirty="0" smtClean="0">
                <a:latin typeface="Times New Roman" pitchFamily="18" charset="0"/>
                <a:cs typeface="Times New Roman" pitchFamily="18" charset="0"/>
              </a:rPr>
              <a:t/>
            </a:r>
            <a:br>
              <a:rPr lang="en-US" sz="3200" b="1" i="0" dirty="0" smtClean="0">
                <a:latin typeface="Times New Roman" pitchFamily="18" charset="0"/>
                <a:cs typeface="Times New Roman" pitchFamily="18" charset="0"/>
              </a:rPr>
            </a:br>
            <a:r>
              <a:rPr lang="en-US" sz="3200" b="1" i="0" dirty="0" smtClean="0">
                <a:latin typeface="Times New Roman" pitchFamily="18" charset="0"/>
                <a:cs typeface="Times New Roman" pitchFamily="18" charset="0"/>
              </a:rPr>
              <a:t/>
            </a:r>
            <a:br>
              <a:rPr lang="en-US" sz="3200" b="1" i="0" dirty="0" smtClean="0">
                <a:latin typeface="Times New Roman" pitchFamily="18" charset="0"/>
                <a:cs typeface="Times New Roman" pitchFamily="18" charset="0"/>
              </a:rPr>
            </a:br>
            <a:r>
              <a:rPr lang="en-US" sz="3200" b="1" i="0" dirty="0" smtClean="0">
                <a:latin typeface="Times New Roman" pitchFamily="18" charset="0"/>
                <a:cs typeface="Times New Roman" pitchFamily="18" charset="0"/>
              </a:rPr>
              <a:t>Services :</a:t>
            </a:r>
            <a:r>
              <a:rPr lang="en-US" sz="3100" i="0" dirty="0" smtClean="0">
                <a:latin typeface="Times New Roman" pitchFamily="18" charset="0"/>
                <a:cs typeface="Times New Roman" pitchFamily="18" charset="0"/>
              </a:rPr>
              <a:t> It is used to perform background activities.</a:t>
            </a:r>
            <a:br>
              <a:rPr lang="en-US" sz="3100" i="0" dirty="0" smtClean="0">
                <a:latin typeface="Times New Roman" pitchFamily="18" charset="0"/>
                <a:cs typeface="Times New Roman" pitchFamily="18" charset="0"/>
              </a:rPr>
            </a:br>
            <a:r>
              <a:rPr lang="en-US" sz="3200" b="1" i="0" dirty="0" smtClean="0">
                <a:latin typeface="Times New Roman" pitchFamily="18" charset="0"/>
                <a:cs typeface="Times New Roman" pitchFamily="18" charset="0"/>
              </a:rPr>
              <a:t/>
            </a:r>
            <a:br>
              <a:rPr lang="en-US" sz="3200" b="1" i="0" dirty="0" smtClean="0">
                <a:latin typeface="Times New Roman" pitchFamily="18" charset="0"/>
                <a:cs typeface="Times New Roman" pitchFamily="18" charset="0"/>
              </a:rPr>
            </a:br>
            <a:r>
              <a:rPr lang="en-US" sz="3200" b="1" i="0" dirty="0" smtClean="0">
                <a:latin typeface="Times New Roman" pitchFamily="18" charset="0"/>
                <a:cs typeface="Times New Roman" pitchFamily="18" charset="0"/>
              </a:rPr>
              <a:t>Broadcast Receiver : </a:t>
            </a:r>
            <a:r>
              <a:rPr lang="en-US" sz="3100" i="0" dirty="0" smtClean="0">
                <a:latin typeface="Times New Roman" pitchFamily="18" charset="0"/>
                <a:cs typeface="Times New Roman" pitchFamily="18" charset="0"/>
              </a:rPr>
              <a:t>It handle commutation between android OS &amp; Application.</a:t>
            </a:r>
            <a:r>
              <a:rPr lang="en-US" sz="3100" b="1" i="0" dirty="0" smtClean="0">
                <a:latin typeface="Times New Roman" pitchFamily="18" charset="0"/>
                <a:cs typeface="Times New Roman" pitchFamily="18" charset="0"/>
              </a:rPr>
              <a:t>  </a:t>
            </a:r>
            <a:br>
              <a:rPr lang="en-US" sz="3100" b="1" i="0" dirty="0" smtClean="0">
                <a:latin typeface="Times New Roman" pitchFamily="18" charset="0"/>
                <a:cs typeface="Times New Roman" pitchFamily="18" charset="0"/>
              </a:rPr>
            </a:br>
            <a:r>
              <a:rPr lang="en-US" sz="3200" b="1" i="0" dirty="0" smtClean="0">
                <a:latin typeface="Times New Roman" pitchFamily="18" charset="0"/>
                <a:cs typeface="Times New Roman" pitchFamily="18" charset="0"/>
              </a:rPr>
              <a:t/>
            </a:r>
            <a:br>
              <a:rPr lang="en-US" sz="3200" b="1" i="0" dirty="0" smtClean="0">
                <a:latin typeface="Times New Roman" pitchFamily="18" charset="0"/>
                <a:cs typeface="Times New Roman" pitchFamily="18" charset="0"/>
              </a:rPr>
            </a:br>
            <a:r>
              <a:rPr lang="en-US" sz="3200" b="1" i="0" dirty="0" smtClean="0">
                <a:latin typeface="Times New Roman" pitchFamily="18" charset="0"/>
                <a:cs typeface="Times New Roman" pitchFamily="18" charset="0"/>
              </a:rPr>
              <a:t>Content Provider : </a:t>
            </a:r>
            <a:r>
              <a:rPr lang="en-US" sz="3100" i="0" dirty="0" smtClean="0">
                <a:latin typeface="Times New Roman" pitchFamily="18" charset="0"/>
                <a:cs typeface="Times New Roman" pitchFamily="18" charset="0"/>
              </a:rPr>
              <a:t>It is used to share data between Application.</a:t>
            </a:r>
            <a:r>
              <a:rPr lang="en-US" sz="3200" b="1" i="0" dirty="0" smtClean="0">
                <a:latin typeface="Times New Roman" pitchFamily="18" charset="0"/>
                <a:cs typeface="Times New Roman" pitchFamily="18" charset="0"/>
              </a:rPr>
              <a:t/>
            </a:r>
            <a:br>
              <a:rPr lang="en-US" sz="3200" b="1" i="0" dirty="0" smtClean="0">
                <a:latin typeface="Times New Roman" pitchFamily="18" charset="0"/>
                <a:cs typeface="Times New Roman" pitchFamily="18" charset="0"/>
              </a:rPr>
            </a:br>
            <a:r>
              <a:rPr lang="en-US" sz="3200" b="1" dirty="0" smtClean="0">
                <a:solidFill>
                  <a:schemeClr val="accent1"/>
                </a:solidFill>
                <a:latin typeface="Times New Roman" pitchFamily="18" charset="0"/>
                <a:cs typeface="Times New Roman" pitchFamily="18" charset="0"/>
              </a:rPr>
              <a:t> </a:t>
            </a:r>
            <a:r>
              <a:rPr lang="en-US" dirty="0" smtClean="0">
                <a:solidFill>
                  <a:schemeClr val="accent1"/>
                </a:solidFill>
              </a:rPr>
              <a:t/>
            </a:r>
            <a:br>
              <a:rPr lang="en-US" dirty="0" smtClean="0">
                <a:solidFill>
                  <a:schemeClr val="accent1"/>
                </a:solidFill>
              </a:rPr>
            </a:br>
            <a:r>
              <a:rPr lang="en-US" dirty="0" smtClean="0">
                <a:solidFill>
                  <a:schemeClr val="accent1"/>
                </a:solidFill>
              </a:rPr>
              <a:t> </a:t>
            </a:r>
            <a:br>
              <a:rPr lang="en-US" dirty="0" smtClean="0">
                <a:solidFill>
                  <a:schemeClr val="accent1"/>
                </a:solidFill>
              </a:rPr>
            </a:br>
            <a:r>
              <a:rPr lang="en-US" dirty="0" smtClean="0">
                <a:solidFill>
                  <a:schemeClr val="accent1"/>
                </a:solidFill>
              </a:rPr>
              <a:t> </a:t>
            </a:r>
            <a:br>
              <a:rPr lang="en-US" dirty="0" smtClean="0">
                <a:solidFill>
                  <a:schemeClr val="accent1"/>
                </a:solidFill>
              </a:rPr>
            </a:br>
            <a:r>
              <a:rPr lang="en-US" dirty="0" smtClean="0">
                <a:solidFill>
                  <a:schemeClr val="accent1"/>
                </a:solidFill>
              </a:rPr>
              <a:t/>
            </a:r>
            <a:br>
              <a:rPr lang="en-US" dirty="0" smtClean="0">
                <a:solidFill>
                  <a:schemeClr val="accent1"/>
                </a:solidFill>
              </a:rPr>
            </a:br>
            <a:endParaRPr lang="en-US" dirty="0">
              <a:solidFill>
                <a:schemeClr val="accent1"/>
              </a:solidFill>
            </a:endParaRPr>
          </a:p>
        </p:txBody>
      </p:sp>
    </p:spTree>
    <p:extLst>
      <p:ext uri="{BB962C8B-B14F-4D97-AF65-F5344CB8AC3E}">
        <p14:creationId xmlns="" xmlns:p14="http://schemas.microsoft.com/office/powerpoint/2010/main" val="4252359050"/>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solidFill>
                  <a:schemeClr val="tx2"/>
                </a:solidFill>
                <a:latin typeface="Times New Roman" pitchFamily="18" charset="0"/>
                <a:cs typeface="Times New Roman" pitchFamily="18" charset="0"/>
              </a:rPr>
              <a:t>What is Content Provider ?</a:t>
            </a:r>
            <a:endParaRPr lang="en-US" sz="4400" b="1" dirty="0">
              <a:solidFill>
                <a:schemeClr val="tx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t> </a:t>
            </a:r>
            <a:r>
              <a:rPr lang="en-US" dirty="0" smtClean="0">
                <a:latin typeface="Times New Roman" pitchFamily="18" charset="0"/>
                <a:cs typeface="Times New Roman" pitchFamily="18" charset="0"/>
              </a:rPr>
              <a:t>Content  =  Data</a:t>
            </a:r>
          </a:p>
          <a:p>
            <a:r>
              <a:rPr lang="en-US" dirty="0" smtClean="0">
                <a:latin typeface="Times New Roman" pitchFamily="18" charset="0"/>
                <a:cs typeface="Times New Roman" pitchFamily="18" charset="0"/>
              </a:rPr>
              <a:t> Content Provider are used to share data between the applications.</a:t>
            </a:r>
          </a:p>
          <a:p>
            <a:r>
              <a:rPr lang="en-US" dirty="0" smtClean="0">
                <a:latin typeface="Times New Roman" pitchFamily="18" charset="0"/>
                <a:cs typeface="Times New Roman" pitchFamily="18" charset="0"/>
              </a:rPr>
              <a:t> It store data in one place.</a:t>
            </a:r>
          </a:p>
          <a:p>
            <a:r>
              <a:rPr lang="en-US" dirty="0" smtClean="0">
                <a:latin typeface="Times New Roman" pitchFamily="18" charset="0"/>
                <a:cs typeface="Times New Roman" pitchFamily="18" charset="0"/>
              </a:rPr>
              <a:t> It supplies data from one application to other on request.  </a:t>
            </a:r>
          </a:p>
          <a:p>
            <a:r>
              <a:rPr lang="en-US" dirty="0" smtClean="0">
                <a:latin typeface="Times New Roman" pitchFamily="18" charset="0"/>
                <a:cs typeface="Times New Roman" pitchFamily="18" charset="0"/>
              </a:rPr>
              <a:t> </a:t>
            </a:r>
            <a:r>
              <a:rPr lang="en-GB" dirty="0" smtClean="0">
                <a:latin typeface="Times New Roman" pitchFamily="18" charset="0"/>
                <a:cs typeface="Times New Roman" pitchFamily="18" charset="0"/>
              </a:rPr>
              <a:t>It allow other applications to securely access &amp; modify our app data based on our request.</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US" dirty="0"/>
          </a:p>
        </p:txBody>
      </p:sp>
    </p:spTree>
    <p:extLst>
      <p:ext uri="{BB962C8B-B14F-4D97-AF65-F5344CB8AC3E}">
        <p14:creationId xmlns="" xmlns:p14="http://schemas.microsoft.com/office/powerpoint/2010/main" val="3561150847"/>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60C80A-8686-457E-8957-ED71D6B11FFD}"/>
              </a:ext>
            </a:extLst>
          </p:cNvPr>
          <p:cNvSpPr>
            <a:spLocks noGrp="1"/>
          </p:cNvSpPr>
          <p:nvPr>
            <p:ph type="title"/>
          </p:nvPr>
        </p:nvSpPr>
        <p:spPr>
          <a:xfrm>
            <a:off x="838200" y="261257"/>
            <a:ext cx="10515600" cy="1110343"/>
          </a:xfrm>
        </p:spPr>
        <p:txBody>
          <a:bodyPr>
            <a:normAutofit/>
          </a:bodyPr>
          <a:lstStyle/>
          <a:p>
            <a:pPr algn="ctr"/>
            <a:r>
              <a:rPr lang="en-US" sz="4400" b="1" dirty="0" smtClean="0">
                <a:solidFill>
                  <a:schemeClr val="tx2"/>
                </a:solidFill>
                <a:latin typeface="Times New Roman" pitchFamily="18" charset="0"/>
                <a:cs typeface="Times New Roman" pitchFamily="18" charset="0"/>
              </a:rPr>
              <a:t>What is Content Provider ?</a:t>
            </a:r>
            <a:endParaRPr lang="en-GB" sz="4400" dirty="0"/>
          </a:p>
        </p:txBody>
      </p:sp>
      <p:sp>
        <p:nvSpPr>
          <p:cNvPr id="3" name="Content Placeholder 2">
            <a:extLst>
              <a:ext uri="{FF2B5EF4-FFF2-40B4-BE49-F238E27FC236}">
                <a16:creationId xmlns="" xmlns:a16="http://schemas.microsoft.com/office/drawing/2014/main" id="{D1CB413C-B341-4F11-BB41-48938F44074E}"/>
              </a:ext>
            </a:extLst>
          </p:cNvPr>
          <p:cNvSpPr>
            <a:spLocks noGrp="1"/>
          </p:cNvSpPr>
          <p:nvPr>
            <p:ph idx="1"/>
          </p:nvPr>
        </p:nvSpPr>
        <p:spPr>
          <a:xfrm>
            <a:off x="838200" y="1632857"/>
            <a:ext cx="10515600" cy="4539343"/>
          </a:xfrm>
        </p:spPr>
        <p:txBody>
          <a:bodyPr>
            <a:normAutofit lnSpcReduction="10000"/>
          </a:bodyPr>
          <a:lstStyle/>
          <a:p>
            <a:r>
              <a:rPr lang="en-US" dirty="0" smtClean="0">
                <a:latin typeface="Times New Roman" pitchFamily="18" charset="0"/>
                <a:cs typeface="Times New Roman" pitchFamily="18" charset="0"/>
              </a:rPr>
              <a:t> It is a part of android application, which act as like as relational database to store  app data.</a:t>
            </a:r>
          </a:p>
          <a:p>
            <a:r>
              <a:rPr lang="en-GB" dirty="0" smtClean="0"/>
              <a:t> </a:t>
            </a:r>
            <a:r>
              <a:rPr lang="en-GB" dirty="0" smtClean="0">
                <a:latin typeface="Times New Roman" pitchFamily="18" charset="0"/>
                <a:cs typeface="Times New Roman" pitchFamily="18" charset="0"/>
              </a:rPr>
              <a:t>We can perform multiple operations on that data like insert, delete,   update, edit &amp; so on.</a:t>
            </a:r>
          </a:p>
          <a:p>
            <a:r>
              <a:rPr lang="en-GB" dirty="0" smtClean="0">
                <a:latin typeface="Times New Roman" pitchFamily="18" charset="0"/>
                <a:cs typeface="Times New Roman" pitchFamily="18" charset="0"/>
              </a:rPr>
              <a:t> It has different ways to store app data like in SQLite, files, or an cloud.</a:t>
            </a:r>
          </a:p>
          <a:p>
            <a:r>
              <a:rPr lang="en-GB" dirty="0" smtClean="0">
                <a:latin typeface="Times New Roman" pitchFamily="18" charset="0"/>
                <a:cs typeface="Times New Roman" pitchFamily="18" charset="0"/>
              </a:rPr>
              <a:t>There are different types of access permissions available in Content Provider to share the data, we can restrict all these types of permissions to access the data of our data. </a:t>
            </a:r>
          </a:p>
          <a:p>
            <a:pPr>
              <a:buNone/>
            </a:pPr>
            <a:r>
              <a:rPr lang="en-GB" dirty="0" smtClean="0">
                <a:latin typeface="Times New Roman" pitchFamily="18" charset="0"/>
                <a:cs typeface="Times New Roman" pitchFamily="18" charset="0"/>
              </a:rPr>
              <a:t> </a:t>
            </a:r>
            <a:endParaRPr lang="en-GB" dirty="0"/>
          </a:p>
        </p:txBody>
      </p:sp>
    </p:spTree>
    <p:extLst>
      <p:ext uri="{BB962C8B-B14F-4D97-AF65-F5344CB8AC3E}">
        <p14:creationId xmlns="" xmlns:p14="http://schemas.microsoft.com/office/powerpoint/2010/main" val="1871301542"/>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69816"/>
            <a:ext cx="2873829" cy="796971"/>
          </a:xfrm>
        </p:spPr>
        <p:txBody>
          <a:bodyPr/>
          <a:lstStyle/>
          <a:p>
            <a:pPr algn="ctr"/>
            <a:r>
              <a:rPr lang="en-US" dirty="0" smtClean="0"/>
              <a:t> </a:t>
            </a:r>
            <a:r>
              <a:rPr lang="en-US" b="1" dirty="0" smtClean="0">
                <a:latin typeface="Times New Roman" pitchFamily="18" charset="0"/>
                <a:cs typeface="Times New Roman" pitchFamily="18" charset="0"/>
              </a:rPr>
              <a:t>Example</a:t>
            </a:r>
            <a:endParaRPr lang="en-US" dirty="0"/>
          </a:p>
        </p:txBody>
      </p:sp>
      <p:pic>
        <p:nvPicPr>
          <p:cNvPr id="3074" name="Picture 2" descr="C:\Users\Admin\Pictures\Saved Pictures\Content Provider Example.jpg"/>
          <p:cNvPicPr>
            <a:picLocks noGrp="1" noChangeAspect="1" noChangeArrowheads="1"/>
          </p:cNvPicPr>
          <p:nvPr>
            <p:ph idx="4294967295"/>
          </p:nvPr>
        </p:nvPicPr>
        <p:blipFill>
          <a:blip r:embed="rId2"/>
          <a:srcRect/>
          <a:stretch>
            <a:fillRect/>
          </a:stretch>
        </p:blipFill>
        <p:spPr bwMode="auto">
          <a:xfrm>
            <a:off x="2220687" y="784225"/>
            <a:ext cx="9692640" cy="5864225"/>
          </a:xfrm>
          <a:prstGeom prst="rect">
            <a:avLst/>
          </a:prstGeom>
          <a:noFill/>
        </p:spPr>
      </p:pic>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BrushVTI">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575</TotalTime>
  <Words>1039</Words>
  <Application>Microsoft Office PowerPoint</Application>
  <PresentationFormat>Custom</PresentationFormat>
  <Paragraphs>158</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BrushVTI</vt:lpstr>
      <vt:lpstr>BrushVTI</vt:lpstr>
      <vt:lpstr>Slide 1</vt:lpstr>
      <vt:lpstr>Contains</vt:lpstr>
      <vt:lpstr>What is Android ?</vt:lpstr>
      <vt:lpstr>Features Of Android</vt:lpstr>
      <vt:lpstr>Why ?</vt:lpstr>
      <vt:lpstr>      Activities : An activity perform action on the screen. It represent a single screen with which user can interact.   Services : It is used to perform background activities.  Broadcast Receiver : It handle commutation between android OS &amp; Application.    Content Provider : It is used to share data between Application.        </vt:lpstr>
      <vt:lpstr>What is Content Provider ?</vt:lpstr>
      <vt:lpstr>What is Content Provider ?</vt:lpstr>
      <vt:lpstr> Example</vt:lpstr>
      <vt:lpstr>What is it good for ?</vt:lpstr>
      <vt:lpstr> Why SQLite Data Base? </vt:lpstr>
      <vt:lpstr>What’s In A Contract?</vt:lpstr>
      <vt:lpstr>Content URI </vt:lpstr>
      <vt:lpstr>A General Form OF A Uri.</vt:lpstr>
      <vt:lpstr>Slide 15</vt:lpstr>
      <vt:lpstr>Multiple Internet Mail Extensions Type</vt:lpstr>
      <vt:lpstr>Use…</vt:lpstr>
      <vt:lpstr>Multiple Internet Mail Extensions</vt:lpstr>
      <vt:lpstr>How to create custom MIME type?</vt:lpstr>
      <vt:lpstr>     How To Create  Content Provider ? </vt:lpstr>
      <vt:lpstr>List of Content Provider Methods</vt:lpstr>
      <vt:lpstr>To Access Data</vt:lpstr>
      <vt:lpstr>Slide 23</vt:lpstr>
      <vt:lpstr>Classes Involved In Content Provider</vt:lpstr>
      <vt:lpstr>Accessing Data From Provider</vt:lpstr>
      <vt:lpstr>    Thank You</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116</cp:revision>
  <dcterms:created xsi:type="dcterms:W3CDTF">2020-07-17T07:22:03Z</dcterms:created>
  <dcterms:modified xsi:type="dcterms:W3CDTF">2020-08-08T03:22:17Z</dcterms:modified>
</cp:coreProperties>
</file>