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c430ff3c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c430ff3c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c430ff3ce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c430ff3ce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c430ff3c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c430ff3c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c430ff3c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2c430ff3ce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c430ff3ce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c430ff3ce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c430ff3c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c430ff3ce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c430ff3ce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2c430ff3ce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2c430ff3c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2c430ff3c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c430ff3c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c430ff3c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c430ff3c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c430ff3c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c430ff3c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c430ff3c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c430ff3c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2c430ff3c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c430ff3c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c430ff3c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c430ff3c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c430ff3c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c430ff3c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c430ff3c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40100" y="519725"/>
            <a:ext cx="8613000" cy="12348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6263"/>
              <a:t>IT Ticket Analysis</a:t>
            </a:r>
            <a:endParaRPr sz="5993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40100" y="2694125"/>
            <a:ext cx="48951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640">
                <a:solidFill>
                  <a:schemeClr val="dk1"/>
                </a:solidFill>
              </a:rPr>
              <a:t>Insights and Recommendations for Optimizing IT Support Operations</a:t>
            </a:r>
            <a:endParaRPr sz="164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endParaRPr sz="154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039550" y="3859425"/>
            <a:ext cx="35400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2"/>
                </a:solidFill>
              </a:rPr>
              <a:t>Ayushi Singh</a:t>
            </a:r>
            <a:br>
              <a:rPr lang="en" sz="1350">
                <a:solidFill>
                  <a:schemeClr val="dk2"/>
                </a:solidFill>
              </a:rPr>
            </a:br>
            <a:r>
              <a:rPr lang="en" sz="1350">
                <a:solidFill>
                  <a:schemeClr val="dk2"/>
                </a:solidFill>
              </a:rPr>
              <a:t>16/01/2025</a:t>
            </a:r>
            <a:endParaRPr sz="1350">
              <a:solidFill>
                <a:schemeClr val="dk2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576" y="2326888"/>
            <a:ext cx="3540000" cy="249796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570" b="1"/>
              <a:t>Agent Training Needs</a:t>
            </a:r>
            <a:endParaRPr sz="257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520"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Underperforming Agents:</a:t>
            </a:r>
            <a:endParaRPr b="1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Example: Agent ID 22 (lowest satisfaction and highest resolution time).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Recommendation:</a:t>
            </a:r>
            <a:r>
              <a:rPr lang="en">
                <a:solidFill>
                  <a:schemeClr val="dk1"/>
                </a:solidFill>
              </a:rPr>
              <a:t> Provide tailored training for underperformers and monitor post-training improvement.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6" name="Google Shape;116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41" y="2810108"/>
            <a:ext cx="7985718" cy="217056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 b="1"/>
              <a:t>Demographics and Performance</a:t>
            </a:r>
            <a:endParaRPr sz="255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b="1">
                <a:solidFill>
                  <a:schemeClr val="dk1"/>
                </a:solidFill>
              </a:rPr>
              <a:t>Age Group Analysis:</a:t>
            </a:r>
            <a:endParaRPr sz="1700" b="1">
              <a:solidFill>
                <a:schemeClr val="dk1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Youngest group (20-29): Highest satisfaction (4.21).</a:t>
            </a:r>
            <a:endParaRPr sz="1700">
              <a:solidFill>
                <a:schemeClr val="dk1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Older groups (40-60): Stable resolution times but lower satisfaction.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b="1">
                <a:solidFill>
                  <a:schemeClr val="dk1"/>
                </a:solidFill>
              </a:rPr>
              <a:t>Recommendation:</a:t>
            </a:r>
            <a:r>
              <a:rPr lang="en" sz="1700">
                <a:solidFill>
                  <a:schemeClr val="dk1"/>
                </a:solidFill>
              </a:rPr>
              <a:t> Tailored support and mentorship programs.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3" name="Google Shape;123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585" y="2639122"/>
            <a:ext cx="5538829" cy="234781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 b="1"/>
              <a:t>Trends in Ticket Volume and Satisfaction</a:t>
            </a:r>
            <a:endParaRPr sz="255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b="1">
                <a:solidFill>
                  <a:schemeClr val="dk1"/>
                </a:solidFill>
              </a:rPr>
              <a:t>Peak Ticket Volumes:</a:t>
            </a:r>
            <a:endParaRPr sz="1700" b="1">
              <a:solidFill>
                <a:schemeClr val="dk1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2020 (highest due to pandemic).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b="1">
                <a:solidFill>
                  <a:schemeClr val="dk1"/>
                </a:solidFill>
              </a:rPr>
              <a:t>Stable Periods:</a:t>
            </a:r>
            <a:r>
              <a:rPr lang="en" sz="1700">
                <a:solidFill>
                  <a:schemeClr val="dk1"/>
                </a:solidFill>
              </a:rPr>
              <a:t> Gradual growth from 2016-2019.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b="1">
                <a:solidFill>
                  <a:schemeClr val="dk1"/>
                </a:solidFill>
              </a:rPr>
              <a:t>Recommendation:</a:t>
            </a:r>
            <a:r>
              <a:rPr lang="en" sz="1700">
                <a:solidFill>
                  <a:schemeClr val="dk1"/>
                </a:solidFill>
              </a:rPr>
              <a:t> Plan for scalable resources during peak times.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0" name="Google Shape;130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692" y="2646557"/>
            <a:ext cx="4238616" cy="238494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570" b="1"/>
              <a:t>Recommendations Summary</a:t>
            </a:r>
            <a:endParaRPr sz="257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520"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Technology Investment:</a:t>
            </a:r>
            <a:r>
              <a:rPr lang="en">
                <a:solidFill>
                  <a:schemeClr val="dk1"/>
                </a:solidFill>
              </a:rPr>
              <a:t> Upgrade hardware/software for improved efficiency.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Training:</a:t>
            </a:r>
            <a:r>
              <a:rPr lang="en">
                <a:solidFill>
                  <a:schemeClr val="dk1"/>
                </a:solidFill>
              </a:rPr>
              <a:t> Focus on underperforming agents.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Scalability:</a:t>
            </a:r>
            <a:r>
              <a:rPr lang="en">
                <a:solidFill>
                  <a:schemeClr val="dk1"/>
                </a:solidFill>
              </a:rPr>
              <a:t> Prepare for peak periods with additional resources.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Metrics Monitoring:</a:t>
            </a:r>
            <a:r>
              <a:rPr lang="en">
                <a:solidFill>
                  <a:schemeClr val="dk1"/>
                </a:solidFill>
              </a:rPr>
              <a:t> Continuously track key performance indicators.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570" b="1"/>
              <a:t>Dashboard Metrics</a:t>
            </a:r>
            <a:endParaRPr sz="257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520"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Key Metrics: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Ticket volume by category and priority.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Average resolution time and satisfaction rate.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Agent performance metrics.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Trends by demographic and time.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For further reference attaching the snapshot of the dashboard in the next slide.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FAEE29-A9A7-7B1B-DAEC-054E536AC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19"/>
            <a:ext cx="9144000" cy="501706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 b="1"/>
              <a:t>Conclusion</a:t>
            </a:r>
            <a:endParaRPr sz="255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Summary:</a:t>
            </a:r>
            <a:endParaRPr b="1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Balanced investment in technology, training, and resources enhances efficiency.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Regular performance monitoring ensures sustained improvement.</a:t>
            </a:r>
            <a:endParaRPr sz="1800"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Call to Action: </a:t>
            </a:r>
            <a:r>
              <a:rPr lang="en">
                <a:solidFill>
                  <a:schemeClr val="dk1"/>
                </a:solidFill>
              </a:rPr>
              <a:t>Let’s prioritize and implement changes to optimize IT operations.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107473"/>
            <a:ext cx="3876199" cy="190162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 b="1"/>
              <a:t>Introduction</a:t>
            </a:r>
            <a:endParaRPr sz="255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sz="2590" b="1"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SzPts val="990"/>
              <a:buNone/>
            </a:pPr>
            <a:endParaRPr sz="252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Objective:</a:t>
            </a:r>
            <a:r>
              <a:rPr lang="en">
                <a:solidFill>
                  <a:schemeClr val="dk1"/>
                </a:solidFill>
              </a:rPr>
              <a:t> Evaluate the IT support ticket management system to gain insights into operational performance and service quality.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Focus Areas:</a:t>
            </a:r>
            <a:endParaRPr b="1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Assess IT agent performance to identify high and low performers.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Analyze ticket resolution efficiency and employee satisfaction levels.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Evaluate overall team effectiveness and pinpoint improvement opportunities.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Goal:</a:t>
            </a:r>
            <a:r>
              <a:rPr lang="en">
                <a:solidFill>
                  <a:schemeClr val="dk1"/>
                </a:solidFill>
              </a:rPr>
              <a:t> Provide actionable insights for informed decision-making on staffing (hiring, firing, and training) to optimize service quality and enhance team performance.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en" sz="2550" b="1"/>
              <a:t>Objectives of Analysis</a:t>
            </a:r>
            <a:endParaRPr sz="255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endParaRPr sz="2590" b="1"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SzPts val="990"/>
              <a:buNone/>
            </a:pPr>
            <a:endParaRPr sz="252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Understand ticket data and identify key trends.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Evaluate agent performance and customer satisfaction.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Provide actionable recommendations for process improvement.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 b="1"/>
              <a:t>Overview of Data</a:t>
            </a:r>
            <a:endParaRPr sz="255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Attributes:</a:t>
            </a:r>
            <a:r>
              <a:rPr lang="en">
                <a:solidFill>
                  <a:schemeClr val="dk1"/>
                </a:solidFill>
              </a:rPr>
              <a:t> 10 in Tickets table, 6 in IT Agents table, total 15 (Agent ID common).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Inconsistencies:</a:t>
            </a:r>
            <a:endParaRPr b="1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Misspellings in header &amp; column values such as- Priority and Severity (e.g., Unassigned).</a:t>
            </a:r>
            <a:endParaRPr sz="18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 b="1"/>
              <a:t>Ticket Trends</a:t>
            </a:r>
            <a:endParaRPr sz="255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Average Daily Ticket Volume:</a:t>
            </a:r>
            <a:r>
              <a:rPr lang="en">
                <a:solidFill>
                  <a:schemeClr val="dk1"/>
                </a:solidFill>
              </a:rPr>
              <a:t> 53.36.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Distribution by Category:</a:t>
            </a:r>
            <a:endParaRPr b="1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Hardware: 9,733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Login Access: 29,193			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Software: 19,570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System: 39,002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2" name="Google Shape;82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650" y="2155901"/>
            <a:ext cx="3348896" cy="202010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570" b="1"/>
              <a:t>Agent Performance</a:t>
            </a:r>
            <a:endParaRPr sz="257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52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Tickets Handled by Agents:</a:t>
            </a:r>
            <a:endParaRPr b="1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Agent with highest tickets: ID 39 (2,026 tickets).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Agent with lowest tickets: ID 13 (1,856 tickets).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Recommendation:</a:t>
            </a:r>
            <a:r>
              <a:rPr lang="en">
                <a:solidFill>
                  <a:schemeClr val="dk1"/>
                </a:solidFill>
              </a:rPr>
              <a:t> Monitor workloads for fair distribution.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9" name="Google Shape;89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088" y="2951356"/>
            <a:ext cx="7206736" cy="200568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 b="1"/>
              <a:t>Resolution and Satisfaction Metrics</a:t>
            </a:r>
            <a:endParaRPr sz="255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Average Resolution Time:</a:t>
            </a:r>
            <a:r>
              <a:rPr lang="en">
                <a:solidFill>
                  <a:schemeClr val="dk1"/>
                </a:solidFill>
              </a:rPr>
              <a:t> 5 days.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Satisfaction Rate:</a:t>
            </a:r>
            <a:r>
              <a:rPr lang="en">
                <a:solidFill>
                  <a:schemeClr val="dk1"/>
                </a:solidFill>
              </a:rPr>
              <a:t> Overall 4.10.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Correlation:</a:t>
            </a:r>
            <a:r>
              <a:rPr lang="en">
                <a:solidFill>
                  <a:schemeClr val="dk1"/>
                </a:solidFill>
              </a:rPr>
              <a:t> Negligible (-0.04) between severity and resolution time.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5606BC2-09A9-63AB-1F30-C40CEB387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174" y="2542014"/>
            <a:ext cx="4851652" cy="24426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 b="1"/>
              <a:t>Priority and Severity Impact</a:t>
            </a:r>
            <a:endParaRPr sz="255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Priority Analysis:</a:t>
            </a:r>
            <a:endParaRPr b="1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High priority: Faster resolution (3 days).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Low priority: Slower resolution (6 days).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Severity Analysis:</a:t>
            </a:r>
            <a:endParaRPr b="1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Urgent tickets resolved fastest (2 days).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Normal tickets dominate volume.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3" name="Google Shape;103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190" y="2668859"/>
            <a:ext cx="3644550" cy="23338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50" b="1"/>
              <a:t>Investment Analysis</a:t>
            </a:r>
            <a:endParaRPr sz="255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Options:</a:t>
            </a:r>
            <a:endParaRPr b="1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Hire more agents.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Improve training.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Upgrade ticket management software.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Insights:</a:t>
            </a:r>
            <a:endParaRPr b="1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Software upgrade improves efficiency across all ticket types.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Training addresses underperforming agents.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Recommendation:</a:t>
            </a:r>
            <a:r>
              <a:rPr lang="en">
                <a:solidFill>
                  <a:schemeClr val="dk1"/>
                </a:solidFill>
              </a:rPr>
              <a:t> Prioritize software upgrade, followed by targeted training.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573</Words>
  <Application>Microsoft Office PowerPoint</Application>
  <PresentationFormat>On-screen Show (16:9)</PresentationFormat>
  <Paragraphs>81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IT Ticket Analysis</vt:lpstr>
      <vt:lpstr>Introduction  </vt:lpstr>
      <vt:lpstr>Objectives of Analysis  </vt:lpstr>
      <vt:lpstr>Overview of Data </vt:lpstr>
      <vt:lpstr>Ticket Trends </vt:lpstr>
      <vt:lpstr>Agent Performance </vt:lpstr>
      <vt:lpstr>Resolution and Satisfaction Metrics </vt:lpstr>
      <vt:lpstr>Priority and Severity Impact </vt:lpstr>
      <vt:lpstr>Investment Analysis </vt:lpstr>
      <vt:lpstr>Agent Training Needs </vt:lpstr>
      <vt:lpstr>Demographics and Performance </vt:lpstr>
      <vt:lpstr>Trends in Ticket Volume and Satisfaction </vt:lpstr>
      <vt:lpstr>Recommendations Summary </vt:lpstr>
      <vt:lpstr>Dashboard Metrics </vt:lpstr>
      <vt:lpstr>PowerPoint Presentation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Ayushi Singh</cp:lastModifiedBy>
  <cp:revision>9</cp:revision>
  <dcterms:modified xsi:type="dcterms:W3CDTF">2025-02-03T13:15:29Z</dcterms:modified>
</cp:coreProperties>
</file>