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4" pitchFamily="34" charset="0"/>
      <p:regular r:id="rId16"/>
      <p:bold r:id="rId17"/>
      <p:italic r:id="rId18"/>
      <p:boldItalic r:id="rId19"/>
    </p:embeddedFont>
    <p:embeddedFont>
      <p:font typeface="Montserrat" panose="020F050202020403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f1e9db3e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f1e9db3e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58d9dfd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58d9dfd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f1e9db3e4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f1e9db3e4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58d9dfd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f58d9dfd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1e9db3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1e9db3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58d9df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58d9df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1e9db3e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1e9db3e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f1e9db3e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f1e9db3e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f1e9db3e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f1e9db3e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f1e9db3e4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f1e9db3e4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1e9db3e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f1e9db3e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1e9db3e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f1e9db3e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44055"/>
            </a:gs>
            <a:gs pos="100000">
              <a:srgbClr val="030304"/>
            </a:gs>
          </a:gsLst>
          <a:lin ang="5400012" scaled="0"/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RCB - IPL Strategy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821200"/>
            <a:ext cx="3470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AYUSHI SINGH</a:t>
            </a:r>
            <a:br>
              <a:rPr lang="en"/>
            </a:br>
            <a:r>
              <a:rPr lang="en"/>
              <a:t>17/04/2025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Additional Strategic Focus Areas: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Retain consistent, impactful players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Avoid expensive but underperforming options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Strengthen middle-order batsmen and finishers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Look for powerplay specialist bowlers</a:t>
            </a:r>
            <a:endParaRPr sz="8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992700" y="358521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/>
              <a:t>IPL Match Insights Report:</a:t>
            </a:r>
            <a:endParaRPr b="1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850" y="1029000"/>
            <a:ext cx="7398201" cy="39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Summary &amp; Next Steps: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Combine data-driven insights with expert judgment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Build a balanced and value-driven squad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Prepare for dynamic auction strategy</a:t>
            </a:r>
            <a:endParaRPr sz="8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50" y="85725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45899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Description:</a:t>
            </a:r>
            <a:endParaRPr b="1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63279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 You are hired as a sports data analyst by RCB, where the team is looking for top-performing and reliable players to win tournaments, considering both on-field performance and value for money in the mega player auction of 2017.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068900" y="241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Database Schema:</a:t>
            </a:r>
            <a:endParaRPr b="1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75" y="821675"/>
            <a:ext cx="7844426" cy="42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Objective:</a:t>
            </a: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6437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best-performing players based on key metrics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Optimize player selection and auction investments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Strengthen overall team composition for the 2017 season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Evaluate Last Year’s Team Performance: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Analyze team stats: runs scored, wickets taken, matches won/lost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Identify strengths and gaps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Understand performance trends</a:t>
            </a:r>
            <a:endParaRPr sz="2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028083" y="147997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Evaluate Last Year’s Team Performance: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00" y="908925"/>
            <a:ext cx="7670901" cy="4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Key Strategy Highlights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79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Analyze performance metrics (batting avg, strike rate, economy, etc.)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Prioritize death-over bowlers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Include a reliable all-rounder</a:t>
            </a:r>
            <a:endParaRPr sz="8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Focus on players who perform well against RCB</a:t>
            </a:r>
            <a:endParaRPr sz="80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250644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Key Strategy Highlights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48275"/>
            <a:ext cx="4270400" cy="38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900" y="1048275"/>
            <a:ext cx="4076076" cy="38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Key Strategy Highlights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250" y="1570736"/>
            <a:ext cx="4123675" cy="26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75" y="1120300"/>
            <a:ext cx="3636775" cy="37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Montserrat</vt:lpstr>
      <vt:lpstr>Lato</vt:lpstr>
      <vt:lpstr>Arial</vt:lpstr>
      <vt:lpstr>Focus</vt:lpstr>
      <vt:lpstr>RCB - IPL Strategy </vt:lpstr>
      <vt:lpstr>Description:</vt:lpstr>
      <vt:lpstr>Database Schema:</vt:lpstr>
      <vt:lpstr>Objective:</vt:lpstr>
      <vt:lpstr>Evaluate Last Year’s Team Performance: </vt:lpstr>
      <vt:lpstr>Evaluate Last Year’s Team Performance: </vt:lpstr>
      <vt:lpstr>Key Strategy Highlights  </vt:lpstr>
      <vt:lpstr>Key Strategy Highlights  </vt:lpstr>
      <vt:lpstr>Key Strategy Highlights  </vt:lpstr>
      <vt:lpstr>Additional Strategic Focus Areas:   </vt:lpstr>
      <vt:lpstr>IPL Match Insights Report:</vt:lpstr>
      <vt:lpstr>Summary &amp; Next Steps: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Ayushi Singh</cp:lastModifiedBy>
  <cp:revision>1</cp:revision>
  <dcterms:modified xsi:type="dcterms:W3CDTF">2025-04-22T23:49:36Z</dcterms:modified>
</cp:coreProperties>
</file>