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18"/>
  </p:notesMasterIdLst>
  <p:sldIdLst>
    <p:sldId id="256" r:id="rId3"/>
    <p:sldId id="259" r:id="rId4"/>
    <p:sldId id="260" r:id="rId5"/>
    <p:sldId id="311" r:id="rId6"/>
    <p:sldId id="321" r:id="rId7"/>
    <p:sldId id="261" r:id="rId8"/>
    <p:sldId id="262" r:id="rId9"/>
    <p:sldId id="312" r:id="rId10"/>
    <p:sldId id="320" r:id="rId11"/>
    <p:sldId id="313" r:id="rId12"/>
    <p:sldId id="314" r:id="rId13"/>
    <p:sldId id="265" r:id="rId14"/>
    <p:sldId id="315" r:id="rId15"/>
    <p:sldId id="266" r:id="rId16"/>
    <p:sldId id="26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E4A3E-2079-F471-437C-4002D10AFD0F}" v="74" dt="2024-12-06T09:36:24.815"/>
    <p1510:client id="{14D476DC-B5A2-7895-B8B8-2F7750AE543F}" v="1229" dt="2024-12-06T04:53:55.368"/>
    <p1510:client id="{39CCEB30-474B-CA22-6FE2-63AA71208E01}" v="8" dt="2024-12-06T10:45:38.689"/>
    <p1510:client id="{3A9E9397-CB75-A908-35A3-18F2EA837D3F}" v="184" dt="2024-12-05T16:55:40.179"/>
    <p1510:client id="{498F9E70-D97E-0AC3-CBE0-3E8CBA2EF0EF}" v="267" dt="2024-12-05T17:22:28.898"/>
    <p1510:client id="{BBD1F4AB-0996-0396-D14C-ADF7D308D1AD}" v="377" dt="2024-12-06T05:29:19.879"/>
    <p1510:client id="{C83557C0-930B-1448-16A2-9456085BD699}" v="246" dt="2024-12-06T08:28:50.909"/>
  </p1510:revLst>
</p1510:revInfo>
</file>

<file path=ppt/tableStyles.xml><?xml version="1.0" encoding="utf-8"?>
<a:tblStyleLst xmlns:a="http://schemas.openxmlformats.org/drawingml/2006/main" def="{C43D788A-4D50-404F-A579-9F88EA91F669}">
  <a:tblStyle styleId="{C43D788A-4D50-404F-A579-9F88EA91F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a3364f63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a3364f63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e710277d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e710277d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2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d10344254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d10344254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5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5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5"/>
          <p:cNvSpPr/>
          <p:nvPr/>
        </p:nvSpPr>
        <p:spPr>
          <a:xfrm rot="10800000">
            <a:off x="707940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"/>
          <p:cNvSpPr/>
          <p:nvPr/>
        </p:nvSpPr>
        <p:spPr>
          <a:xfrm rot="10800000">
            <a:off x="177186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"/>
          <p:cNvSpPr/>
          <p:nvPr/>
        </p:nvSpPr>
        <p:spPr>
          <a:xfrm rot="10800000">
            <a:off x="8848577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5"/>
          <p:cNvSpPr/>
          <p:nvPr/>
        </p:nvSpPr>
        <p:spPr>
          <a:xfrm rot="10800000">
            <a:off x="591538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5"/>
          <p:cNvSpPr/>
          <p:nvPr/>
        </p:nvSpPr>
        <p:spPr>
          <a:xfrm rot="10800000">
            <a:off x="1183247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5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800000">
            <a:off x="1781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rot="10800000">
            <a:off x="8258906" y="180929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rot="10800000">
            <a:off x="2361591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2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3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4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5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6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5" name="Google Shape;425;p15"/>
          <p:cNvSpPr txBox="1">
            <a:spLocks noGrp="1"/>
          </p:cNvSpPr>
          <p:nvPr>
            <p:ph type="subTitle" idx="7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6" name="Google Shape;426;p15"/>
          <p:cNvSpPr txBox="1">
            <a:spLocks noGrp="1"/>
          </p:cNvSpPr>
          <p:nvPr>
            <p:ph type="subTitle" idx="8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subTitle" idx="1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2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subTitle" idx="3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4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 b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subTitle" idx="5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subTitle" idx="6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16"/>
          <p:cNvSpPr txBox="1">
            <a:spLocks noGrp="1"/>
          </p:cNvSpPr>
          <p:nvPr>
            <p:ph type="subTitle" idx="7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6" name="Google Shape;436;p16"/>
          <p:cNvSpPr txBox="1">
            <a:spLocks noGrp="1"/>
          </p:cNvSpPr>
          <p:nvPr>
            <p:ph type="subTitle" idx="8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7" name="Google Shape;437;p16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6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6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6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"/>
          <p:cNvSpPr/>
          <p:nvPr/>
        </p:nvSpPr>
        <p:spPr>
          <a:xfrm rot="-5400000">
            <a:off x="5775839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 rot="-5400000">
            <a:off x="5173226" y="425065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 rot="-5400000">
            <a:off x="1868926" y="48396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 rot="-5400000">
            <a:off x="5173222" y="48408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8"/>
          <p:cNvSpPr/>
          <p:nvPr/>
        </p:nvSpPr>
        <p:spPr>
          <a:xfrm rot="-5400000">
            <a:off x="2469828" y="4840020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"/>
          <p:cNvSpPr/>
          <p:nvPr/>
        </p:nvSpPr>
        <p:spPr>
          <a:xfrm rot="-5400000">
            <a:off x="2470296" y="4250316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8"/>
          <p:cNvSpPr/>
          <p:nvPr/>
        </p:nvSpPr>
        <p:spPr>
          <a:xfrm rot="-5400000">
            <a:off x="1868979" y="424989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8"/>
          <p:cNvSpPr/>
          <p:nvPr/>
        </p:nvSpPr>
        <p:spPr>
          <a:xfrm rot="-5400000">
            <a:off x="1268014" y="484164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8"/>
          <p:cNvSpPr/>
          <p:nvPr/>
        </p:nvSpPr>
        <p:spPr>
          <a:xfrm rot="-5400000">
            <a:off x="6378814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8"/>
          <p:cNvSpPr/>
          <p:nvPr/>
        </p:nvSpPr>
        <p:spPr>
          <a:xfrm rot="-5400000">
            <a:off x="6378814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8"/>
          <p:cNvSpPr/>
          <p:nvPr/>
        </p:nvSpPr>
        <p:spPr>
          <a:xfrm rot="-5400000">
            <a:off x="3072803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18"/>
          <p:cNvSpPr/>
          <p:nvPr/>
        </p:nvSpPr>
        <p:spPr>
          <a:xfrm rot="-5400000">
            <a:off x="6981789" y="48407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8"/>
          <p:cNvSpPr/>
          <p:nvPr/>
        </p:nvSpPr>
        <p:spPr>
          <a:xfrm rot="-5400000">
            <a:off x="6981789" y="42510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8"/>
          <p:cNvSpPr/>
          <p:nvPr/>
        </p:nvSpPr>
        <p:spPr>
          <a:xfrm rot="-5400000">
            <a:off x="3675778" y="484000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8"/>
          <p:cNvSpPr/>
          <p:nvPr/>
        </p:nvSpPr>
        <p:spPr>
          <a:xfrm rot="-5400000">
            <a:off x="7584764" y="48408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8"/>
          <p:cNvSpPr/>
          <p:nvPr/>
        </p:nvSpPr>
        <p:spPr>
          <a:xfrm rot="-5400000">
            <a:off x="3070721" y="425079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8"/>
          <p:cNvSpPr txBox="1">
            <a:spLocks noGrp="1"/>
          </p:cNvSpPr>
          <p:nvPr>
            <p:ph type="subTitle" idx="1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2" name="Google Shape;502;p18"/>
          <p:cNvSpPr txBox="1">
            <a:spLocks noGrp="1"/>
          </p:cNvSpPr>
          <p:nvPr>
            <p:ph type="subTitle" idx="2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3" name="Google Shape;503;p18"/>
          <p:cNvSpPr txBox="1">
            <a:spLocks noGrp="1"/>
          </p:cNvSpPr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ctrTitle" idx="3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4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E_COLUMN_TEXT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2"/>
          <p:cNvSpPr/>
          <p:nvPr/>
        </p:nvSpPr>
        <p:spPr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2"/>
          <p:cNvSpPr/>
          <p:nvPr/>
        </p:nvSpPr>
        <p:spPr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>
            <a:off x="1768971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7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03">
  <p:cSld name="ONE_COLUMN_TEXT_3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9"/>
          <p:cNvSpPr txBox="1">
            <a:spLocks noGrp="1"/>
          </p:cNvSpPr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1" name="Google Shape;881;p29"/>
          <p:cNvSpPr txBox="1">
            <a:spLocks noGrp="1"/>
          </p:cNvSpPr>
          <p:nvPr>
            <p:ph type="subTitle" idx="1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9"/>
          <p:cNvSpPr/>
          <p:nvPr/>
        </p:nvSpPr>
        <p:spPr>
          <a:xfrm>
            <a:off x="25238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9"/>
          <p:cNvSpPr/>
          <p:nvPr/>
        </p:nvSpPr>
        <p:spPr>
          <a:xfrm>
            <a:off x="31135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9"/>
          <p:cNvSpPr/>
          <p:nvPr/>
        </p:nvSpPr>
        <p:spPr>
          <a:xfrm>
            <a:off x="37032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9"/>
          <p:cNvSpPr/>
          <p:nvPr/>
        </p:nvSpPr>
        <p:spPr>
          <a:xfrm>
            <a:off x="25238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9"/>
          <p:cNvSpPr/>
          <p:nvPr/>
        </p:nvSpPr>
        <p:spPr>
          <a:xfrm>
            <a:off x="31144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9"/>
          <p:cNvSpPr/>
          <p:nvPr/>
        </p:nvSpPr>
        <p:spPr>
          <a:xfrm>
            <a:off x="31144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9"/>
          <p:cNvSpPr/>
          <p:nvPr/>
        </p:nvSpPr>
        <p:spPr>
          <a:xfrm>
            <a:off x="25243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9"/>
          <p:cNvSpPr/>
          <p:nvPr/>
        </p:nvSpPr>
        <p:spPr>
          <a:xfrm>
            <a:off x="31145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9"/>
          <p:cNvSpPr/>
          <p:nvPr/>
        </p:nvSpPr>
        <p:spPr>
          <a:xfrm>
            <a:off x="37043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9"/>
          <p:cNvSpPr/>
          <p:nvPr/>
        </p:nvSpPr>
        <p:spPr>
          <a:xfrm rot="10800000">
            <a:off x="31164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9"/>
          <p:cNvSpPr/>
          <p:nvPr/>
        </p:nvSpPr>
        <p:spPr>
          <a:xfrm rot="10800000">
            <a:off x="31140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9"/>
          <p:cNvSpPr/>
          <p:nvPr/>
        </p:nvSpPr>
        <p:spPr>
          <a:xfrm rot="10800000">
            <a:off x="37056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9"/>
          <p:cNvSpPr/>
          <p:nvPr/>
        </p:nvSpPr>
        <p:spPr>
          <a:xfrm rot="10800000">
            <a:off x="31163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9"/>
          <p:cNvSpPr/>
          <p:nvPr/>
        </p:nvSpPr>
        <p:spPr>
          <a:xfrm rot="10800000">
            <a:off x="37055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9"/>
          <p:cNvSpPr/>
          <p:nvPr/>
        </p:nvSpPr>
        <p:spPr>
          <a:xfrm rot="10800000">
            <a:off x="31162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9"/>
          <p:cNvSpPr/>
          <p:nvPr/>
        </p:nvSpPr>
        <p:spPr>
          <a:xfrm rot="10800000">
            <a:off x="25259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9"/>
          <p:cNvSpPr/>
          <p:nvPr/>
        </p:nvSpPr>
        <p:spPr>
          <a:xfrm rot="10800000">
            <a:off x="37055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9"/>
          <p:cNvSpPr/>
          <p:nvPr/>
        </p:nvSpPr>
        <p:spPr>
          <a:xfrm rot="10800000">
            <a:off x="31162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9"/>
          <p:cNvSpPr/>
          <p:nvPr/>
        </p:nvSpPr>
        <p:spPr>
          <a:xfrm rot="10800000">
            <a:off x="25265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 rot="-5400000" flipH="1">
            <a:off x="8837117" y="241729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 rot="-5400000" flipH="1">
            <a:off x="8837117" y="302233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/>
          <p:nvPr/>
        </p:nvSpPr>
        <p:spPr>
          <a:xfrm rot="-5400000" flipH="1">
            <a:off x="8218864" y="-3340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rot="-5400000" flipH="1">
            <a:off x="8218848" y="60171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rot="-5400000" flipH="1">
            <a:off x="8218848" y="120675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rot="-5400000" flipH="1">
            <a:off x="8218848" y="181178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rot="-5400000" flipH="1">
            <a:off x="8218848" y="302189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 rot="-5400000" flipH="1">
            <a:off x="8218848" y="36269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rot="-5400000" flipH="1">
            <a:off x="821884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rot="-5400000" flipH="1">
            <a:off x="7600595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 flipH="1">
            <a:off x="6982340" y="-3354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 flipH="1">
            <a:off x="6364086" y="-2900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 flipH="1">
            <a:off x="6982818" y="602114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 flipH="1">
            <a:off x="7601074" y="60258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 flipH="1">
            <a:off x="8837548" y="-338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 flipH="1">
            <a:off x="8837586" y="6021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 flipH="1">
            <a:off x="8837584" y="1207199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 flipH="1">
            <a:off x="8835354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rot="-5400000" flipH="1">
            <a:off x="8218844" y="24172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-5400000" flipH="1">
            <a:off x="8835362" y="36273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 rot="-5400000" flipH="1">
            <a:off x="8835842" y="423239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 rot="-5400000" flipH="1">
            <a:off x="8835362" y="483747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 rot="-5400000" flipH="1">
            <a:off x="8218902" y="423196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-5400000" flipH="1">
            <a:off x="7602324" y="181198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-5400000" flipH="1">
            <a:off x="7602324" y="36257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 rot="-5400000" flipH="1">
            <a:off x="7601900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5400000" flipH="1">
            <a:off x="6984953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8"/>
          <p:cNvSpPr/>
          <p:nvPr/>
        </p:nvSpPr>
        <p:spPr>
          <a:xfrm rot="-5400000" flipH="1">
            <a:off x="6368449" y="48374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 rot="-5400000" flipH="1">
            <a:off x="5692174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 rot="-5400000" flipH="1">
            <a:off x="5020249" y="-291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-5400000" flipH="1">
            <a:off x="5752349" y="483747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 rot="5400000">
            <a:off x="3454" y="-3368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5400000">
            <a:off x="34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5400000">
            <a:off x="3438" y="181175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400000">
            <a:off x="3438" y="362689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 rot="5400000">
            <a:off x="3438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621721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 rot="5400000">
            <a:off x="622197" y="60255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5400000">
            <a:off x="3442" y="24172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5400000">
            <a:off x="3384" y="423194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5400000">
            <a:off x="619959" y="181195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5400000">
            <a:off x="619959" y="36256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5400000">
            <a:off x="620383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1237329" y="483700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7" name="Google Shape;95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i-Savla/maze_dungeon_game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at-in-136.github.io/2020/05/port-glsl-sandbox-effect-to-gstreamer-glshader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1157791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Group 2</a:t>
            </a:r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358950" y="2388429"/>
            <a:ext cx="4283100" cy="1592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Members</a:t>
            </a:r>
          </a:p>
          <a:p>
            <a:pPr marL="0" indent="0">
              <a:buSzPts val="1100"/>
            </a:pPr>
            <a:r>
              <a:rPr lang="en" sz="1400" i="1"/>
              <a:t>Abigail Kariuki- 150470</a:t>
            </a:r>
          </a:p>
          <a:p>
            <a:pPr marL="0" indent="0">
              <a:buSzPts val="1100"/>
            </a:pPr>
            <a:r>
              <a:rPr lang="en" sz="1400" i="1"/>
              <a:t>Ayushi Savla- 149588</a:t>
            </a:r>
          </a:p>
          <a:p>
            <a:pPr marL="0" indent="0">
              <a:buSzPts val="1100"/>
            </a:pPr>
            <a:r>
              <a:rPr lang="en" sz="1400" i="1"/>
              <a:t>Daniella </a:t>
            </a:r>
            <a:r>
              <a:rPr lang="en" sz="1400" i="1" err="1"/>
              <a:t>Iseu</a:t>
            </a:r>
            <a:r>
              <a:rPr lang="en" sz="1400" i="1"/>
              <a:t>- 150878</a:t>
            </a:r>
          </a:p>
          <a:p>
            <a:pPr marL="0" indent="0">
              <a:buSzPts val="1100"/>
            </a:pPr>
            <a:r>
              <a:rPr lang="en" sz="1400" i="1"/>
              <a:t>Mwenda Mugambi- 150476</a:t>
            </a:r>
          </a:p>
          <a:p>
            <a:pPr marL="0" indent="0">
              <a:buSzPts val="1100"/>
            </a:pPr>
            <a:r>
              <a:rPr lang="en" sz="1400" i="1"/>
              <a:t>Victoria Mwaura-149998</a:t>
            </a: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341920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MAZE DUNGEON GAME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7F4E077-E0D1-E056-CEF2-D777E8C0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OVERVIEW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F335665-058B-18EF-34C1-0102834D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095" y="1368420"/>
            <a:ext cx="7709100" cy="3399900"/>
          </a:xfrm>
        </p:spPr>
        <p:txBody>
          <a:bodyPr/>
          <a:lstStyle/>
          <a:p>
            <a:pPr marL="158750" indent="0">
              <a:buNone/>
            </a:pPr>
            <a:r>
              <a:rPr lang="en-US" sz="1600" b="1"/>
              <a:t>Project Description:</a:t>
            </a:r>
            <a:br>
              <a:rPr lang="en-US" sz="1600" b="1"/>
            </a:br>
            <a:r>
              <a:rPr lang="en-US" sz="1600"/>
              <a:t>Maze Dungeon Game is an interactive game where players navigate through a maze to collect treasures as they try to dodge bombs to reach the goal.</a:t>
            </a:r>
            <a:endParaRPr lang="en-US"/>
          </a:p>
          <a:p>
            <a:pPr marL="158750" indent="0">
              <a:buNone/>
            </a:pPr>
            <a:endParaRPr lang="en-US" sz="1600"/>
          </a:p>
          <a:p>
            <a:pPr marL="158750" indent="0">
              <a:buNone/>
            </a:pPr>
            <a:r>
              <a:rPr lang="en-US" sz="1600" b="1"/>
              <a:t>Frontend:</a:t>
            </a:r>
            <a:endParaRPr lang="en-US" sz="1600"/>
          </a:p>
          <a:p>
            <a:r>
              <a:rPr lang="en-US" sz="1600"/>
              <a:t>UI Elements designed for intuitive gameplay.</a:t>
            </a:r>
          </a:p>
          <a:p>
            <a:r>
              <a:rPr lang="en-US" sz="1600"/>
              <a:t>Player interactions rendered dynamically based on game progress.</a:t>
            </a:r>
          </a:p>
          <a:p>
            <a:pPr marL="158750" indent="0">
              <a:buNone/>
            </a:pPr>
            <a:endParaRPr lang="en-US" sz="1600" b="1"/>
          </a:p>
          <a:p>
            <a:pPr marL="158750" indent="0">
              <a:buNone/>
            </a:pPr>
            <a:r>
              <a:rPr lang="en-US" sz="1600" b="1"/>
              <a:t>Backend Logic:</a:t>
            </a:r>
            <a:endParaRPr lang="en-US" sz="1600"/>
          </a:p>
          <a:p>
            <a:r>
              <a:rPr lang="en-US" sz="1600"/>
              <a:t>Game mechanics implemented in Python with focus on:</a:t>
            </a:r>
          </a:p>
          <a:p>
            <a:pPr lvl="1">
              <a:lnSpc>
                <a:spcPct val="114999"/>
              </a:lnSpc>
            </a:pPr>
            <a:r>
              <a:rPr lang="en-US"/>
              <a:t>Maze generation algorithms.</a:t>
            </a:r>
          </a:p>
          <a:p>
            <a:pPr lvl="1">
              <a:lnSpc>
                <a:spcPct val="114999"/>
              </a:lnSpc>
            </a:pPr>
            <a:r>
              <a:rPr lang="en-US"/>
              <a:t>Player movement and collision detection.</a:t>
            </a:r>
          </a:p>
          <a:p>
            <a:r>
              <a:rPr lang="en-US" sz="1600"/>
              <a:t>Scoring and state management to track progress.</a:t>
            </a:r>
          </a:p>
          <a:p>
            <a:pPr marL="158750" indent="0">
              <a:buNone/>
            </a:pPr>
            <a:endParaRPr lang="en-US" sz="1600" b="1"/>
          </a:p>
          <a:p>
            <a:pPr marL="158750" indent="0">
              <a:buNone/>
            </a:pPr>
            <a:r>
              <a:rPr lang="en-US" sz="1600" b="1"/>
              <a:t>Dependencies:</a:t>
            </a:r>
            <a:endParaRPr lang="en-US" sz="1600"/>
          </a:p>
          <a:p>
            <a:r>
              <a:rPr lang="en-US" sz="1600"/>
              <a:t>Core libraries: </a:t>
            </a:r>
            <a:r>
              <a:rPr lang="en-US" sz="1600" err="1">
                <a:latin typeface="Consolas"/>
              </a:rPr>
              <a:t>pygame</a:t>
            </a:r>
            <a:r>
              <a:rPr lang="en-US" sz="1600"/>
              <a:t> for graphics and user interaction.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6322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E181-4246-7943-D7AC-749238DF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9EF9-6EB8-B39A-EFF6-8409B726F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698" y="2839232"/>
            <a:ext cx="4084200" cy="829200"/>
          </a:xfrm>
        </p:spPr>
        <p:txBody>
          <a:bodyPr/>
          <a:lstStyle/>
          <a:p>
            <a:r>
              <a:rPr lang="en-US"/>
              <a:t>https://github.com/Ayushi-Savla/maze_dungeon_game</a:t>
            </a:r>
          </a:p>
        </p:txBody>
      </p:sp>
    </p:spTree>
    <p:extLst>
      <p:ext uri="{BB962C8B-B14F-4D97-AF65-F5344CB8AC3E}">
        <p14:creationId xmlns:p14="http://schemas.microsoft.com/office/powerpoint/2010/main" val="154251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42"/>
          <p:cNvGrpSpPr/>
          <p:nvPr/>
        </p:nvGrpSpPr>
        <p:grpSpPr>
          <a:xfrm>
            <a:off x="864845" y="1285927"/>
            <a:ext cx="937317" cy="1306366"/>
            <a:chOff x="1927825" y="238125"/>
            <a:chExt cx="3744775" cy="5219200"/>
          </a:xfrm>
        </p:grpSpPr>
        <p:sp>
          <p:nvSpPr>
            <p:cNvPr id="1071" name="Google Shape;1071;p42"/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2286629" y="2012264"/>
            <a:ext cx="2313753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REQUIREMENTS</a:t>
            </a:r>
          </a:p>
        </p:txBody>
      </p: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2266933" y="2484769"/>
            <a:ext cx="4667429" cy="233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/>
              <a:t>Ensure you have Python installed (Python 3.12 is recommended).</a:t>
            </a:r>
            <a:endParaRPr lang="en-US"/>
          </a:p>
          <a:p>
            <a:pPr marL="0" indent="0" algn="l"/>
            <a:endParaRPr lang="en"/>
          </a:p>
          <a:p>
            <a:pPr algn="l"/>
            <a:r>
              <a:rPr lang="en"/>
              <a:t>The game requires the following Python modules: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math (built-in)</a:t>
            </a:r>
          </a:p>
          <a:p>
            <a:pPr marL="285750" indent="-285750" algn="l">
              <a:buFont typeface="Arial"/>
              <a:buChar char="•"/>
            </a:pPr>
            <a:r>
              <a:rPr lang="en" err="1"/>
              <a:t>Pygame</a:t>
            </a:r>
            <a:r>
              <a:rPr lang="en"/>
              <a:t> (built-in)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random (built-in)</a:t>
            </a:r>
          </a:p>
          <a:p>
            <a:pPr marL="285750" indent="-285750" algn="l">
              <a:buFont typeface="Arial"/>
              <a:buChar char="•"/>
            </a:pPr>
            <a:r>
              <a:rPr lang="en"/>
              <a:t>turtle (built-in)</a:t>
            </a:r>
          </a:p>
          <a:p>
            <a:pPr marL="0" indent="0" algn="l"/>
            <a:endParaRPr lang="en"/>
          </a:p>
          <a:p>
            <a:pPr marL="0" indent="0" algn="l"/>
            <a:endParaRPr lang="en"/>
          </a:p>
          <a:p>
            <a:pPr marL="0" indent="0" algn="l"/>
            <a:r>
              <a:rPr lang="en"/>
              <a:t>Ensure you are running a Python version that supports these modules.</a:t>
            </a:r>
          </a:p>
          <a:p>
            <a:pPr marL="0" indent="0" algn="l"/>
            <a:endParaRPr lang="en"/>
          </a:p>
          <a:p>
            <a:pPr marL="0" indent="0" algn="l"/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6E37F-72D1-F9A0-DCD5-E1C31BA5CC06}"/>
              </a:ext>
            </a:extLst>
          </p:cNvPr>
          <p:cNvSpPr txBox="1"/>
          <p:nvPr/>
        </p:nvSpPr>
        <p:spPr>
          <a:xfrm>
            <a:off x="2285999" y="518225"/>
            <a:ext cx="431046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Times New Roman"/>
              </a:rPr>
              <a:t>INSTALLATION:</a:t>
            </a:r>
            <a:endParaRPr lang="en-US" sz="2000">
              <a:latin typeface="Times New Roman"/>
            </a:endParaRPr>
          </a:p>
          <a:p>
            <a:endParaRPr lang="en-US" sz="2000">
              <a:solidFill>
                <a:srgbClr val="FFFF00"/>
              </a:solidFill>
              <a:latin typeface="Times New Roman"/>
            </a:endParaRPr>
          </a:p>
          <a:p>
            <a:r>
              <a:rPr lang="en" sz="1600">
                <a:solidFill>
                  <a:srgbClr val="FFFFFF"/>
                </a:solidFill>
                <a:latin typeface="Times New Roman"/>
              </a:rPr>
              <a:t>How can you install the game on your machine?</a:t>
            </a:r>
            <a:endParaRPr lang="en-US" sz="1600">
              <a:latin typeface="Times New Roman"/>
            </a:endParaRPr>
          </a:p>
          <a:p>
            <a:endParaRPr lang="en-US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F9D9FDB-7DC3-B567-E727-02D985D8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618" y="1455565"/>
            <a:ext cx="3870300" cy="2713503"/>
          </a:xfrm>
        </p:spPr>
        <p:txBody>
          <a:bodyPr/>
          <a:lstStyle/>
          <a:p>
            <a:r>
              <a:rPr lang="en-US"/>
              <a:t>Clone the repository: </a:t>
            </a:r>
          </a:p>
          <a:p>
            <a:r>
              <a:rPr lang="en-US">
                <a:latin typeface="Consolas"/>
              </a:rPr>
              <a:t>git clone </a:t>
            </a:r>
            <a:r>
              <a:rPr lang="en-US">
                <a:latin typeface="Consolas"/>
                <a:hlinkClick r:id="rId2"/>
              </a:rPr>
              <a:t>https://github.com/Ayushi-Savla/maze_dungeon_game</a:t>
            </a:r>
            <a:endParaRPr lang="en-US"/>
          </a:p>
          <a:p>
            <a:endParaRPr lang="en-US">
              <a:latin typeface="Consolas"/>
            </a:endParaRPr>
          </a:p>
          <a:p>
            <a:r>
              <a:rPr lang="en-US"/>
              <a:t>Navigate to the project directory: </a:t>
            </a:r>
          </a:p>
          <a:p>
            <a:r>
              <a:rPr lang="en-US">
                <a:latin typeface="Consolas"/>
              </a:rPr>
              <a:t>cd maze_dungeon_game</a:t>
            </a:r>
            <a:endParaRPr lang="en-US"/>
          </a:p>
          <a:p>
            <a:endParaRPr lang="en-US">
              <a:latin typeface="Consolas"/>
            </a:endParaRPr>
          </a:p>
          <a:p>
            <a:r>
              <a:rPr lang="en-US"/>
              <a:t>Install the required dependencies: </a:t>
            </a:r>
          </a:p>
          <a:p>
            <a:r>
              <a:rPr lang="en-US">
                <a:latin typeface="Consolas"/>
              </a:rPr>
              <a:t>pip install -r requirements.txt</a:t>
            </a:r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15A937-EBA0-2720-656B-4537359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4208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  <a:buFont typeface="Arial"/>
            </a:pPr>
            <a:r>
              <a:rPr lang="en"/>
              <a:t>RUN THE GAME</a:t>
            </a:r>
            <a:endParaRPr lang="en-US"/>
          </a:p>
        </p:txBody>
      </p:sp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1949088" y="3379150"/>
            <a:ext cx="5245774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Run the following command in the terminal to start the game:</a:t>
            </a:r>
            <a:endParaRPr lang="en-US"/>
          </a:p>
          <a:p>
            <a:r>
              <a:rPr lang="en">
                <a:latin typeface="Consolas"/>
              </a:rPr>
              <a:t>python main.py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/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3927166" y="1770376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4"/>
          <p:cNvSpPr txBox="1">
            <a:spLocks noGrp="1"/>
          </p:cNvSpPr>
          <p:nvPr>
            <p:ph type="subTitle" idx="5"/>
          </p:nvPr>
        </p:nvSpPr>
        <p:spPr>
          <a:xfrm>
            <a:off x="152542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Daniella</a:t>
            </a:r>
            <a:endParaRPr lang="en-US"/>
          </a:p>
          <a:p>
            <a:pPr marL="0" indent="0">
              <a:buSzPts val="1100"/>
            </a:pPr>
            <a:r>
              <a:rPr lang="en"/>
              <a:t> Iseu</a:t>
            </a:r>
          </a:p>
        </p:txBody>
      </p:sp>
      <p:sp>
        <p:nvSpPr>
          <p:cNvPr id="1110" name="Google Shape;1110;p44"/>
          <p:cNvSpPr txBox="1">
            <a:spLocks noGrp="1"/>
          </p:cNvSpPr>
          <p:nvPr>
            <p:ph type="subTitle" idx="7"/>
          </p:nvPr>
        </p:nvSpPr>
        <p:spPr>
          <a:xfrm>
            <a:off x="5757631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Victoria</a:t>
            </a:r>
          </a:p>
          <a:p>
            <a:pPr marL="0" indent="0">
              <a:buSzPts val="1100"/>
            </a:pPr>
            <a:r>
              <a:rPr lang="en"/>
              <a:t> Mwaura</a:t>
            </a:r>
          </a:p>
        </p:txBody>
      </p:sp>
      <p:sp>
        <p:nvSpPr>
          <p:cNvPr id="1111" name="Google Shape;1111;p44"/>
          <p:cNvSpPr txBox="1">
            <a:spLocks noGrp="1"/>
          </p:cNvSpPr>
          <p:nvPr>
            <p:ph type="subTitle" idx="8"/>
          </p:nvPr>
        </p:nvSpPr>
        <p:spPr>
          <a:xfrm>
            <a:off x="3957631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/>
              <a:t>Mwenda Mugambi</a:t>
            </a:r>
          </a:p>
        </p:txBody>
      </p:sp>
      <p:sp>
        <p:nvSpPr>
          <p:cNvPr id="1112" name="Google Shape;1112;p4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13" name="Google Shape;1113;p44"/>
          <p:cNvSpPr txBox="1">
            <a:spLocks noGrp="1"/>
          </p:cNvSpPr>
          <p:nvPr>
            <p:ph type="subTitle" idx="2"/>
          </p:nvPr>
        </p:nvSpPr>
        <p:spPr>
          <a:xfrm>
            <a:off x="152530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150878</a:t>
            </a:r>
          </a:p>
        </p:txBody>
      </p:sp>
      <p:sp>
        <p:nvSpPr>
          <p:cNvPr id="1114" name="Google Shape;1114;p44"/>
          <p:cNvSpPr txBox="1">
            <a:spLocks noGrp="1"/>
          </p:cNvSpPr>
          <p:nvPr>
            <p:ph type="subTitle" idx="3"/>
          </p:nvPr>
        </p:nvSpPr>
        <p:spPr>
          <a:xfrm>
            <a:off x="3850301" y="3018876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150476</a:t>
            </a:r>
          </a:p>
        </p:txBody>
      </p:sp>
      <p:sp>
        <p:nvSpPr>
          <p:cNvPr id="1115" name="Google Shape;1115;p44"/>
          <p:cNvSpPr txBox="1">
            <a:spLocks noGrp="1"/>
          </p:cNvSpPr>
          <p:nvPr>
            <p:ph type="subTitle" idx="4"/>
          </p:nvPr>
        </p:nvSpPr>
        <p:spPr>
          <a:xfrm>
            <a:off x="5755965" y="3017575"/>
            <a:ext cx="1673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149999</a:t>
            </a:r>
            <a:endParaRPr/>
          </a:p>
        </p:txBody>
      </p:sp>
      <p:sp>
        <p:nvSpPr>
          <p:cNvPr id="1116" name="Google Shape;1116;p44"/>
          <p:cNvSpPr txBox="1">
            <a:spLocks noGrp="1"/>
          </p:cNvSpPr>
          <p:nvPr>
            <p:ph type="subTitle" idx="6"/>
          </p:nvPr>
        </p:nvSpPr>
        <p:spPr>
          <a:xfrm>
            <a:off x="2091467" y="3512600"/>
            <a:ext cx="1673400" cy="6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Ayushi </a:t>
            </a:r>
            <a:endParaRPr lang="en-US"/>
          </a:p>
          <a:p>
            <a:pPr marL="0" indent="0">
              <a:buSzPts val="1100"/>
            </a:pPr>
            <a:r>
              <a:rPr lang="en"/>
              <a:t>Savla</a:t>
            </a:r>
            <a:endParaRPr lang="en-US"/>
          </a:p>
        </p:txBody>
      </p:sp>
      <p:sp>
        <p:nvSpPr>
          <p:cNvPr id="1117" name="Google Shape;1117;p44"/>
          <p:cNvSpPr txBox="1">
            <a:spLocks noGrp="1"/>
          </p:cNvSpPr>
          <p:nvPr>
            <p:ph type="subTitle" idx="1"/>
          </p:nvPr>
        </p:nvSpPr>
        <p:spPr>
          <a:xfrm>
            <a:off x="2007642" y="3032815"/>
            <a:ext cx="1673400" cy="335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149588</a:t>
            </a:r>
          </a:p>
        </p:txBody>
      </p:sp>
      <p:grpSp>
        <p:nvGrpSpPr>
          <p:cNvPr id="1133" name="Google Shape;1133;p44"/>
          <p:cNvGrpSpPr/>
          <p:nvPr/>
        </p:nvGrpSpPr>
        <p:grpSpPr>
          <a:xfrm>
            <a:off x="6058529" y="1931369"/>
            <a:ext cx="641538" cy="695197"/>
            <a:chOff x="1392050" y="238125"/>
            <a:chExt cx="4816350" cy="5219200"/>
          </a:xfrm>
        </p:grpSpPr>
        <p:sp>
          <p:nvSpPr>
            <p:cNvPr id="1134" name="Google Shape;1134;p44"/>
            <p:cNvSpPr/>
            <p:nvPr/>
          </p:nvSpPr>
          <p:spPr>
            <a:xfrm>
              <a:off x="1392050" y="2053400"/>
              <a:ext cx="910925" cy="1021025"/>
            </a:xfrm>
            <a:custGeom>
              <a:avLst/>
              <a:gdLst/>
              <a:ahLst/>
              <a:cxnLst/>
              <a:rect l="l" t="t" r="r" b="b"/>
              <a:pathLst>
                <a:path w="36437" h="40841" extrusionOk="0">
                  <a:moveTo>
                    <a:pt x="20420" y="1"/>
                  </a:moveTo>
                  <a:cubicBezTo>
                    <a:pt x="9134" y="1"/>
                    <a:pt x="0" y="9134"/>
                    <a:pt x="0" y="20421"/>
                  </a:cubicBezTo>
                  <a:cubicBezTo>
                    <a:pt x="0" y="31675"/>
                    <a:pt x="9134" y="40841"/>
                    <a:pt x="20420" y="40841"/>
                  </a:cubicBezTo>
                  <a:cubicBezTo>
                    <a:pt x="21236" y="40841"/>
                    <a:pt x="36436" y="40678"/>
                    <a:pt x="36436" y="40678"/>
                  </a:cubicBezTo>
                  <a:lnTo>
                    <a:pt x="36436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1452375" y="278735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13603"/>
                  </a:moveTo>
                  <a:cubicBezTo>
                    <a:pt x="24172" y="13603"/>
                    <a:pt x="27239" y="16669"/>
                    <a:pt x="27239" y="20421"/>
                  </a:cubicBezTo>
                  <a:cubicBezTo>
                    <a:pt x="27239" y="24172"/>
                    <a:pt x="24172" y="27206"/>
                    <a:pt x="20421" y="27206"/>
                  </a:cubicBezTo>
                  <a:cubicBezTo>
                    <a:pt x="16670" y="27206"/>
                    <a:pt x="13603" y="24172"/>
                    <a:pt x="13603" y="20421"/>
                  </a:cubicBezTo>
                  <a:cubicBezTo>
                    <a:pt x="13603" y="16669"/>
                    <a:pt x="16670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3376950" y="1714975"/>
              <a:ext cx="1701975" cy="3060575"/>
            </a:xfrm>
            <a:custGeom>
              <a:avLst/>
              <a:gdLst/>
              <a:ahLst/>
              <a:cxnLst/>
              <a:rect l="l" t="t" r="r" b="b"/>
              <a:pathLst>
                <a:path w="68079" h="122423" extrusionOk="0">
                  <a:moveTo>
                    <a:pt x="1" y="1"/>
                  </a:moveTo>
                  <a:lnTo>
                    <a:pt x="9102" y="122423"/>
                  </a:lnTo>
                  <a:cubicBezTo>
                    <a:pt x="22574" y="122423"/>
                    <a:pt x="37514" y="115540"/>
                    <a:pt x="49942" y="104580"/>
                  </a:cubicBezTo>
                  <a:lnTo>
                    <a:pt x="68079" y="248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1902550" y="1019350"/>
              <a:ext cx="1701950" cy="3757025"/>
            </a:xfrm>
            <a:custGeom>
              <a:avLst/>
              <a:gdLst/>
              <a:ahLst/>
              <a:cxnLst/>
              <a:rect l="l" t="t" r="r" b="b"/>
              <a:pathLst>
                <a:path w="68078" h="150281" extrusionOk="0">
                  <a:moveTo>
                    <a:pt x="45374" y="1"/>
                  </a:moveTo>
                  <a:cubicBezTo>
                    <a:pt x="33142" y="13962"/>
                    <a:pt x="0" y="41363"/>
                    <a:pt x="0" y="41363"/>
                  </a:cubicBezTo>
                  <a:lnTo>
                    <a:pt x="0" y="77669"/>
                  </a:lnTo>
                  <a:cubicBezTo>
                    <a:pt x="0" y="115247"/>
                    <a:pt x="37676" y="150281"/>
                    <a:pt x="68078" y="150281"/>
                  </a:cubicBezTo>
                  <a:lnTo>
                    <a:pt x="68078" y="1"/>
                  </a:lnTo>
                  <a:close/>
                </a:path>
              </a:pathLst>
            </a:custGeom>
            <a:solidFill>
              <a:srgbClr val="FC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902550" y="533325"/>
              <a:ext cx="1377400" cy="1520100"/>
            </a:xfrm>
            <a:custGeom>
              <a:avLst/>
              <a:gdLst/>
              <a:ahLst/>
              <a:cxnLst/>
              <a:rect l="l" t="t" r="r" b="b"/>
              <a:pathLst>
                <a:path w="55096" h="60804" extrusionOk="0">
                  <a:moveTo>
                    <a:pt x="29749" y="0"/>
                  </a:moveTo>
                  <a:cubicBezTo>
                    <a:pt x="11809" y="12233"/>
                    <a:pt x="0" y="32881"/>
                    <a:pt x="0" y="56270"/>
                  </a:cubicBezTo>
                  <a:lnTo>
                    <a:pt x="0" y="60804"/>
                  </a:lnTo>
                  <a:cubicBezTo>
                    <a:pt x="17778" y="54149"/>
                    <a:pt x="33142" y="42471"/>
                    <a:pt x="45374" y="28510"/>
                  </a:cubicBezTo>
                  <a:lnTo>
                    <a:pt x="55095" y="13114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2646275" y="238125"/>
              <a:ext cx="3562125" cy="5219200"/>
            </a:xfrm>
            <a:custGeom>
              <a:avLst/>
              <a:gdLst/>
              <a:ahLst/>
              <a:cxnLst/>
              <a:rect l="l" t="t" r="r" b="b"/>
              <a:pathLst>
                <a:path w="142485" h="208768" extrusionOk="0">
                  <a:moveTo>
                    <a:pt x="38329" y="0"/>
                  </a:moveTo>
                  <a:cubicBezTo>
                    <a:pt x="24107" y="0"/>
                    <a:pt x="10928" y="4338"/>
                    <a:pt x="0" y="11808"/>
                  </a:cubicBezTo>
                  <a:lnTo>
                    <a:pt x="15625" y="40318"/>
                  </a:lnTo>
                  <a:lnTo>
                    <a:pt x="41036" y="86736"/>
                  </a:lnTo>
                  <a:cubicBezTo>
                    <a:pt x="47038" y="97696"/>
                    <a:pt x="62141" y="106634"/>
                    <a:pt x="74602" y="106634"/>
                  </a:cubicBezTo>
                  <a:lnTo>
                    <a:pt x="79169" y="106634"/>
                  </a:lnTo>
                  <a:lnTo>
                    <a:pt x="79169" y="208735"/>
                  </a:lnTo>
                  <a:lnTo>
                    <a:pt x="122553" y="208767"/>
                  </a:lnTo>
                  <a:cubicBezTo>
                    <a:pt x="134851" y="196437"/>
                    <a:pt x="142484" y="179442"/>
                    <a:pt x="142484" y="160653"/>
                  </a:cubicBezTo>
                  <a:cubicBezTo>
                    <a:pt x="142484" y="151911"/>
                    <a:pt x="140853" y="143593"/>
                    <a:pt x="137852" y="135927"/>
                  </a:cubicBezTo>
                  <a:lnTo>
                    <a:pt x="101742" y="43352"/>
                  </a:lnTo>
                  <a:cubicBezTo>
                    <a:pt x="91858" y="17974"/>
                    <a:pt x="67197" y="0"/>
                    <a:pt x="38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2470125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1" y="1"/>
                  </a:moveTo>
                  <a:lnTo>
                    <a:pt x="1" y="13603"/>
                  </a:lnTo>
                  <a:lnTo>
                    <a:pt x="15854" y="13603"/>
                  </a:lnTo>
                  <a:lnTo>
                    <a:pt x="15854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3093975" y="3414475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0"/>
                  </a:moveTo>
                  <a:cubicBezTo>
                    <a:pt x="1" y="11254"/>
                    <a:pt x="9134" y="20420"/>
                    <a:pt x="20421" y="20420"/>
                  </a:cubicBezTo>
                  <a:lnTo>
                    <a:pt x="24955" y="13603"/>
                  </a:lnTo>
                  <a:lnTo>
                    <a:pt x="20421" y="6818"/>
                  </a:lnTo>
                  <a:cubicBezTo>
                    <a:pt x="16670" y="6818"/>
                    <a:pt x="13603" y="3752"/>
                    <a:pt x="13603" y="0"/>
                  </a:cubicBezTo>
                  <a:close/>
                </a:path>
              </a:pathLst>
            </a:custGeom>
            <a:solidFill>
              <a:srgbClr val="D9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3604475" y="3414475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786" y="0"/>
                  </a:moveTo>
                  <a:cubicBezTo>
                    <a:pt x="6786" y="3752"/>
                    <a:pt x="3752" y="6818"/>
                    <a:pt x="1" y="6818"/>
                  </a:cubicBezTo>
                  <a:lnTo>
                    <a:pt x="1" y="20420"/>
                  </a:lnTo>
                  <a:cubicBezTo>
                    <a:pt x="11255" y="20420"/>
                    <a:pt x="20421" y="11254"/>
                    <a:pt x="20421" y="0"/>
                  </a:cubicBezTo>
                  <a:close/>
                </a:path>
              </a:pathLst>
            </a:custGeom>
            <a:solidFill>
              <a:srgbClr val="CF6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4"/>
          <p:cNvGrpSpPr/>
          <p:nvPr/>
        </p:nvGrpSpPr>
        <p:grpSpPr>
          <a:xfrm>
            <a:off x="4224873" y="1928655"/>
            <a:ext cx="568160" cy="670145"/>
            <a:chOff x="1587750" y="238125"/>
            <a:chExt cx="4424925" cy="5219200"/>
          </a:xfrm>
        </p:grpSpPr>
        <p:sp>
          <p:nvSpPr>
            <p:cNvPr id="1144" name="Google Shape;1144;p44"/>
            <p:cNvSpPr/>
            <p:nvPr/>
          </p:nvSpPr>
          <p:spPr>
            <a:xfrm>
              <a:off x="1587750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707"/>
                    <a:pt x="9134" y="40840"/>
                    <a:pt x="20421" y="40840"/>
                  </a:cubicBezTo>
                  <a:cubicBezTo>
                    <a:pt x="21236" y="40840"/>
                    <a:pt x="36437" y="40710"/>
                    <a:pt x="36437" y="40710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101725" y="262100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710"/>
                  </a:lnTo>
                  <a:cubicBezTo>
                    <a:pt x="1" y="40710"/>
                    <a:pt x="15202" y="40840"/>
                    <a:pt x="16017" y="40840"/>
                  </a:cubicBezTo>
                  <a:cubicBezTo>
                    <a:pt x="27304" y="40840"/>
                    <a:pt x="36437" y="31707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3460150" y="1140050"/>
              <a:ext cx="2042025" cy="2728675"/>
            </a:xfrm>
            <a:custGeom>
              <a:avLst/>
              <a:gdLst/>
              <a:ahLst/>
              <a:cxnLst/>
              <a:rect l="l" t="t" r="r" b="b"/>
              <a:pathLst>
                <a:path w="81681" h="109147" extrusionOk="0">
                  <a:moveTo>
                    <a:pt x="56628" y="1"/>
                  </a:moveTo>
                  <a:lnTo>
                    <a:pt x="0" y="16441"/>
                  </a:lnTo>
                  <a:lnTo>
                    <a:pt x="0" y="109147"/>
                  </a:lnTo>
                  <a:lnTo>
                    <a:pt x="81680" y="100078"/>
                  </a:lnTo>
                  <a:lnTo>
                    <a:pt x="81680" y="61815"/>
                  </a:lnTo>
                  <a:cubicBezTo>
                    <a:pt x="81680" y="40547"/>
                    <a:pt x="71927" y="12494"/>
                    <a:pt x="56628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2098250" y="1140050"/>
              <a:ext cx="1701975" cy="2842025"/>
            </a:xfrm>
            <a:custGeom>
              <a:avLst/>
              <a:gdLst/>
              <a:ahLst/>
              <a:cxnLst/>
              <a:rect l="l" t="t" r="r" b="b"/>
              <a:pathLst>
                <a:path w="68079" h="113681" extrusionOk="0">
                  <a:moveTo>
                    <a:pt x="25053" y="1"/>
                  </a:moveTo>
                  <a:cubicBezTo>
                    <a:pt x="9754" y="12494"/>
                    <a:pt x="1" y="40547"/>
                    <a:pt x="1" y="61815"/>
                  </a:cubicBezTo>
                  <a:lnTo>
                    <a:pt x="1" y="100078"/>
                  </a:lnTo>
                  <a:lnTo>
                    <a:pt x="68079" y="113681"/>
                  </a:lnTo>
                  <a:lnTo>
                    <a:pt x="68079" y="30043"/>
                  </a:lnTo>
                  <a:lnTo>
                    <a:pt x="25053" y="1"/>
                  </a:lnTo>
                  <a:close/>
                </a:path>
              </a:pathLst>
            </a:custGeom>
            <a:solidFill>
              <a:srgbClr val="A15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3460150" y="238125"/>
              <a:ext cx="2042025" cy="2447325"/>
            </a:xfrm>
            <a:custGeom>
              <a:avLst/>
              <a:gdLst/>
              <a:ahLst/>
              <a:cxnLst/>
              <a:rect l="l" t="t" r="r" b="b"/>
              <a:pathLst>
                <a:path w="81681" h="97893" extrusionOk="0">
                  <a:moveTo>
                    <a:pt x="13603" y="0"/>
                  </a:moveTo>
                  <a:lnTo>
                    <a:pt x="0" y="33077"/>
                  </a:lnTo>
                  <a:lnTo>
                    <a:pt x="13603" y="66120"/>
                  </a:lnTo>
                  <a:cubicBezTo>
                    <a:pt x="30369" y="66120"/>
                    <a:pt x="47592" y="57835"/>
                    <a:pt x="56628" y="45146"/>
                  </a:cubicBezTo>
                  <a:cubicBezTo>
                    <a:pt x="71927" y="57639"/>
                    <a:pt x="81680" y="76624"/>
                    <a:pt x="81680" y="97892"/>
                  </a:cubicBezTo>
                  <a:cubicBezTo>
                    <a:pt x="81680" y="97892"/>
                    <a:pt x="81680" y="47266"/>
                    <a:pt x="81680" y="40612"/>
                  </a:cubicBezTo>
                  <a:cubicBezTo>
                    <a:pt x="81680" y="35654"/>
                    <a:pt x="80049" y="30630"/>
                    <a:pt x="76722" y="26455"/>
                  </a:cubicBezTo>
                  <a:cubicBezTo>
                    <a:pt x="72318" y="20942"/>
                    <a:pt x="65860" y="18006"/>
                    <a:pt x="59303" y="17908"/>
                  </a:cubicBezTo>
                  <a:cubicBezTo>
                    <a:pt x="57150" y="13570"/>
                    <a:pt x="53562" y="9884"/>
                    <a:pt x="48865" y="7633"/>
                  </a:cubicBezTo>
                  <a:cubicBezTo>
                    <a:pt x="45687" y="6095"/>
                    <a:pt x="42335" y="5371"/>
                    <a:pt x="39039" y="5371"/>
                  </a:cubicBezTo>
                  <a:cubicBezTo>
                    <a:pt x="35973" y="5371"/>
                    <a:pt x="32956" y="5997"/>
                    <a:pt x="30173" y="7176"/>
                  </a:cubicBezTo>
                  <a:cubicBezTo>
                    <a:pt x="26031" y="2773"/>
                    <a:pt x="20127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2098250" y="238125"/>
              <a:ext cx="1701975" cy="2447325"/>
            </a:xfrm>
            <a:custGeom>
              <a:avLst/>
              <a:gdLst/>
              <a:ahLst/>
              <a:cxnLst/>
              <a:rect l="l" t="t" r="r" b="b"/>
              <a:pathLst>
                <a:path w="68079" h="97893" extrusionOk="0">
                  <a:moveTo>
                    <a:pt x="68079" y="0"/>
                  </a:moveTo>
                  <a:cubicBezTo>
                    <a:pt x="61555" y="0"/>
                    <a:pt x="55650" y="2773"/>
                    <a:pt x="51508" y="7176"/>
                  </a:cubicBezTo>
                  <a:cubicBezTo>
                    <a:pt x="48725" y="5997"/>
                    <a:pt x="45708" y="5371"/>
                    <a:pt x="42643" y="5371"/>
                  </a:cubicBezTo>
                  <a:cubicBezTo>
                    <a:pt x="39346" y="5371"/>
                    <a:pt x="35994" y="6095"/>
                    <a:pt x="32816" y="7633"/>
                  </a:cubicBezTo>
                  <a:cubicBezTo>
                    <a:pt x="28119" y="9884"/>
                    <a:pt x="24531" y="13570"/>
                    <a:pt x="22378" y="17908"/>
                  </a:cubicBezTo>
                  <a:cubicBezTo>
                    <a:pt x="15822" y="18006"/>
                    <a:pt x="9363" y="20942"/>
                    <a:pt x="4959" y="26455"/>
                  </a:cubicBezTo>
                  <a:cubicBezTo>
                    <a:pt x="1632" y="30630"/>
                    <a:pt x="1" y="35654"/>
                    <a:pt x="1" y="40612"/>
                  </a:cubicBezTo>
                  <a:cubicBezTo>
                    <a:pt x="1" y="47266"/>
                    <a:pt x="1" y="97892"/>
                    <a:pt x="1" y="97892"/>
                  </a:cubicBezTo>
                  <a:cubicBezTo>
                    <a:pt x="1" y="76624"/>
                    <a:pt x="9754" y="57639"/>
                    <a:pt x="25053" y="45146"/>
                  </a:cubicBezTo>
                  <a:cubicBezTo>
                    <a:pt x="34089" y="57835"/>
                    <a:pt x="51312" y="66120"/>
                    <a:pt x="68079" y="66120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460150" y="3642000"/>
              <a:ext cx="2042025" cy="1815325"/>
            </a:xfrm>
            <a:custGeom>
              <a:avLst/>
              <a:gdLst/>
              <a:ahLst/>
              <a:cxnLst/>
              <a:rect l="l" t="t" r="r" b="b"/>
              <a:pathLst>
                <a:path w="81681" h="72613" extrusionOk="0">
                  <a:moveTo>
                    <a:pt x="13603" y="0"/>
                  </a:moveTo>
                  <a:lnTo>
                    <a:pt x="0" y="36306"/>
                  </a:lnTo>
                  <a:lnTo>
                    <a:pt x="13603" y="72612"/>
                  </a:lnTo>
                  <a:cubicBezTo>
                    <a:pt x="51213" y="72612"/>
                    <a:pt x="81680" y="42145"/>
                    <a:pt x="81680" y="4534"/>
                  </a:cubicBezTo>
                  <a:lnTo>
                    <a:pt x="816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098250" y="3642000"/>
              <a:ext cx="1701975" cy="1815325"/>
            </a:xfrm>
            <a:custGeom>
              <a:avLst/>
              <a:gdLst/>
              <a:ahLst/>
              <a:cxnLst/>
              <a:rect l="l" t="t" r="r" b="b"/>
              <a:pathLst>
                <a:path w="68079" h="72613" extrusionOk="0">
                  <a:moveTo>
                    <a:pt x="1" y="0"/>
                  </a:moveTo>
                  <a:lnTo>
                    <a:pt x="1" y="4534"/>
                  </a:lnTo>
                  <a:cubicBezTo>
                    <a:pt x="1" y="42145"/>
                    <a:pt x="30468" y="72612"/>
                    <a:pt x="68079" y="72612"/>
                  </a:cubicBezTo>
                  <a:lnTo>
                    <a:pt x="6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26658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0"/>
                  </a:lnTo>
                  <a:lnTo>
                    <a:pt x="29489" y="20420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4197350" y="262100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0"/>
                  </a:moveTo>
                  <a:lnTo>
                    <a:pt x="0" y="20420"/>
                  </a:lnTo>
                  <a:lnTo>
                    <a:pt x="13603" y="20420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289700" y="3982050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1"/>
                  </a:moveTo>
                  <a:cubicBezTo>
                    <a:pt x="1" y="11287"/>
                    <a:pt x="9167" y="20421"/>
                    <a:pt x="20421" y="20421"/>
                  </a:cubicBezTo>
                  <a:lnTo>
                    <a:pt x="24955" y="13636"/>
                  </a:lnTo>
                  <a:lnTo>
                    <a:pt x="20421" y="6818"/>
                  </a:lnTo>
                  <a:cubicBezTo>
                    <a:pt x="16669" y="6818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8F5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3800200" y="3982050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818" y="1"/>
                  </a:moveTo>
                  <a:cubicBezTo>
                    <a:pt x="6818" y="3752"/>
                    <a:pt x="3752" y="6818"/>
                    <a:pt x="1" y="6818"/>
                  </a:cubicBezTo>
                  <a:lnTo>
                    <a:pt x="1" y="20421"/>
                  </a:lnTo>
                  <a:cubicBezTo>
                    <a:pt x="11254" y="20421"/>
                    <a:pt x="20421" y="11287"/>
                    <a:pt x="20421" y="1"/>
                  </a:cubicBezTo>
                  <a:close/>
                </a:path>
              </a:pathLst>
            </a:custGeom>
            <a:solidFill>
              <a:srgbClr val="79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4"/>
          <p:cNvGrpSpPr/>
          <p:nvPr/>
        </p:nvGrpSpPr>
        <p:grpSpPr>
          <a:xfrm>
            <a:off x="2642760" y="1927089"/>
            <a:ext cx="570815" cy="673277"/>
            <a:chOff x="1587750" y="238125"/>
            <a:chExt cx="4424925" cy="5219200"/>
          </a:xfrm>
        </p:grpSpPr>
        <p:sp>
          <p:nvSpPr>
            <p:cNvPr id="1157" name="Google Shape;1157;p44"/>
            <p:cNvSpPr/>
            <p:nvPr/>
          </p:nvSpPr>
          <p:spPr>
            <a:xfrm>
              <a:off x="3460150" y="238125"/>
              <a:ext cx="2382075" cy="2496250"/>
            </a:xfrm>
            <a:custGeom>
              <a:avLst/>
              <a:gdLst/>
              <a:ahLst/>
              <a:cxnLst/>
              <a:rect l="l" t="t" r="r" b="b"/>
              <a:pathLst>
                <a:path w="95283" h="99850" extrusionOk="0">
                  <a:moveTo>
                    <a:pt x="13603" y="0"/>
                  </a:moveTo>
                  <a:lnTo>
                    <a:pt x="0" y="99849"/>
                  </a:lnTo>
                  <a:lnTo>
                    <a:pt x="95283" y="99849"/>
                  </a:lnTo>
                  <a:lnTo>
                    <a:pt x="95283" y="81680"/>
                  </a:lnTo>
                  <a:cubicBezTo>
                    <a:pt x="95283" y="36632"/>
                    <a:pt x="58651" y="0"/>
                    <a:pt x="13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1758200" y="238125"/>
              <a:ext cx="2042025" cy="2496250"/>
            </a:xfrm>
            <a:custGeom>
              <a:avLst/>
              <a:gdLst/>
              <a:ahLst/>
              <a:cxnLst/>
              <a:rect l="l" t="t" r="r" b="b"/>
              <a:pathLst>
                <a:path w="81681" h="99850" extrusionOk="0">
                  <a:moveTo>
                    <a:pt x="81681" y="0"/>
                  </a:moveTo>
                  <a:cubicBezTo>
                    <a:pt x="36633" y="0"/>
                    <a:pt x="0" y="36632"/>
                    <a:pt x="0" y="81680"/>
                  </a:cubicBezTo>
                  <a:lnTo>
                    <a:pt x="0" y="99849"/>
                  </a:lnTo>
                  <a:lnTo>
                    <a:pt x="81681" y="99849"/>
                  </a:lnTo>
                  <a:lnTo>
                    <a:pt x="8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1758200" y="3074400"/>
              <a:ext cx="2268725" cy="2382925"/>
            </a:xfrm>
            <a:custGeom>
              <a:avLst/>
              <a:gdLst/>
              <a:ahLst/>
              <a:cxnLst/>
              <a:rect l="l" t="t" r="r" b="b"/>
              <a:pathLst>
                <a:path w="90749" h="95317" extrusionOk="0">
                  <a:moveTo>
                    <a:pt x="0" y="1"/>
                  </a:moveTo>
                  <a:lnTo>
                    <a:pt x="0" y="95316"/>
                  </a:lnTo>
                  <a:lnTo>
                    <a:pt x="81681" y="95316"/>
                  </a:lnTo>
                  <a:lnTo>
                    <a:pt x="907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800200" y="3074400"/>
              <a:ext cx="2042025" cy="2382925"/>
            </a:xfrm>
            <a:custGeom>
              <a:avLst/>
              <a:gdLst/>
              <a:ahLst/>
              <a:cxnLst/>
              <a:rect l="l" t="t" r="r" b="b"/>
              <a:pathLst>
                <a:path w="81681" h="95317" extrusionOk="0">
                  <a:moveTo>
                    <a:pt x="1" y="1"/>
                  </a:moveTo>
                  <a:lnTo>
                    <a:pt x="1" y="95316"/>
                  </a:lnTo>
                  <a:lnTo>
                    <a:pt x="81681" y="95316"/>
                  </a:lnTo>
                  <a:lnTo>
                    <a:pt x="81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5101725" y="250765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1" y="0"/>
                  </a:moveTo>
                  <a:lnTo>
                    <a:pt x="1" y="40677"/>
                  </a:lnTo>
                  <a:cubicBezTo>
                    <a:pt x="1" y="40677"/>
                    <a:pt x="15202" y="40840"/>
                    <a:pt x="16017" y="40840"/>
                  </a:cubicBezTo>
                  <a:cubicBezTo>
                    <a:pt x="27304" y="40840"/>
                    <a:pt x="36437" y="31674"/>
                    <a:pt x="36437" y="20420"/>
                  </a:cubicBezTo>
                  <a:cubicBezTo>
                    <a:pt x="36437" y="9134"/>
                    <a:pt x="27304" y="0"/>
                    <a:pt x="16017" y="0"/>
                  </a:cubicBezTo>
                  <a:close/>
                </a:path>
              </a:pathLst>
            </a:custGeom>
            <a:solidFill>
              <a:srgbClr val="FFBE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1587750" y="2507650"/>
              <a:ext cx="910950" cy="1021025"/>
            </a:xfrm>
            <a:custGeom>
              <a:avLst/>
              <a:gdLst/>
              <a:ahLst/>
              <a:cxnLst/>
              <a:rect l="l" t="t" r="r" b="b"/>
              <a:pathLst>
                <a:path w="36438" h="40841" extrusionOk="0">
                  <a:moveTo>
                    <a:pt x="20421" y="0"/>
                  </a:moveTo>
                  <a:cubicBezTo>
                    <a:pt x="9134" y="0"/>
                    <a:pt x="1" y="9134"/>
                    <a:pt x="1" y="20420"/>
                  </a:cubicBezTo>
                  <a:cubicBezTo>
                    <a:pt x="1" y="31674"/>
                    <a:pt x="9134" y="40840"/>
                    <a:pt x="20421" y="40840"/>
                  </a:cubicBezTo>
                  <a:cubicBezTo>
                    <a:pt x="21236" y="40840"/>
                    <a:pt x="36437" y="40677"/>
                    <a:pt x="36437" y="40677"/>
                  </a:cubicBezTo>
                  <a:lnTo>
                    <a:pt x="36437" y="0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1648100" y="32415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1" y="13603"/>
                  </a:moveTo>
                  <a:cubicBezTo>
                    <a:pt x="24172" y="13603"/>
                    <a:pt x="27238" y="16670"/>
                    <a:pt x="27238" y="20421"/>
                  </a:cubicBezTo>
                  <a:cubicBezTo>
                    <a:pt x="27238" y="24172"/>
                    <a:pt x="24172" y="27206"/>
                    <a:pt x="20421" y="27206"/>
                  </a:cubicBezTo>
                  <a:cubicBezTo>
                    <a:pt x="16669" y="27206"/>
                    <a:pt x="13603" y="24172"/>
                    <a:pt x="13603" y="20421"/>
                  </a:cubicBezTo>
                  <a:cubicBezTo>
                    <a:pt x="13603" y="16670"/>
                    <a:pt x="16669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35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35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4931300" y="32415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0" y="13603"/>
                  </a:moveTo>
                  <a:cubicBezTo>
                    <a:pt x="24172" y="13603"/>
                    <a:pt x="27238" y="16670"/>
                    <a:pt x="27238" y="20421"/>
                  </a:cubicBezTo>
                  <a:cubicBezTo>
                    <a:pt x="27238" y="24172"/>
                    <a:pt x="24172" y="27206"/>
                    <a:pt x="20420" y="27206"/>
                  </a:cubicBezTo>
                  <a:cubicBezTo>
                    <a:pt x="16669" y="27206"/>
                    <a:pt x="13603" y="24172"/>
                    <a:pt x="13603" y="20421"/>
                  </a:cubicBezTo>
                  <a:cubicBezTo>
                    <a:pt x="13603" y="16670"/>
                    <a:pt x="16669" y="13603"/>
                    <a:pt x="20420" y="13603"/>
                  </a:cubicBezTo>
                  <a:close/>
                  <a:moveTo>
                    <a:pt x="20420" y="1"/>
                  </a:moveTo>
                  <a:cubicBezTo>
                    <a:pt x="9167" y="1"/>
                    <a:pt x="0" y="9135"/>
                    <a:pt x="0" y="20421"/>
                  </a:cubicBezTo>
                  <a:cubicBezTo>
                    <a:pt x="0" y="31675"/>
                    <a:pt x="9167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35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098250" y="805700"/>
              <a:ext cx="1928675" cy="3970675"/>
            </a:xfrm>
            <a:custGeom>
              <a:avLst/>
              <a:gdLst/>
              <a:ahLst/>
              <a:cxnLst/>
              <a:rect l="l" t="t" r="r" b="b"/>
              <a:pathLst>
                <a:path w="77147" h="158827" extrusionOk="0">
                  <a:moveTo>
                    <a:pt x="68079" y="0"/>
                  </a:moveTo>
                  <a:lnTo>
                    <a:pt x="2611" y="40319"/>
                  </a:lnTo>
                  <a:cubicBezTo>
                    <a:pt x="914" y="46255"/>
                    <a:pt x="1" y="52518"/>
                    <a:pt x="1" y="58977"/>
                  </a:cubicBezTo>
                  <a:lnTo>
                    <a:pt x="1" y="90749"/>
                  </a:lnTo>
                  <a:cubicBezTo>
                    <a:pt x="1" y="128360"/>
                    <a:pt x="30468" y="158827"/>
                    <a:pt x="68079" y="158827"/>
                  </a:cubicBezTo>
                  <a:lnTo>
                    <a:pt x="77147" y="79397"/>
                  </a:lnTo>
                  <a:lnTo>
                    <a:pt x="68079" y="0"/>
                  </a:lnTo>
                  <a:close/>
                </a:path>
              </a:pathLst>
            </a:custGeom>
            <a:solidFill>
              <a:srgbClr val="FFE0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800200" y="805700"/>
              <a:ext cx="1701975" cy="3970675"/>
            </a:xfrm>
            <a:custGeom>
              <a:avLst/>
              <a:gdLst/>
              <a:ahLst/>
              <a:cxnLst/>
              <a:rect l="l" t="t" r="r" b="b"/>
              <a:pathLst>
                <a:path w="68079" h="158827" extrusionOk="0">
                  <a:moveTo>
                    <a:pt x="1" y="0"/>
                  </a:moveTo>
                  <a:lnTo>
                    <a:pt x="1" y="158827"/>
                  </a:lnTo>
                  <a:cubicBezTo>
                    <a:pt x="37611" y="158827"/>
                    <a:pt x="68078" y="128360"/>
                    <a:pt x="68078" y="90749"/>
                  </a:cubicBezTo>
                  <a:lnTo>
                    <a:pt x="68078" y="58977"/>
                  </a:lnTo>
                  <a:cubicBezTo>
                    <a:pt x="68078" y="52518"/>
                    <a:pt x="67165" y="46255"/>
                    <a:pt x="65469" y="403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C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800200" y="578175"/>
              <a:ext cx="1636725" cy="1235500"/>
            </a:xfrm>
            <a:custGeom>
              <a:avLst/>
              <a:gdLst/>
              <a:ahLst/>
              <a:cxnLst/>
              <a:rect l="l" t="t" r="r" b="b"/>
              <a:pathLst>
                <a:path w="65469" h="49420" extrusionOk="0">
                  <a:moveTo>
                    <a:pt x="1" y="0"/>
                  </a:moveTo>
                  <a:lnTo>
                    <a:pt x="1" y="9101"/>
                  </a:lnTo>
                  <a:cubicBezTo>
                    <a:pt x="1" y="24074"/>
                    <a:pt x="12005" y="38720"/>
                    <a:pt x="26716" y="41656"/>
                  </a:cubicBezTo>
                  <a:lnTo>
                    <a:pt x="65469" y="49420"/>
                  </a:lnTo>
                  <a:cubicBezTo>
                    <a:pt x="57379" y="20910"/>
                    <a:pt x="3112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2163500" y="578175"/>
              <a:ext cx="1636725" cy="1235500"/>
            </a:xfrm>
            <a:custGeom>
              <a:avLst/>
              <a:gdLst/>
              <a:ahLst/>
              <a:cxnLst/>
              <a:rect l="l" t="t" r="r" b="b"/>
              <a:pathLst>
                <a:path w="65469" h="49420" extrusionOk="0">
                  <a:moveTo>
                    <a:pt x="65469" y="0"/>
                  </a:moveTo>
                  <a:cubicBezTo>
                    <a:pt x="34349" y="0"/>
                    <a:pt x="8090" y="20910"/>
                    <a:pt x="1" y="49420"/>
                  </a:cubicBezTo>
                  <a:lnTo>
                    <a:pt x="38753" y="41656"/>
                  </a:lnTo>
                  <a:cubicBezTo>
                    <a:pt x="53464" y="38720"/>
                    <a:pt x="65469" y="24074"/>
                    <a:pt x="65469" y="9101"/>
                  </a:cubicBezTo>
                  <a:lnTo>
                    <a:pt x="65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665850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1"/>
                  </a:moveTo>
                  <a:lnTo>
                    <a:pt x="0" y="13603"/>
                  </a:lnTo>
                  <a:lnTo>
                    <a:pt x="15886" y="13603"/>
                  </a:lnTo>
                  <a:lnTo>
                    <a:pt x="15886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5B3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4197350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0" y="1"/>
                  </a:moveTo>
                  <a:lnTo>
                    <a:pt x="0" y="20421"/>
                  </a:lnTo>
                  <a:lnTo>
                    <a:pt x="13603" y="20421"/>
                  </a:lnTo>
                  <a:lnTo>
                    <a:pt x="13603" y="13603"/>
                  </a:lnTo>
                  <a:lnTo>
                    <a:pt x="29489" y="13603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33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3289700" y="3415275"/>
              <a:ext cx="623875" cy="510550"/>
            </a:xfrm>
            <a:custGeom>
              <a:avLst/>
              <a:gdLst/>
              <a:ahLst/>
              <a:cxnLst/>
              <a:rect l="l" t="t" r="r" b="b"/>
              <a:pathLst>
                <a:path w="24955" h="20422" extrusionOk="0">
                  <a:moveTo>
                    <a:pt x="1" y="1"/>
                  </a:moveTo>
                  <a:cubicBezTo>
                    <a:pt x="1" y="11255"/>
                    <a:pt x="9167" y="20421"/>
                    <a:pt x="20421" y="20421"/>
                  </a:cubicBezTo>
                  <a:lnTo>
                    <a:pt x="24955" y="13603"/>
                  </a:lnTo>
                  <a:lnTo>
                    <a:pt x="20421" y="6786"/>
                  </a:lnTo>
                  <a:cubicBezTo>
                    <a:pt x="16669" y="6786"/>
                    <a:pt x="13603" y="3752"/>
                    <a:pt x="13603" y="1"/>
                  </a:cubicBezTo>
                  <a:close/>
                </a:path>
              </a:pathLst>
            </a:custGeom>
            <a:solidFill>
              <a:srgbClr val="F88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800200" y="3415275"/>
              <a:ext cx="510525" cy="510550"/>
            </a:xfrm>
            <a:custGeom>
              <a:avLst/>
              <a:gdLst/>
              <a:ahLst/>
              <a:cxnLst/>
              <a:rect l="l" t="t" r="r" b="b"/>
              <a:pathLst>
                <a:path w="20421" h="20422" extrusionOk="0">
                  <a:moveTo>
                    <a:pt x="6818" y="1"/>
                  </a:moveTo>
                  <a:cubicBezTo>
                    <a:pt x="6818" y="3752"/>
                    <a:pt x="3752" y="6786"/>
                    <a:pt x="1" y="6786"/>
                  </a:cubicBezTo>
                  <a:lnTo>
                    <a:pt x="1" y="20421"/>
                  </a:lnTo>
                  <a:cubicBezTo>
                    <a:pt x="11254" y="20421"/>
                    <a:pt x="20421" y="11255"/>
                    <a:pt x="20421" y="1"/>
                  </a:cubicBezTo>
                  <a:close/>
                </a:path>
              </a:pathLst>
            </a:custGeom>
            <a:solidFill>
              <a:srgbClr val="FD4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89;p53">
            <a:extLst>
              <a:ext uri="{FF2B5EF4-FFF2-40B4-BE49-F238E27FC236}">
                <a16:creationId xmlns:a16="http://schemas.microsoft.com/office/drawing/2014/main" id="{952BD7FE-D2C0-57C4-66A7-597647CB63FB}"/>
              </a:ext>
            </a:extLst>
          </p:cNvPr>
          <p:cNvGrpSpPr/>
          <p:nvPr/>
        </p:nvGrpSpPr>
        <p:grpSpPr>
          <a:xfrm>
            <a:off x="7831734" y="1925173"/>
            <a:ext cx="642544" cy="669922"/>
            <a:chOff x="1255850" y="238125"/>
            <a:chExt cx="5088725" cy="5219200"/>
          </a:xfrm>
        </p:grpSpPr>
        <p:sp>
          <p:nvSpPr>
            <p:cNvPr id="5" name="Google Shape;1290;p53">
              <a:extLst>
                <a:ext uri="{FF2B5EF4-FFF2-40B4-BE49-F238E27FC236}">
                  <a16:creationId xmlns:a16="http://schemas.microsoft.com/office/drawing/2014/main" id="{2110BBEF-C741-25FF-008A-6D4FC64D2AE5}"/>
                </a:ext>
              </a:extLst>
            </p:cNvPr>
            <p:cNvSpPr/>
            <p:nvPr/>
          </p:nvSpPr>
          <p:spPr>
            <a:xfrm>
              <a:off x="1255850" y="2325775"/>
              <a:ext cx="1047950" cy="1174350"/>
            </a:xfrm>
            <a:custGeom>
              <a:avLst/>
              <a:gdLst/>
              <a:ahLst/>
              <a:cxnLst/>
              <a:rect l="l" t="t" r="r" b="b"/>
              <a:pathLst>
                <a:path w="41918" h="46974" extrusionOk="0">
                  <a:moveTo>
                    <a:pt x="23487" y="1"/>
                  </a:moveTo>
                  <a:cubicBezTo>
                    <a:pt x="10504" y="1"/>
                    <a:pt x="1" y="10504"/>
                    <a:pt x="1" y="23487"/>
                  </a:cubicBezTo>
                  <a:cubicBezTo>
                    <a:pt x="1" y="36470"/>
                    <a:pt x="10504" y="46973"/>
                    <a:pt x="23487" y="46973"/>
                  </a:cubicBezTo>
                  <a:cubicBezTo>
                    <a:pt x="24433" y="46973"/>
                    <a:pt x="41917" y="46810"/>
                    <a:pt x="41917" y="46810"/>
                  </a:cubicBezTo>
                  <a:lnTo>
                    <a:pt x="41917" y="1"/>
                  </a:lnTo>
                  <a:close/>
                </a:path>
              </a:pathLst>
            </a:custGeom>
            <a:solidFill>
              <a:srgbClr val="D5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1;p53">
              <a:extLst>
                <a:ext uri="{FF2B5EF4-FFF2-40B4-BE49-F238E27FC236}">
                  <a16:creationId xmlns:a16="http://schemas.microsoft.com/office/drawing/2014/main" id="{F7ED96EB-02AD-9136-FAA4-BECBFEE6E47E}"/>
                </a:ext>
              </a:extLst>
            </p:cNvPr>
            <p:cNvSpPr/>
            <p:nvPr/>
          </p:nvSpPr>
          <p:spPr>
            <a:xfrm>
              <a:off x="1325175" y="3169825"/>
              <a:ext cx="1174325" cy="1174350"/>
            </a:xfrm>
            <a:custGeom>
              <a:avLst/>
              <a:gdLst/>
              <a:ahLst/>
              <a:cxnLst/>
              <a:rect l="l" t="t" r="r" b="b"/>
              <a:pathLst>
                <a:path w="46973" h="46974" extrusionOk="0">
                  <a:moveTo>
                    <a:pt x="23487" y="15658"/>
                  </a:moveTo>
                  <a:cubicBezTo>
                    <a:pt x="27792" y="15658"/>
                    <a:pt x="31315" y="19181"/>
                    <a:pt x="31315" y="23487"/>
                  </a:cubicBezTo>
                  <a:cubicBezTo>
                    <a:pt x="31315" y="27793"/>
                    <a:pt x="27792" y="31315"/>
                    <a:pt x="23487" y="31315"/>
                  </a:cubicBezTo>
                  <a:cubicBezTo>
                    <a:pt x="19181" y="31315"/>
                    <a:pt x="15658" y="27793"/>
                    <a:pt x="15658" y="23487"/>
                  </a:cubicBezTo>
                  <a:cubicBezTo>
                    <a:pt x="15658" y="19181"/>
                    <a:pt x="19181" y="15658"/>
                    <a:pt x="23487" y="15658"/>
                  </a:cubicBezTo>
                  <a:close/>
                  <a:moveTo>
                    <a:pt x="23487" y="0"/>
                  </a:moveTo>
                  <a:cubicBezTo>
                    <a:pt x="10536" y="0"/>
                    <a:pt x="0" y="10537"/>
                    <a:pt x="0" y="23487"/>
                  </a:cubicBezTo>
                  <a:cubicBezTo>
                    <a:pt x="0" y="36437"/>
                    <a:pt x="10536" y="46973"/>
                    <a:pt x="23487" y="46973"/>
                  </a:cubicBezTo>
                  <a:cubicBezTo>
                    <a:pt x="36437" y="46973"/>
                    <a:pt x="46973" y="36437"/>
                    <a:pt x="46973" y="23487"/>
                  </a:cubicBezTo>
                  <a:cubicBezTo>
                    <a:pt x="46973" y="10537"/>
                    <a:pt x="36437" y="0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2;p53">
              <a:extLst>
                <a:ext uri="{FF2B5EF4-FFF2-40B4-BE49-F238E27FC236}">
                  <a16:creationId xmlns:a16="http://schemas.microsoft.com/office/drawing/2014/main" id="{C1C26ABF-B72B-7FBD-B083-02720A8B69A6}"/>
                </a:ext>
              </a:extLst>
            </p:cNvPr>
            <p:cNvSpPr/>
            <p:nvPr/>
          </p:nvSpPr>
          <p:spPr>
            <a:xfrm>
              <a:off x="5427125" y="2325775"/>
              <a:ext cx="917450" cy="1174350"/>
            </a:xfrm>
            <a:custGeom>
              <a:avLst/>
              <a:gdLst/>
              <a:ahLst/>
              <a:cxnLst/>
              <a:rect l="l" t="t" r="r" b="b"/>
              <a:pathLst>
                <a:path w="36698" h="46974" extrusionOk="0">
                  <a:moveTo>
                    <a:pt x="0" y="1"/>
                  </a:moveTo>
                  <a:lnTo>
                    <a:pt x="0" y="46810"/>
                  </a:lnTo>
                  <a:cubicBezTo>
                    <a:pt x="0" y="46810"/>
                    <a:pt x="12265" y="46973"/>
                    <a:pt x="13211" y="46973"/>
                  </a:cubicBezTo>
                  <a:cubicBezTo>
                    <a:pt x="26194" y="46973"/>
                    <a:pt x="36698" y="36470"/>
                    <a:pt x="36698" y="23487"/>
                  </a:cubicBezTo>
                  <a:cubicBezTo>
                    <a:pt x="36698" y="10504"/>
                    <a:pt x="26194" y="1"/>
                    <a:pt x="13211" y="1"/>
                  </a:cubicBezTo>
                  <a:close/>
                </a:path>
              </a:pathLst>
            </a:custGeom>
            <a:solidFill>
              <a:srgbClr val="C4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3;p53">
              <a:extLst>
                <a:ext uri="{FF2B5EF4-FFF2-40B4-BE49-F238E27FC236}">
                  <a16:creationId xmlns:a16="http://schemas.microsoft.com/office/drawing/2014/main" id="{13AC9894-2CF8-AC13-FB07-629C334BB69B}"/>
                </a:ext>
              </a:extLst>
            </p:cNvPr>
            <p:cNvSpPr/>
            <p:nvPr/>
          </p:nvSpPr>
          <p:spPr>
            <a:xfrm>
              <a:off x="5100925" y="3169825"/>
              <a:ext cx="1174325" cy="1174350"/>
            </a:xfrm>
            <a:custGeom>
              <a:avLst/>
              <a:gdLst/>
              <a:ahLst/>
              <a:cxnLst/>
              <a:rect l="l" t="t" r="r" b="b"/>
              <a:pathLst>
                <a:path w="46973" h="46974" extrusionOk="0">
                  <a:moveTo>
                    <a:pt x="23487" y="15658"/>
                  </a:moveTo>
                  <a:cubicBezTo>
                    <a:pt x="27792" y="15658"/>
                    <a:pt x="31315" y="19181"/>
                    <a:pt x="31315" y="23487"/>
                  </a:cubicBezTo>
                  <a:cubicBezTo>
                    <a:pt x="31315" y="27793"/>
                    <a:pt x="27792" y="31315"/>
                    <a:pt x="23487" y="31315"/>
                  </a:cubicBezTo>
                  <a:cubicBezTo>
                    <a:pt x="19181" y="31315"/>
                    <a:pt x="15658" y="27793"/>
                    <a:pt x="15658" y="23487"/>
                  </a:cubicBezTo>
                  <a:cubicBezTo>
                    <a:pt x="15658" y="19181"/>
                    <a:pt x="19181" y="15658"/>
                    <a:pt x="23487" y="15658"/>
                  </a:cubicBezTo>
                  <a:close/>
                  <a:moveTo>
                    <a:pt x="23487" y="0"/>
                  </a:moveTo>
                  <a:cubicBezTo>
                    <a:pt x="10536" y="0"/>
                    <a:pt x="0" y="10537"/>
                    <a:pt x="0" y="23487"/>
                  </a:cubicBezTo>
                  <a:cubicBezTo>
                    <a:pt x="0" y="36437"/>
                    <a:pt x="10536" y="46973"/>
                    <a:pt x="23487" y="46973"/>
                  </a:cubicBezTo>
                  <a:cubicBezTo>
                    <a:pt x="36437" y="46973"/>
                    <a:pt x="46973" y="36437"/>
                    <a:pt x="46973" y="23487"/>
                  </a:cubicBezTo>
                  <a:cubicBezTo>
                    <a:pt x="46973" y="10537"/>
                    <a:pt x="36437" y="0"/>
                    <a:pt x="23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4;p53">
              <a:extLst>
                <a:ext uri="{FF2B5EF4-FFF2-40B4-BE49-F238E27FC236}">
                  <a16:creationId xmlns:a16="http://schemas.microsoft.com/office/drawing/2014/main" id="{6CFF6CDE-162E-2F4A-2DCC-536DA60CA5A2}"/>
                </a:ext>
              </a:extLst>
            </p:cNvPr>
            <p:cNvSpPr/>
            <p:nvPr/>
          </p:nvSpPr>
          <p:spPr>
            <a:xfrm>
              <a:off x="3408775" y="1500500"/>
              <a:ext cx="2348650" cy="3956825"/>
            </a:xfrm>
            <a:custGeom>
              <a:avLst/>
              <a:gdLst/>
              <a:ahLst/>
              <a:cxnLst/>
              <a:rect l="l" t="t" r="r" b="b"/>
              <a:pathLst>
                <a:path w="93946" h="158273" extrusionOk="0">
                  <a:moveTo>
                    <a:pt x="0" y="1"/>
                  </a:moveTo>
                  <a:lnTo>
                    <a:pt x="15658" y="158272"/>
                  </a:lnTo>
                  <a:cubicBezTo>
                    <a:pt x="50626" y="158272"/>
                    <a:pt x="93945" y="117987"/>
                    <a:pt x="93945" y="74765"/>
                  </a:cubicBezTo>
                  <a:lnTo>
                    <a:pt x="93945" y="330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5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5;p53">
              <a:extLst>
                <a:ext uri="{FF2B5EF4-FFF2-40B4-BE49-F238E27FC236}">
                  <a16:creationId xmlns:a16="http://schemas.microsoft.com/office/drawing/2014/main" id="{243001FA-F13E-4F0B-0754-407E1CD6ADE2}"/>
                </a:ext>
              </a:extLst>
            </p:cNvPr>
            <p:cNvSpPr/>
            <p:nvPr/>
          </p:nvSpPr>
          <p:spPr>
            <a:xfrm>
              <a:off x="1843000" y="1005500"/>
              <a:ext cx="1957225" cy="4451825"/>
            </a:xfrm>
            <a:custGeom>
              <a:avLst/>
              <a:gdLst/>
              <a:ahLst/>
              <a:cxnLst/>
              <a:rect l="l" t="t" r="r" b="b"/>
              <a:pathLst>
                <a:path w="78289" h="178073" extrusionOk="0">
                  <a:moveTo>
                    <a:pt x="52193" y="0"/>
                  </a:moveTo>
                  <a:lnTo>
                    <a:pt x="1" y="52812"/>
                  </a:lnTo>
                  <a:lnTo>
                    <a:pt x="1" y="94565"/>
                  </a:lnTo>
                  <a:cubicBezTo>
                    <a:pt x="1" y="137787"/>
                    <a:pt x="43320" y="178072"/>
                    <a:pt x="78289" y="178072"/>
                  </a:cubicBezTo>
                  <a:lnTo>
                    <a:pt x="78289" y="0"/>
                  </a:lnTo>
                  <a:close/>
                </a:path>
              </a:pathLst>
            </a:custGeom>
            <a:solidFill>
              <a:srgbClr val="E7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6;p53">
              <a:extLst>
                <a:ext uri="{FF2B5EF4-FFF2-40B4-BE49-F238E27FC236}">
                  <a16:creationId xmlns:a16="http://schemas.microsoft.com/office/drawing/2014/main" id="{250B05C3-7E95-3C60-BA95-C19B5F48FF46}"/>
                </a:ext>
              </a:extLst>
            </p:cNvPr>
            <p:cNvSpPr/>
            <p:nvPr/>
          </p:nvSpPr>
          <p:spPr>
            <a:xfrm>
              <a:off x="2495400" y="2782450"/>
              <a:ext cx="848150" cy="587200"/>
            </a:xfrm>
            <a:custGeom>
              <a:avLst/>
              <a:gdLst/>
              <a:ahLst/>
              <a:cxnLst/>
              <a:rect l="l" t="t" r="r" b="b"/>
              <a:pathLst>
                <a:path w="33926" h="23488" extrusionOk="0">
                  <a:moveTo>
                    <a:pt x="1" y="1"/>
                  </a:moveTo>
                  <a:lnTo>
                    <a:pt x="1" y="15659"/>
                  </a:lnTo>
                  <a:lnTo>
                    <a:pt x="18268" y="15659"/>
                  </a:lnTo>
                  <a:lnTo>
                    <a:pt x="18268" y="23487"/>
                  </a:lnTo>
                  <a:lnTo>
                    <a:pt x="33925" y="23487"/>
                  </a:lnTo>
                  <a:lnTo>
                    <a:pt x="33925" y="1"/>
                  </a:lnTo>
                  <a:close/>
                </a:path>
              </a:pathLst>
            </a:custGeom>
            <a:solidFill>
              <a:srgbClr val="442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7;p53">
              <a:extLst>
                <a:ext uri="{FF2B5EF4-FFF2-40B4-BE49-F238E27FC236}">
                  <a16:creationId xmlns:a16="http://schemas.microsoft.com/office/drawing/2014/main" id="{44F77C6E-8DF5-0D13-7C34-1C1DBD39A5CB}"/>
                </a:ext>
              </a:extLst>
            </p:cNvPr>
            <p:cNvSpPr/>
            <p:nvPr/>
          </p:nvSpPr>
          <p:spPr>
            <a:xfrm>
              <a:off x="4256875" y="2782450"/>
              <a:ext cx="848150" cy="587200"/>
            </a:xfrm>
            <a:custGeom>
              <a:avLst/>
              <a:gdLst/>
              <a:ahLst/>
              <a:cxnLst/>
              <a:rect l="l" t="t" r="r" b="b"/>
              <a:pathLst>
                <a:path w="33926" h="23488" extrusionOk="0">
                  <a:moveTo>
                    <a:pt x="1" y="1"/>
                  </a:moveTo>
                  <a:lnTo>
                    <a:pt x="1" y="23487"/>
                  </a:lnTo>
                  <a:lnTo>
                    <a:pt x="15658" y="23487"/>
                  </a:lnTo>
                  <a:lnTo>
                    <a:pt x="15658" y="15659"/>
                  </a:lnTo>
                  <a:lnTo>
                    <a:pt x="33925" y="15659"/>
                  </a:lnTo>
                  <a:lnTo>
                    <a:pt x="339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8;p53">
              <a:extLst>
                <a:ext uri="{FF2B5EF4-FFF2-40B4-BE49-F238E27FC236}">
                  <a16:creationId xmlns:a16="http://schemas.microsoft.com/office/drawing/2014/main" id="{61733C5E-20AF-2225-CB4E-DAFC68050FE5}"/>
                </a:ext>
              </a:extLst>
            </p:cNvPr>
            <p:cNvSpPr/>
            <p:nvPr/>
          </p:nvSpPr>
          <p:spPr>
            <a:xfrm>
              <a:off x="3213050" y="3891525"/>
              <a:ext cx="717650" cy="587200"/>
            </a:xfrm>
            <a:custGeom>
              <a:avLst/>
              <a:gdLst/>
              <a:ahLst/>
              <a:cxnLst/>
              <a:rect l="l" t="t" r="r" b="b"/>
              <a:pathLst>
                <a:path w="28706" h="23488" extrusionOk="0">
                  <a:moveTo>
                    <a:pt x="0" y="1"/>
                  </a:moveTo>
                  <a:cubicBezTo>
                    <a:pt x="0" y="12951"/>
                    <a:pt x="10536" y="23487"/>
                    <a:pt x="23487" y="23487"/>
                  </a:cubicBezTo>
                  <a:lnTo>
                    <a:pt x="28706" y="15659"/>
                  </a:lnTo>
                  <a:lnTo>
                    <a:pt x="23487" y="7830"/>
                  </a:lnTo>
                  <a:cubicBezTo>
                    <a:pt x="19181" y="7830"/>
                    <a:pt x="15658" y="4307"/>
                    <a:pt x="15658" y="1"/>
                  </a:cubicBezTo>
                  <a:close/>
                </a:path>
              </a:pathLst>
            </a:custGeom>
            <a:solidFill>
              <a:srgbClr val="C4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9;p53">
              <a:extLst>
                <a:ext uri="{FF2B5EF4-FFF2-40B4-BE49-F238E27FC236}">
                  <a16:creationId xmlns:a16="http://schemas.microsoft.com/office/drawing/2014/main" id="{9402A65E-6C4B-061E-2CB0-2AE045F9C3C2}"/>
                </a:ext>
              </a:extLst>
            </p:cNvPr>
            <p:cNvSpPr/>
            <p:nvPr/>
          </p:nvSpPr>
          <p:spPr>
            <a:xfrm>
              <a:off x="3800200" y="3891525"/>
              <a:ext cx="587175" cy="587200"/>
            </a:xfrm>
            <a:custGeom>
              <a:avLst/>
              <a:gdLst/>
              <a:ahLst/>
              <a:cxnLst/>
              <a:rect l="l" t="t" r="r" b="b"/>
              <a:pathLst>
                <a:path w="23487" h="23488" extrusionOk="0">
                  <a:moveTo>
                    <a:pt x="7829" y="1"/>
                  </a:moveTo>
                  <a:cubicBezTo>
                    <a:pt x="7829" y="4307"/>
                    <a:pt x="4306" y="7830"/>
                    <a:pt x="1" y="7830"/>
                  </a:cubicBezTo>
                  <a:lnTo>
                    <a:pt x="1" y="23487"/>
                  </a:lnTo>
                  <a:cubicBezTo>
                    <a:pt x="12951" y="23487"/>
                    <a:pt x="23487" y="12951"/>
                    <a:pt x="23487" y="1"/>
                  </a:cubicBezTo>
                  <a:close/>
                </a:path>
              </a:pathLst>
            </a:custGeom>
            <a:solidFill>
              <a:srgbClr val="B2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0;p53">
              <a:extLst>
                <a:ext uri="{FF2B5EF4-FFF2-40B4-BE49-F238E27FC236}">
                  <a16:creationId xmlns:a16="http://schemas.microsoft.com/office/drawing/2014/main" id="{411EACDE-3C4C-2F44-2978-F21B7D868393}"/>
                </a:ext>
              </a:extLst>
            </p:cNvPr>
            <p:cNvSpPr/>
            <p:nvPr/>
          </p:nvSpPr>
          <p:spPr>
            <a:xfrm>
              <a:off x="2886850" y="238125"/>
              <a:ext cx="2870575" cy="2091150"/>
            </a:xfrm>
            <a:custGeom>
              <a:avLst/>
              <a:gdLst/>
              <a:ahLst/>
              <a:cxnLst/>
              <a:rect l="l" t="t" r="r" b="b"/>
              <a:pathLst>
                <a:path w="114823" h="83646" extrusionOk="0">
                  <a:moveTo>
                    <a:pt x="36535" y="0"/>
                  </a:moveTo>
                  <a:cubicBezTo>
                    <a:pt x="27401" y="0"/>
                    <a:pt x="18594" y="1566"/>
                    <a:pt x="10439" y="4436"/>
                  </a:cubicBezTo>
                  <a:lnTo>
                    <a:pt x="0" y="30695"/>
                  </a:lnTo>
                  <a:lnTo>
                    <a:pt x="10439" y="46353"/>
                  </a:lnTo>
                  <a:cubicBezTo>
                    <a:pt x="34051" y="69409"/>
                    <a:pt x="66279" y="83646"/>
                    <a:pt x="101540" y="83646"/>
                  </a:cubicBezTo>
                  <a:cubicBezTo>
                    <a:pt x="103544" y="83646"/>
                    <a:pt x="105558" y="83600"/>
                    <a:pt x="107581" y="83507"/>
                  </a:cubicBezTo>
                  <a:lnTo>
                    <a:pt x="114822" y="83507"/>
                  </a:lnTo>
                  <a:lnTo>
                    <a:pt x="114822" y="78288"/>
                  </a:lnTo>
                  <a:cubicBezTo>
                    <a:pt x="114822" y="35066"/>
                    <a:pt x="79756" y="0"/>
                    <a:pt x="36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1;p53">
              <a:extLst>
                <a:ext uri="{FF2B5EF4-FFF2-40B4-BE49-F238E27FC236}">
                  <a16:creationId xmlns:a16="http://schemas.microsoft.com/office/drawing/2014/main" id="{271E40B1-7850-DE0A-BA34-CF8A7F767E9D}"/>
                </a:ext>
              </a:extLst>
            </p:cNvPr>
            <p:cNvSpPr/>
            <p:nvPr/>
          </p:nvSpPr>
          <p:spPr>
            <a:xfrm>
              <a:off x="1843000" y="349025"/>
              <a:ext cx="1304825" cy="1976775"/>
            </a:xfrm>
            <a:custGeom>
              <a:avLst/>
              <a:gdLst/>
              <a:ahLst/>
              <a:cxnLst/>
              <a:rect l="l" t="t" r="r" b="b"/>
              <a:pathLst>
                <a:path w="52193" h="79071" extrusionOk="0">
                  <a:moveTo>
                    <a:pt x="52193" y="0"/>
                  </a:moveTo>
                  <a:cubicBezTo>
                    <a:pt x="21791" y="10765"/>
                    <a:pt x="1" y="39764"/>
                    <a:pt x="1" y="73852"/>
                  </a:cubicBezTo>
                  <a:lnTo>
                    <a:pt x="1" y="79071"/>
                  </a:lnTo>
                  <a:cubicBezTo>
                    <a:pt x="20454" y="71405"/>
                    <a:pt x="38134" y="57998"/>
                    <a:pt x="52193" y="41917"/>
                  </a:cubicBezTo>
                  <a:lnTo>
                    <a:pt x="52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115;p44">
            <a:extLst>
              <a:ext uri="{FF2B5EF4-FFF2-40B4-BE49-F238E27FC236}">
                <a16:creationId xmlns:a16="http://schemas.microsoft.com/office/drawing/2014/main" id="{9C267FE9-62BC-7137-9B58-111085DC6FA5}"/>
              </a:ext>
            </a:extLst>
          </p:cNvPr>
          <p:cNvSpPr txBox="1">
            <a:spLocks/>
          </p:cNvSpPr>
          <p:nvPr/>
        </p:nvSpPr>
        <p:spPr>
          <a:xfrm>
            <a:off x="7378932" y="3030585"/>
            <a:ext cx="1673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-US"/>
              <a:t>150470</a:t>
            </a:r>
          </a:p>
        </p:txBody>
      </p:sp>
      <p:sp>
        <p:nvSpPr>
          <p:cNvPr id="21" name="Google Shape;1110;p44">
            <a:extLst>
              <a:ext uri="{FF2B5EF4-FFF2-40B4-BE49-F238E27FC236}">
                <a16:creationId xmlns:a16="http://schemas.microsoft.com/office/drawing/2014/main" id="{ED944CCC-EFCB-A881-D7FF-AB99E4CA2115}"/>
              </a:ext>
            </a:extLst>
          </p:cNvPr>
          <p:cNvSpPr txBox="1">
            <a:spLocks/>
          </p:cNvSpPr>
          <p:nvPr/>
        </p:nvSpPr>
        <p:spPr>
          <a:xfrm>
            <a:off x="7389798" y="3450711"/>
            <a:ext cx="16734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Abigail</a:t>
            </a:r>
          </a:p>
          <a:p>
            <a:pPr marL="0" indent="0">
              <a:buSzPts val="1100"/>
            </a:pPr>
            <a:r>
              <a:rPr lang="en-US"/>
              <a:t> Kariuki</a:t>
            </a:r>
          </a:p>
        </p:txBody>
      </p:sp>
      <p:grpSp>
        <p:nvGrpSpPr>
          <p:cNvPr id="22" name="Google Shape;1133;p44">
            <a:extLst>
              <a:ext uri="{FF2B5EF4-FFF2-40B4-BE49-F238E27FC236}">
                <a16:creationId xmlns:a16="http://schemas.microsoft.com/office/drawing/2014/main" id="{18A72759-819B-222A-79BC-09FE213D5E91}"/>
              </a:ext>
            </a:extLst>
          </p:cNvPr>
          <p:cNvGrpSpPr/>
          <p:nvPr/>
        </p:nvGrpSpPr>
        <p:grpSpPr>
          <a:xfrm>
            <a:off x="824424" y="1931369"/>
            <a:ext cx="641537" cy="695195"/>
            <a:chOff x="1392050" y="238125"/>
            <a:chExt cx="4816350" cy="5219200"/>
          </a:xfrm>
        </p:grpSpPr>
        <p:sp>
          <p:nvSpPr>
            <p:cNvPr id="23" name="Google Shape;1134;p44">
              <a:extLst>
                <a:ext uri="{FF2B5EF4-FFF2-40B4-BE49-F238E27FC236}">
                  <a16:creationId xmlns:a16="http://schemas.microsoft.com/office/drawing/2014/main" id="{083B5614-1F51-0169-42B1-2165CC711159}"/>
                </a:ext>
              </a:extLst>
            </p:cNvPr>
            <p:cNvSpPr/>
            <p:nvPr/>
          </p:nvSpPr>
          <p:spPr>
            <a:xfrm>
              <a:off x="1392050" y="2053400"/>
              <a:ext cx="910925" cy="1021025"/>
            </a:xfrm>
            <a:custGeom>
              <a:avLst/>
              <a:gdLst/>
              <a:ahLst/>
              <a:cxnLst/>
              <a:rect l="l" t="t" r="r" b="b"/>
              <a:pathLst>
                <a:path w="36437" h="40841" extrusionOk="0">
                  <a:moveTo>
                    <a:pt x="20420" y="1"/>
                  </a:moveTo>
                  <a:cubicBezTo>
                    <a:pt x="9134" y="1"/>
                    <a:pt x="0" y="9134"/>
                    <a:pt x="0" y="20421"/>
                  </a:cubicBezTo>
                  <a:cubicBezTo>
                    <a:pt x="0" y="31675"/>
                    <a:pt x="9134" y="40841"/>
                    <a:pt x="20420" y="40841"/>
                  </a:cubicBezTo>
                  <a:cubicBezTo>
                    <a:pt x="21236" y="40841"/>
                    <a:pt x="36436" y="40678"/>
                    <a:pt x="36436" y="40678"/>
                  </a:cubicBezTo>
                  <a:lnTo>
                    <a:pt x="36436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5;p44">
              <a:extLst>
                <a:ext uri="{FF2B5EF4-FFF2-40B4-BE49-F238E27FC236}">
                  <a16:creationId xmlns:a16="http://schemas.microsoft.com/office/drawing/2014/main" id="{1B7FD659-03E5-FB11-1C23-8456A85E9D81}"/>
                </a:ext>
              </a:extLst>
            </p:cNvPr>
            <p:cNvSpPr/>
            <p:nvPr/>
          </p:nvSpPr>
          <p:spPr>
            <a:xfrm>
              <a:off x="1452375" y="278735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13603"/>
                  </a:moveTo>
                  <a:cubicBezTo>
                    <a:pt x="24172" y="13603"/>
                    <a:pt x="27239" y="16669"/>
                    <a:pt x="27239" y="20421"/>
                  </a:cubicBezTo>
                  <a:cubicBezTo>
                    <a:pt x="27239" y="24172"/>
                    <a:pt x="24172" y="27206"/>
                    <a:pt x="20421" y="27206"/>
                  </a:cubicBezTo>
                  <a:cubicBezTo>
                    <a:pt x="16670" y="27206"/>
                    <a:pt x="13603" y="24172"/>
                    <a:pt x="13603" y="20421"/>
                  </a:cubicBezTo>
                  <a:cubicBezTo>
                    <a:pt x="13603" y="16669"/>
                    <a:pt x="16670" y="13603"/>
                    <a:pt x="20421" y="13603"/>
                  </a:cubicBezTo>
                  <a:close/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6;p44">
              <a:extLst>
                <a:ext uri="{FF2B5EF4-FFF2-40B4-BE49-F238E27FC236}">
                  <a16:creationId xmlns:a16="http://schemas.microsoft.com/office/drawing/2014/main" id="{4BC6733B-8C97-5D16-2270-9193BEB9CC4B}"/>
                </a:ext>
              </a:extLst>
            </p:cNvPr>
            <p:cNvSpPr/>
            <p:nvPr/>
          </p:nvSpPr>
          <p:spPr>
            <a:xfrm>
              <a:off x="3376950" y="1714975"/>
              <a:ext cx="1701975" cy="3060575"/>
            </a:xfrm>
            <a:custGeom>
              <a:avLst/>
              <a:gdLst/>
              <a:ahLst/>
              <a:cxnLst/>
              <a:rect l="l" t="t" r="r" b="b"/>
              <a:pathLst>
                <a:path w="68079" h="122423" extrusionOk="0">
                  <a:moveTo>
                    <a:pt x="1" y="1"/>
                  </a:moveTo>
                  <a:lnTo>
                    <a:pt x="9102" y="122423"/>
                  </a:lnTo>
                  <a:cubicBezTo>
                    <a:pt x="22574" y="122423"/>
                    <a:pt x="37514" y="115540"/>
                    <a:pt x="49942" y="104580"/>
                  </a:cubicBezTo>
                  <a:lnTo>
                    <a:pt x="68079" y="248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AF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7;p44">
              <a:extLst>
                <a:ext uri="{FF2B5EF4-FFF2-40B4-BE49-F238E27FC236}">
                  <a16:creationId xmlns:a16="http://schemas.microsoft.com/office/drawing/2014/main" id="{AB55E691-E2BD-6D35-93F3-CD42D91B8054}"/>
                </a:ext>
              </a:extLst>
            </p:cNvPr>
            <p:cNvSpPr/>
            <p:nvPr/>
          </p:nvSpPr>
          <p:spPr>
            <a:xfrm>
              <a:off x="1902550" y="1019350"/>
              <a:ext cx="1701950" cy="3757025"/>
            </a:xfrm>
            <a:custGeom>
              <a:avLst/>
              <a:gdLst/>
              <a:ahLst/>
              <a:cxnLst/>
              <a:rect l="l" t="t" r="r" b="b"/>
              <a:pathLst>
                <a:path w="68078" h="150281" extrusionOk="0">
                  <a:moveTo>
                    <a:pt x="45374" y="1"/>
                  </a:moveTo>
                  <a:cubicBezTo>
                    <a:pt x="33142" y="13962"/>
                    <a:pt x="0" y="41363"/>
                    <a:pt x="0" y="41363"/>
                  </a:cubicBezTo>
                  <a:lnTo>
                    <a:pt x="0" y="77669"/>
                  </a:lnTo>
                  <a:cubicBezTo>
                    <a:pt x="0" y="115247"/>
                    <a:pt x="37676" y="150281"/>
                    <a:pt x="68078" y="150281"/>
                  </a:cubicBezTo>
                  <a:lnTo>
                    <a:pt x="68078" y="1"/>
                  </a:lnTo>
                  <a:close/>
                </a:path>
              </a:pathLst>
            </a:custGeom>
            <a:solidFill>
              <a:srgbClr val="FCC2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8;p44">
              <a:extLst>
                <a:ext uri="{FF2B5EF4-FFF2-40B4-BE49-F238E27FC236}">
                  <a16:creationId xmlns:a16="http://schemas.microsoft.com/office/drawing/2014/main" id="{47F6381C-E309-937F-7524-4ED3B221E1C3}"/>
                </a:ext>
              </a:extLst>
            </p:cNvPr>
            <p:cNvSpPr/>
            <p:nvPr/>
          </p:nvSpPr>
          <p:spPr>
            <a:xfrm>
              <a:off x="1902550" y="533325"/>
              <a:ext cx="1377400" cy="1520100"/>
            </a:xfrm>
            <a:custGeom>
              <a:avLst/>
              <a:gdLst/>
              <a:ahLst/>
              <a:cxnLst/>
              <a:rect l="l" t="t" r="r" b="b"/>
              <a:pathLst>
                <a:path w="55096" h="60804" extrusionOk="0">
                  <a:moveTo>
                    <a:pt x="29749" y="0"/>
                  </a:moveTo>
                  <a:cubicBezTo>
                    <a:pt x="11809" y="12233"/>
                    <a:pt x="0" y="32881"/>
                    <a:pt x="0" y="56270"/>
                  </a:cubicBezTo>
                  <a:lnTo>
                    <a:pt x="0" y="60804"/>
                  </a:lnTo>
                  <a:cubicBezTo>
                    <a:pt x="17778" y="54149"/>
                    <a:pt x="33142" y="42471"/>
                    <a:pt x="45374" y="28510"/>
                  </a:cubicBezTo>
                  <a:lnTo>
                    <a:pt x="55095" y="13114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9;p44">
              <a:extLst>
                <a:ext uri="{FF2B5EF4-FFF2-40B4-BE49-F238E27FC236}">
                  <a16:creationId xmlns:a16="http://schemas.microsoft.com/office/drawing/2014/main" id="{8FA566CC-E861-2B23-B2D1-BE2C4977E203}"/>
                </a:ext>
              </a:extLst>
            </p:cNvPr>
            <p:cNvSpPr/>
            <p:nvPr/>
          </p:nvSpPr>
          <p:spPr>
            <a:xfrm>
              <a:off x="2646275" y="238125"/>
              <a:ext cx="3562125" cy="5219200"/>
            </a:xfrm>
            <a:custGeom>
              <a:avLst/>
              <a:gdLst/>
              <a:ahLst/>
              <a:cxnLst/>
              <a:rect l="l" t="t" r="r" b="b"/>
              <a:pathLst>
                <a:path w="142485" h="208768" extrusionOk="0">
                  <a:moveTo>
                    <a:pt x="38329" y="0"/>
                  </a:moveTo>
                  <a:cubicBezTo>
                    <a:pt x="24107" y="0"/>
                    <a:pt x="10928" y="4338"/>
                    <a:pt x="0" y="11808"/>
                  </a:cubicBezTo>
                  <a:lnTo>
                    <a:pt x="15625" y="40318"/>
                  </a:lnTo>
                  <a:lnTo>
                    <a:pt x="41036" y="86736"/>
                  </a:lnTo>
                  <a:cubicBezTo>
                    <a:pt x="47038" y="97696"/>
                    <a:pt x="62141" y="106634"/>
                    <a:pt x="74602" y="106634"/>
                  </a:cubicBezTo>
                  <a:lnTo>
                    <a:pt x="79169" y="106634"/>
                  </a:lnTo>
                  <a:lnTo>
                    <a:pt x="79169" y="208735"/>
                  </a:lnTo>
                  <a:lnTo>
                    <a:pt x="122553" y="208767"/>
                  </a:lnTo>
                  <a:cubicBezTo>
                    <a:pt x="134851" y="196437"/>
                    <a:pt x="142484" y="179442"/>
                    <a:pt x="142484" y="160653"/>
                  </a:cubicBezTo>
                  <a:cubicBezTo>
                    <a:pt x="142484" y="151911"/>
                    <a:pt x="140853" y="143593"/>
                    <a:pt x="137852" y="135927"/>
                  </a:cubicBezTo>
                  <a:lnTo>
                    <a:pt x="101742" y="43352"/>
                  </a:lnTo>
                  <a:cubicBezTo>
                    <a:pt x="91858" y="17974"/>
                    <a:pt x="67197" y="0"/>
                    <a:pt x="38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0;p44">
              <a:extLst>
                <a:ext uri="{FF2B5EF4-FFF2-40B4-BE49-F238E27FC236}">
                  <a16:creationId xmlns:a16="http://schemas.microsoft.com/office/drawing/2014/main" id="{10B73EAE-F7CA-398B-13B2-5DAB8E0F290B}"/>
                </a:ext>
              </a:extLst>
            </p:cNvPr>
            <p:cNvSpPr/>
            <p:nvPr/>
          </p:nvSpPr>
          <p:spPr>
            <a:xfrm>
              <a:off x="2470125" y="2450550"/>
              <a:ext cx="737225" cy="510525"/>
            </a:xfrm>
            <a:custGeom>
              <a:avLst/>
              <a:gdLst/>
              <a:ahLst/>
              <a:cxnLst/>
              <a:rect l="l" t="t" r="r" b="b"/>
              <a:pathLst>
                <a:path w="29489" h="20421" extrusionOk="0">
                  <a:moveTo>
                    <a:pt x="1" y="1"/>
                  </a:moveTo>
                  <a:lnTo>
                    <a:pt x="1" y="13603"/>
                  </a:lnTo>
                  <a:lnTo>
                    <a:pt x="15854" y="13603"/>
                  </a:lnTo>
                  <a:lnTo>
                    <a:pt x="15854" y="20421"/>
                  </a:lnTo>
                  <a:lnTo>
                    <a:pt x="29489" y="20421"/>
                  </a:lnTo>
                  <a:lnTo>
                    <a:pt x="29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1;p44">
              <a:extLst>
                <a:ext uri="{FF2B5EF4-FFF2-40B4-BE49-F238E27FC236}">
                  <a16:creationId xmlns:a16="http://schemas.microsoft.com/office/drawing/2014/main" id="{F50293E5-2A95-55D1-5505-F357BAA58BA3}"/>
                </a:ext>
              </a:extLst>
            </p:cNvPr>
            <p:cNvSpPr/>
            <p:nvPr/>
          </p:nvSpPr>
          <p:spPr>
            <a:xfrm>
              <a:off x="3093975" y="3414475"/>
              <a:ext cx="623875" cy="510525"/>
            </a:xfrm>
            <a:custGeom>
              <a:avLst/>
              <a:gdLst/>
              <a:ahLst/>
              <a:cxnLst/>
              <a:rect l="l" t="t" r="r" b="b"/>
              <a:pathLst>
                <a:path w="24955" h="20421" extrusionOk="0">
                  <a:moveTo>
                    <a:pt x="1" y="0"/>
                  </a:moveTo>
                  <a:cubicBezTo>
                    <a:pt x="1" y="11254"/>
                    <a:pt x="9134" y="20420"/>
                    <a:pt x="20421" y="20420"/>
                  </a:cubicBezTo>
                  <a:lnTo>
                    <a:pt x="24955" y="13603"/>
                  </a:lnTo>
                  <a:lnTo>
                    <a:pt x="20421" y="6818"/>
                  </a:lnTo>
                  <a:cubicBezTo>
                    <a:pt x="16670" y="6818"/>
                    <a:pt x="13603" y="3752"/>
                    <a:pt x="13603" y="0"/>
                  </a:cubicBezTo>
                  <a:close/>
                </a:path>
              </a:pathLst>
            </a:custGeom>
            <a:solidFill>
              <a:srgbClr val="D9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2;p44">
              <a:extLst>
                <a:ext uri="{FF2B5EF4-FFF2-40B4-BE49-F238E27FC236}">
                  <a16:creationId xmlns:a16="http://schemas.microsoft.com/office/drawing/2014/main" id="{209D856A-CB0E-797D-857D-0AFE2B4A0708}"/>
                </a:ext>
              </a:extLst>
            </p:cNvPr>
            <p:cNvSpPr/>
            <p:nvPr/>
          </p:nvSpPr>
          <p:spPr>
            <a:xfrm>
              <a:off x="3604475" y="3414475"/>
              <a:ext cx="510525" cy="510525"/>
            </a:xfrm>
            <a:custGeom>
              <a:avLst/>
              <a:gdLst/>
              <a:ahLst/>
              <a:cxnLst/>
              <a:rect l="l" t="t" r="r" b="b"/>
              <a:pathLst>
                <a:path w="20421" h="20421" extrusionOk="0">
                  <a:moveTo>
                    <a:pt x="6786" y="0"/>
                  </a:moveTo>
                  <a:cubicBezTo>
                    <a:pt x="6786" y="3752"/>
                    <a:pt x="3752" y="6818"/>
                    <a:pt x="1" y="6818"/>
                  </a:cubicBezTo>
                  <a:lnTo>
                    <a:pt x="1" y="20420"/>
                  </a:lnTo>
                  <a:cubicBezTo>
                    <a:pt x="11255" y="20420"/>
                    <a:pt x="20421" y="11254"/>
                    <a:pt x="20421" y="0"/>
                  </a:cubicBezTo>
                  <a:close/>
                </a:path>
              </a:pathLst>
            </a:custGeom>
            <a:solidFill>
              <a:srgbClr val="CF6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>
            <a:spLocks noGrp="1"/>
          </p:cNvSpPr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994" name="Google Shape;994;p36"/>
          <p:cNvSpPr txBox="1">
            <a:spLocks noGrp="1"/>
          </p:cNvSpPr>
          <p:nvPr>
            <p:ph type="subTitle" idx="1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"Life is a maze, but every twist and turn brings you closer to the exit—keep going!"</a:t>
            </a:r>
            <a:endParaRPr lang="en-US"/>
          </a:p>
          <a:p>
            <a:pPr marL="0" indent="0">
              <a:buSzPts val="1100"/>
              <a:buFont typeface="Arial"/>
            </a:pP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1000" name="Google Shape;1000;p37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FFFFFF"/>
              </a:buClr>
            </a:pPr>
            <a:r>
              <a:rPr lang="en-US" dirty="0"/>
              <a:t>The project was inspired by the Pac-Man game. </a:t>
            </a:r>
          </a:p>
          <a:p>
            <a:pPr marL="0" indent="0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85D1-E8BD-E331-CF5F-9DC36881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956" y="244645"/>
            <a:ext cx="5517900" cy="698400"/>
          </a:xfrm>
        </p:spPr>
        <p:txBody>
          <a:bodyPr/>
          <a:lstStyle/>
          <a:p>
            <a:r>
              <a:rPr lang="en-US"/>
              <a:t>The Pac-Man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32AD-BD41-A3F2-FEF5-9559F55D8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150" y="1410935"/>
            <a:ext cx="5667548" cy="3010811"/>
          </a:xfrm>
        </p:spPr>
        <p:txBody>
          <a:bodyPr/>
          <a:lstStyle/>
          <a:p>
            <a:pPr algn="l"/>
            <a:r>
              <a:rPr lang="en-US" b="1"/>
              <a:t>Pac-Man</a:t>
            </a:r>
            <a:r>
              <a:rPr lang="en-US"/>
              <a:t> is an arcade video game where players must navigate through complex mazes filled with obstacles, enemies, and traps. </a:t>
            </a:r>
          </a:p>
          <a:p>
            <a:pPr algn="l"/>
            <a:r>
              <a:rPr lang="en-US"/>
              <a:t>The goal is to eat all dots while avoiding dangers like moving enemies. </a:t>
            </a:r>
          </a:p>
          <a:p>
            <a:pPr algn="l"/>
            <a:r>
              <a:rPr lang="en-US"/>
              <a:t>The game often features a time element or challenges that increase in difficulty, requiring quick thinking and strategic movement to escape the maze. </a:t>
            </a:r>
          </a:p>
          <a:p>
            <a:pPr algn="l"/>
            <a:r>
              <a:rPr lang="en-US"/>
              <a:t>The concept is inspired by </a:t>
            </a:r>
            <a:r>
              <a:rPr lang="en-US" b="1"/>
              <a:t>a pizza without a slice </a:t>
            </a:r>
            <a:r>
              <a:rPr lang="en-US"/>
              <a:t>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162-1095-F0C0-A6E3-C0114E2B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531" y="298560"/>
            <a:ext cx="5517900" cy="698400"/>
          </a:xfrm>
        </p:spPr>
        <p:txBody>
          <a:bodyPr/>
          <a:lstStyle/>
          <a:p>
            <a:r>
              <a:rPr lang="en-US"/>
              <a:t>Pac-Man</a:t>
            </a:r>
          </a:p>
        </p:txBody>
      </p:sp>
      <p:pic>
        <p:nvPicPr>
          <p:cNvPr id="3" name="Picture 2" descr="politically inspired 'PACMAN' game ...">
            <a:extLst>
              <a:ext uri="{FF2B5EF4-FFF2-40B4-BE49-F238E27FC236}">
                <a16:creationId xmlns:a16="http://schemas.microsoft.com/office/drawing/2014/main" id="{9DC9A79E-D20C-9893-F39F-62CF9496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74" y="1284181"/>
            <a:ext cx="4606547" cy="32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8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GAME</a:t>
            </a:r>
            <a:endParaRPr/>
          </a:p>
        </p:txBody>
      </p:sp>
      <p:sp>
        <p:nvSpPr>
          <p:cNvPr id="1006" name="Google Shape;1006;p38"/>
          <p:cNvSpPr txBox="1">
            <a:spLocks noGrp="1"/>
          </p:cNvSpPr>
          <p:nvPr>
            <p:ph type="title"/>
          </p:nvPr>
        </p:nvSpPr>
        <p:spPr>
          <a:xfrm>
            <a:off x="5674825" y="2496925"/>
            <a:ext cx="21591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</a:rPr>
              <a:t>Maze Dungeon</a:t>
            </a:r>
            <a:endParaRPr lang="en" sz="1800" u="none">
              <a:solidFill>
                <a:schemeClr val="lt1"/>
              </a:solidFill>
              <a:latin typeface="Maven Pro SemiBold"/>
              <a:ea typeface="Maven Pro SemiBold"/>
              <a:cs typeface="Maven Pro SemiBold"/>
            </a:endParaRPr>
          </a:p>
        </p:txBody>
      </p:sp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5674825" y="2845200"/>
            <a:ext cx="2159100" cy="3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</a:rPr>
              <a:t>Life is a maze</a:t>
            </a:r>
            <a:endParaRPr lang="en" sz="1200" u="none">
              <a:solidFill>
                <a:schemeClr val="lt1"/>
              </a:solidFill>
              <a:latin typeface="Maven Pro SemiBold"/>
              <a:ea typeface="Maven Pro SemiBold"/>
              <a:cs typeface="Maven Pro SemiBold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3861176" cy="152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/>
              <a:t>In our game, the player goes underground through a dungeon. As he descends into the earth, their aim is to collect as many treasures while simultaneously avoiding the moving bombs before time runs out.</a:t>
            </a:r>
          </a:p>
        </p:txBody>
      </p:sp>
      <p:sp>
        <p:nvSpPr>
          <p:cNvPr id="1009" name="Google Shape;1009;p38"/>
          <p:cNvSpPr/>
          <p:nvPr/>
        </p:nvSpPr>
        <p:spPr>
          <a:xfrm>
            <a:off x="6404184" y="1657858"/>
            <a:ext cx="700356" cy="700356"/>
          </a:xfrm>
          <a:custGeom>
            <a:avLst/>
            <a:gdLst/>
            <a:ahLst/>
            <a:cxnLst/>
            <a:rect l="l" t="t" r="r" b="b"/>
            <a:pathLst>
              <a:path w="52967" h="52967" extrusionOk="0">
                <a:moveTo>
                  <a:pt x="9841" y="0"/>
                </a:moveTo>
                <a:lnTo>
                  <a:pt x="0" y="9841"/>
                </a:lnTo>
                <a:lnTo>
                  <a:pt x="16594" y="26435"/>
                </a:lnTo>
                <a:lnTo>
                  <a:pt x="0" y="43030"/>
                </a:lnTo>
                <a:lnTo>
                  <a:pt x="9841" y="52967"/>
                </a:lnTo>
                <a:lnTo>
                  <a:pt x="26435" y="36373"/>
                </a:lnTo>
                <a:lnTo>
                  <a:pt x="43029" y="52967"/>
                </a:lnTo>
                <a:lnTo>
                  <a:pt x="52967" y="43030"/>
                </a:lnTo>
                <a:lnTo>
                  <a:pt x="36372" y="26435"/>
                </a:lnTo>
                <a:lnTo>
                  <a:pt x="52967" y="9841"/>
                </a:lnTo>
                <a:lnTo>
                  <a:pt x="43029" y="0"/>
                </a:lnTo>
                <a:lnTo>
                  <a:pt x="26435" y="16595"/>
                </a:lnTo>
                <a:lnTo>
                  <a:pt x="98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7101967" y="1674439"/>
            <a:ext cx="876401" cy="654434"/>
          </a:xfrm>
          <a:custGeom>
            <a:avLst/>
            <a:gdLst/>
            <a:ahLst/>
            <a:cxnLst/>
            <a:rect l="l" t="t" r="r" b="b"/>
            <a:pathLst>
              <a:path w="66281" h="49494" extrusionOk="0">
                <a:moveTo>
                  <a:pt x="33092" y="25181"/>
                </a:moveTo>
                <a:lnTo>
                  <a:pt x="40039" y="35601"/>
                </a:lnTo>
                <a:lnTo>
                  <a:pt x="26146" y="35601"/>
                </a:lnTo>
                <a:lnTo>
                  <a:pt x="33092" y="25181"/>
                </a:lnTo>
                <a:close/>
                <a:moveTo>
                  <a:pt x="33092" y="1"/>
                </a:moveTo>
                <a:lnTo>
                  <a:pt x="1" y="49494"/>
                </a:lnTo>
                <a:lnTo>
                  <a:pt x="66281" y="49494"/>
                </a:lnTo>
                <a:lnTo>
                  <a:pt x="330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5460188" y="1633820"/>
            <a:ext cx="864923" cy="740989"/>
          </a:xfrm>
          <a:custGeom>
            <a:avLst/>
            <a:gdLst/>
            <a:ahLst/>
            <a:cxnLst/>
            <a:rect l="l" t="t" r="r" b="b"/>
            <a:pathLst>
              <a:path w="65413" h="56040" extrusionOk="0">
                <a:moveTo>
                  <a:pt x="37434" y="13975"/>
                </a:moveTo>
                <a:cubicBezTo>
                  <a:pt x="45152" y="13975"/>
                  <a:pt x="51423" y="20246"/>
                  <a:pt x="51423" y="27964"/>
                </a:cubicBezTo>
                <a:cubicBezTo>
                  <a:pt x="51489" y="36469"/>
                  <a:pt x="44545" y="42090"/>
                  <a:pt x="37300" y="42090"/>
                </a:cubicBezTo>
                <a:cubicBezTo>
                  <a:pt x="33861" y="42090"/>
                  <a:pt x="30354" y="40824"/>
                  <a:pt x="27497" y="37998"/>
                </a:cubicBezTo>
                <a:cubicBezTo>
                  <a:pt x="18621" y="29122"/>
                  <a:pt x="24892" y="14071"/>
                  <a:pt x="37434" y="14071"/>
                </a:cubicBezTo>
                <a:lnTo>
                  <a:pt x="37434" y="13975"/>
                </a:lnTo>
                <a:close/>
                <a:moveTo>
                  <a:pt x="37201" y="1"/>
                </a:moveTo>
                <a:cubicBezTo>
                  <a:pt x="30310" y="1"/>
                  <a:pt x="23281" y="2561"/>
                  <a:pt x="17560" y="8282"/>
                </a:cubicBezTo>
                <a:cubicBezTo>
                  <a:pt x="1" y="25938"/>
                  <a:pt x="12447" y="56039"/>
                  <a:pt x="37434" y="56039"/>
                </a:cubicBezTo>
                <a:cubicBezTo>
                  <a:pt x="52871" y="56039"/>
                  <a:pt x="65413" y="43497"/>
                  <a:pt x="65413" y="27964"/>
                </a:cubicBezTo>
                <a:cubicBezTo>
                  <a:pt x="65348" y="11139"/>
                  <a:pt x="51574" y="1"/>
                  <a:pt x="372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860745" y="1540438"/>
            <a:ext cx="188817" cy="432468"/>
          </a:xfrm>
          <a:custGeom>
            <a:avLst/>
            <a:gdLst/>
            <a:ahLst/>
            <a:cxnLst/>
            <a:rect l="l" t="t" r="r" b="b"/>
            <a:pathLst>
              <a:path w="14280" h="32707" extrusionOk="0">
                <a:moveTo>
                  <a:pt x="1" y="0"/>
                </a:moveTo>
                <a:lnTo>
                  <a:pt x="1" y="32706"/>
                </a:lnTo>
                <a:lnTo>
                  <a:pt x="14280" y="32706"/>
                </a:lnTo>
                <a:lnTo>
                  <a:pt x="1428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9"/>
          <p:cNvSpPr txBox="1">
            <a:spLocks noGrp="1"/>
          </p:cNvSpPr>
          <p:nvPr>
            <p:ph type="subTitle" idx="3"/>
          </p:nvPr>
        </p:nvSpPr>
        <p:spPr>
          <a:xfrm>
            <a:off x="1007729" y="3379887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What exactly is on our game.</a:t>
            </a:r>
          </a:p>
        </p:txBody>
      </p:sp>
      <p:sp>
        <p:nvSpPr>
          <p:cNvPr id="1019" name="Google Shape;1019;p39"/>
          <p:cNvSpPr txBox="1">
            <a:spLocks noGrp="1"/>
          </p:cNvSpPr>
          <p:nvPr>
            <p:ph type="subTitle" idx="1"/>
          </p:nvPr>
        </p:nvSpPr>
        <p:spPr>
          <a:xfrm>
            <a:off x="6167931" y="3379532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Building the game</a:t>
            </a:r>
          </a:p>
        </p:txBody>
      </p:sp>
      <p:sp>
        <p:nvSpPr>
          <p:cNvPr id="1020" name="Google Shape;1020;p39"/>
          <p:cNvSpPr txBox="1">
            <a:spLocks noGrp="1"/>
          </p:cNvSpPr>
          <p:nvPr>
            <p:ph type="subTitle" idx="4"/>
          </p:nvPr>
        </p:nvSpPr>
        <p:spPr>
          <a:xfrm>
            <a:off x="1007493" y="2859196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GAME FEATURES</a:t>
            </a:r>
          </a:p>
        </p:txBody>
      </p:sp>
      <p:sp>
        <p:nvSpPr>
          <p:cNvPr id="1022" name="Google Shape;1022;p39"/>
          <p:cNvSpPr txBox="1">
            <a:spLocks noGrp="1"/>
          </p:cNvSpPr>
          <p:nvPr>
            <p:ph type="subTitle" idx="6"/>
          </p:nvPr>
        </p:nvSpPr>
        <p:spPr>
          <a:xfrm>
            <a:off x="6259952" y="2857829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CODE OVERVIEW</a:t>
            </a:r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OVERVIEW</a:t>
            </a:r>
            <a:endParaRPr lang="en-US" sz="2800"/>
          </a:p>
        </p:txBody>
      </p:sp>
      <p:grpSp>
        <p:nvGrpSpPr>
          <p:cNvPr id="1024" name="Google Shape;1024;p39"/>
          <p:cNvGrpSpPr/>
          <p:nvPr/>
        </p:nvGrpSpPr>
        <p:grpSpPr>
          <a:xfrm>
            <a:off x="1480857" y="1621019"/>
            <a:ext cx="948255" cy="948787"/>
            <a:chOff x="1192250" y="238125"/>
            <a:chExt cx="5215925" cy="5218850"/>
          </a:xfrm>
        </p:grpSpPr>
        <p:sp>
          <p:nvSpPr>
            <p:cNvPr id="1025" name="Google Shape;1025;p39"/>
            <p:cNvSpPr/>
            <p:nvPr/>
          </p:nvSpPr>
          <p:spPr>
            <a:xfrm>
              <a:off x="3146575" y="1031600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92250" y="3072775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872375" y="37529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5387975" y="1712525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212425" y="238125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063000" y="238125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6815656" y="1645626"/>
            <a:ext cx="786309" cy="927452"/>
            <a:chOff x="1587750" y="238125"/>
            <a:chExt cx="4424925" cy="5219200"/>
          </a:xfrm>
        </p:grpSpPr>
        <p:sp>
          <p:nvSpPr>
            <p:cNvPr id="1047" name="Google Shape;1047;p39"/>
            <p:cNvSpPr/>
            <p:nvPr/>
          </p:nvSpPr>
          <p:spPr>
            <a:xfrm>
              <a:off x="1587750" y="238125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800200" y="238125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2268700" y="919050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00200" y="919050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020;p39">
            <a:extLst>
              <a:ext uri="{FF2B5EF4-FFF2-40B4-BE49-F238E27FC236}">
                <a16:creationId xmlns:a16="http://schemas.microsoft.com/office/drawing/2014/main" id="{B6E8EB63-DF7D-A2BE-73B9-23DB00EAC73E}"/>
              </a:ext>
            </a:extLst>
          </p:cNvPr>
          <p:cNvSpPr txBox="1">
            <a:spLocks/>
          </p:cNvSpPr>
          <p:nvPr/>
        </p:nvSpPr>
        <p:spPr>
          <a:xfrm>
            <a:off x="3378090" y="3050342"/>
            <a:ext cx="2228338" cy="65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 sz="1800"/>
              <a:t>PROJECT DOMAIN</a:t>
            </a:r>
          </a:p>
          <a:p>
            <a:pPr marL="0" indent="0"/>
            <a:endParaRPr lang="en" sz="1800"/>
          </a:p>
          <a:p>
            <a:pPr marL="0" indent="0"/>
            <a:endParaRPr lang="en" sz="1800">
              <a:solidFill>
                <a:srgbClr val="FFFF00"/>
              </a:solidFill>
            </a:endParaRPr>
          </a:p>
          <a:p>
            <a:pPr marL="0" indent="0"/>
            <a:r>
              <a:rPr lang="en" sz="1800">
                <a:solidFill>
                  <a:schemeClr val="bg1"/>
                </a:solidFill>
              </a:rPr>
              <a:t>WebGL application</a:t>
            </a:r>
          </a:p>
        </p:txBody>
      </p:sp>
      <p:pic>
        <p:nvPicPr>
          <p:cNvPr id="4" name="Picture 3" descr="A white circle with dots&#10;&#10;Description automatically generated">
            <a:extLst>
              <a:ext uri="{FF2B5EF4-FFF2-40B4-BE49-F238E27FC236}">
                <a16:creationId xmlns:a16="http://schemas.microsoft.com/office/drawing/2014/main" id="{61F5608D-2F03-AE78-9C1A-AEA48BAE7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00984" y="1661709"/>
            <a:ext cx="996736" cy="996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GAME FEATURES</a:t>
            </a:r>
          </a:p>
        </p:txBody>
      </p:sp>
      <p:sp>
        <p:nvSpPr>
          <p:cNvPr id="1317" name="Google Shape;1317;p5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</a:p>
        </p:txBody>
      </p:sp>
      <p:sp>
        <p:nvSpPr>
          <p:cNvPr id="1318" name="Google Shape;1318;p5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TREASURES</a:t>
            </a:r>
          </a:p>
        </p:txBody>
      </p:sp>
      <p:sp>
        <p:nvSpPr>
          <p:cNvPr id="1319" name="Google Shape;1319;p5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SCORE KEEPING</a:t>
            </a:r>
          </a:p>
        </p:txBody>
      </p:sp>
      <p:sp>
        <p:nvSpPr>
          <p:cNvPr id="1320" name="Google Shape;1320;p54"/>
          <p:cNvSpPr txBox="1">
            <a:spLocks noGrp="1"/>
          </p:cNvSpPr>
          <p:nvPr>
            <p:ph type="subTitle" idx="4"/>
          </p:nvPr>
        </p:nvSpPr>
        <p:spPr>
          <a:xfrm>
            <a:off x="27010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MAZE UI</a:t>
            </a: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5"/>
          </p:nvPr>
        </p:nvSpPr>
        <p:spPr>
          <a:xfrm>
            <a:off x="2540967" y="234195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USER CONTROLS</a:t>
            </a:r>
          </a:p>
        </p:txBody>
      </p:sp>
      <p:sp>
        <p:nvSpPr>
          <p:cNvPr id="1322" name="Google Shape;1322;p54"/>
          <p:cNvSpPr txBox="1">
            <a:spLocks noGrp="1"/>
          </p:cNvSpPr>
          <p:nvPr>
            <p:ph type="subTitle" idx="6"/>
          </p:nvPr>
        </p:nvSpPr>
        <p:spPr>
          <a:xfrm>
            <a:off x="6743480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MOVING BOMBS</a:t>
            </a:r>
          </a:p>
        </p:txBody>
      </p:sp>
      <p:sp>
        <p:nvSpPr>
          <p:cNvPr id="1323" name="Google Shape;1323;p54"/>
          <p:cNvSpPr txBox="1">
            <a:spLocks noGrp="1"/>
          </p:cNvSpPr>
          <p:nvPr>
            <p:ph type="subTitle" idx="7"/>
          </p:nvPr>
        </p:nvSpPr>
        <p:spPr>
          <a:xfrm>
            <a:off x="270101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/>
              <a:t>Move through the maze to play</a:t>
            </a:r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8"/>
          </p:nvPr>
        </p:nvSpPr>
        <p:spPr>
          <a:xfrm>
            <a:off x="2540966" y="2627556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50"/>
              <a:t>Control user movements with the keyboard</a:t>
            </a:r>
          </a:p>
        </p:txBody>
      </p:sp>
      <p:sp>
        <p:nvSpPr>
          <p:cNvPr id="1325" name="Google Shape;1325;p54"/>
          <p:cNvSpPr txBox="1">
            <a:spLocks noGrp="1"/>
          </p:cNvSpPr>
          <p:nvPr>
            <p:ph type="subTitle" idx="9"/>
          </p:nvPr>
        </p:nvSpPr>
        <p:spPr>
          <a:xfrm>
            <a:off x="6778327" y="2627556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/>
              <a:t>Avoid the moving bombs to avoid death</a:t>
            </a:r>
          </a:p>
        </p:txBody>
      </p:sp>
      <p:sp>
        <p:nvSpPr>
          <p:cNvPr id="1326" name="Google Shape;1326;p5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/>
              <a:t>Incremental levels with increased difficulty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5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/>
              <a:t>These help you boost your score</a:t>
            </a:r>
          </a:p>
        </p:txBody>
      </p:sp>
      <p:sp>
        <p:nvSpPr>
          <p:cNvPr id="1328" name="Google Shape;1328;p5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/>
              <a:t>Keep a record of user scores as the game proceeds</a:t>
            </a:r>
          </a:p>
        </p:txBody>
      </p:sp>
      <p:grpSp>
        <p:nvGrpSpPr>
          <p:cNvPr id="1338" name="Google Shape;1338;p54"/>
          <p:cNvGrpSpPr/>
          <p:nvPr/>
        </p:nvGrpSpPr>
        <p:grpSpPr>
          <a:xfrm>
            <a:off x="580425" y="1440177"/>
            <a:ext cx="793318" cy="672589"/>
            <a:chOff x="1190625" y="635250"/>
            <a:chExt cx="5219200" cy="4424925"/>
          </a:xfrm>
        </p:grpSpPr>
        <p:sp>
          <p:nvSpPr>
            <p:cNvPr id="1339" name="Google Shape;1339;p54"/>
            <p:cNvSpPr/>
            <p:nvPr/>
          </p:nvSpPr>
          <p:spPr>
            <a:xfrm>
              <a:off x="4254425" y="635250"/>
              <a:ext cx="2155400" cy="4424925"/>
            </a:xfrm>
            <a:custGeom>
              <a:avLst/>
              <a:gdLst/>
              <a:ahLst/>
              <a:cxnLst/>
              <a:rect l="l" t="t" r="r" b="b"/>
              <a:pathLst>
                <a:path w="86216" h="176997" extrusionOk="0">
                  <a:moveTo>
                    <a:pt x="6786" y="1"/>
                  </a:moveTo>
                  <a:cubicBezTo>
                    <a:pt x="3034" y="1"/>
                    <a:pt x="1" y="3035"/>
                    <a:pt x="1" y="6818"/>
                  </a:cubicBezTo>
                  <a:lnTo>
                    <a:pt x="1" y="170179"/>
                  </a:lnTo>
                  <a:cubicBezTo>
                    <a:pt x="1" y="173963"/>
                    <a:pt x="3034" y="176996"/>
                    <a:pt x="6786" y="176996"/>
                  </a:cubicBezTo>
                  <a:lnTo>
                    <a:pt x="79398" y="176996"/>
                  </a:lnTo>
                  <a:cubicBezTo>
                    <a:pt x="83181" y="176996"/>
                    <a:pt x="86215" y="173963"/>
                    <a:pt x="86215" y="170179"/>
                  </a:cubicBezTo>
                  <a:lnTo>
                    <a:pt x="86215" y="6818"/>
                  </a:lnTo>
                  <a:cubicBezTo>
                    <a:pt x="86215" y="3035"/>
                    <a:pt x="83181" y="1"/>
                    <a:pt x="79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5331700" y="635250"/>
              <a:ext cx="1078125" cy="4424925"/>
            </a:xfrm>
            <a:custGeom>
              <a:avLst/>
              <a:gdLst/>
              <a:ahLst/>
              <a:cxnLst/>
              <a:rect l="l" t="t" r="r" b="b"/>
              <a:pathLst>
                <a:path w="43125" h="176997" extrusionOk="0">
                  <a:moveTo>
                    <a:pt x="1" y="1"/>
                  </a:moveTo>
                  <a:lnTo>
                    <a:pt x="1" y="176996"/>
                  </a:lnTo>
                  <a:lnTo>
                    <a:pt x="36307" y="176996"/>
                  </a:lnTo>
                  <a:cubicBezTo>
                    <a:pt x="40090" y="176996"/>
                    <a:pt x="43124" y="173963"/>
                    <a:pt x="43124" y="170179"/>
                  </a:cubicBezTo>
                  <a:lnTo>
                    <a:pt x="43124" y="6818"/>
                  </a:lnTo>
                  <a:cubicBezTo>
                    <a:pt x="43124" y="3035"/>
                    <a:pt x="40090" y="1"/>
                    <a:pt x="36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4764925" y="131620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69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69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4764925" y="1997150"/>
              <a:ext cx="1134400" cy="340075"/>
            </a:xfrm>
            <a:custGeom>
              <a:avLst/>
              <a:gdLst/>
              <a:ahLst/>
              <a:cxnLst/>
              <a:rect l="l" t="t" r="r" b="b"/>
              <a:pathLst>
                <a:path w="45376" h="13603" extrusionOk="0">
                  <a:moveTo>
                    <a:pt x="6786" y="0"/>
                  </a:moveTo>
                  <a:cubicBezTo>
                    <a:pt x="3035" y="0"/>
                    <a:pt x="1" y="3034"/>
                    <a:pt x="1" y="6785"/>
                  </a:cubicBezTo>
                  <a:cubicBezTo>
                    <a:pt x="1" y="10536"/>
                    <a:pt x="3035" y="13603"/>
                    <a:pt x="6786" y="13603"/>
                  </a:cubicBezTo>
                  <a:lnTo>
                    <a:pt x="38558" y="13603"/>
                  </a:lnTo>
                  <a:cubicBezTo>
                    <a:pt x="42309" y="13603"/>
                    <a:pt x="45375" y="10536"/>
                    <a:pt x="45375" y="6785"/>
                  </a:cubicBezTo>
                  <a:cubicBezTo>
                    <a:pt x="45375" y="3034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4764925" y="2677275"/>
              <a:ext cx="1134400" cy="340900"/>
            </a:xfrm>
            <a:custGeom>
              <a:avLst/>
              <a:gdLst/>
              <a:ahLst/>
              <a:cxnLst/>
              <a:rect l="l" t="t" r="r" b="b"/>
              <a:pathLst>
                <a:path w="45376" h="13636" extrusionOk="0">
                  <a:moveTo>
                    <a:pt x="6786" y="0"/>
                  </a:moveTo>
                  <a:cubicBezTo>
                    <a:pt x="3035" y="0"/>
                    <a:pt x="1" y="3066"/>
                    <a:pt x="1" y="6818"/>
                  </a:cubicBezTo>
                  <a:cubicBezTo>
                    <a:pt x="1" y="10569"/>
                    <a:pt x="3035" y="13635"/>
                    <a:pt x="6786" y="13635"/>
                  </a:cubicBezTo>
                  <a:lnTo>
                    <a:pt x="38558" y="13635"/>
                  </a:lnTo>
                  <a:cubicBezTo>
                    <a:pt x="42309" y="13635"/>
                    <a:pt x="45375" y="10569"/>
                    <a:pt x="45375" y="6818"/>
                  </a:cubicBezTo>
                  <a:cubicBezTo>
                    <a:pt x="45375" y="3066"/>
                    <a:pt x="42309" y="0"/>
                    <a:pt x="38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5331700" y="2677275"/>
              <a:ext cx="567625" cy="340900"/>
            </a:xfrm>
            <a:custGeom>
              <a:avLst/>
              <a:gdLst/>
              <a:ahLst/>
              <a:cxnLst/>
              <a:rect l="l" t="t" r="r" b="b"/>
              <a:pathLst>
                <a:path w="2270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5887" y="13635"/>
                  </a:lnTo>
                  <a:cubicBezTo>
                    <a:pt x="19638" y="13635"/>
                    <a:pt x="22704" y="10569"/>
                    <a:pt x="22704" y="6818"/>
                  </a:cubicBezTo>
                  <a:cubicBezTo>
                    <a:pt x="22704" y="3066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5331700" y="199715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36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5331700" y="1316200"/>
              <a:ext cx="567625" cy="340075"/>
            </a:xfrm>
            <a:custGeom>
              <a:avLst/>
              <a:gdLst/>
              <a:ahLst/>
              <a:cxnLst/>
              <a:rect l="l" t="t" r="r" b="b"/>
              <a:pathLst>
                <a:path w="22705" h="13603" extrusionOk="0">
                  <a:moveTo>
                    <a:pt x="1" y="0"/>
                  </a:moveTo>
                  <a:lnTo>
                    <a:pt x="1" y="13603"/>
                  </a:lnTo>
                  <a:lnTo>
                    <a:pt x="15887" y="13603"/>
                  </a:lnTo>
                  <a:cubicBezTo>
                    <a:pt x="19638" y="13603"/>
                    <a:pt x="22704" y="10569"/>
                    <a:pt x="22704" y="6785"/>
                  </a:cubicBezTo>
                  <a:cubicBezTo>
                    <a:pt x="22704" y="3034"/>
                    <a:pt x="19638" y="0"/>
                    <a:pt x="15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2552500" y="403915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6785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34023"/>
                  </a:lnTo>
                  <a:cubicBezTo>
                    <a:pt x="0" y="37807"/>
                    <a:pt x="3034" y="40840"/>
                    <a:pt x="6785" y="40840"/>
                  </a:cubicBezTo>
                  <a:lnTo>
                    <a:pt x="34023" y="40840"/>
                  </a:lnTo>
                  <a:cubicBezTo>
                    <a:pt x="37774" y="40840"/>
                    <a:pt x="40840" y="37807"/>
                    <a:pt x="40840" y="34023"/>
                  </a:cubicBezTo>
                  <a:lnTo>
                    <a:pt x="40840" y="6818"/>
                  </a:lnTo>
                  <a:cubicBezTo>
                    <a:pt x="40840" y="3034"/>
                    <a:pt x="37774" y="0"/>
                    <a:pt x="34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3063000" y="4039150"/>
              <a:ext cx="510525" cy="1021025"/>
            </a:xfrm>
            <a:custGeom>
              <a:avLst/>
              <a:gdLst/>
              <a:ahLst/>
              <a:cxnLst/>
              <a:rect l="l" t="t" r="r" b="b"/>
              <a:pathLst>
                <a:path w="20421" h="40841" extrusionOk="0">
                  <a:moveTo>
                    <a:pt x="0" y="0"/>
                  </a:moveTo>
                  <a:lnTo>
                    <a:pt x="0" y="40840"/>
                  </a:lnTo>
                  <a:lnTo>
                    <a:pt x="13603" y="40840"/>
                  </a:lnTo>
                  <a:cubicBezTo>
                    <a:pt x="17354" y="40840"/>
                    <a:pt x="20420" y="37807"/>
                    <a:pt x="20420" y="34023"/>
                  </a:cubicBezTo>
                  <a:lnTo>
                    <a:pt x="20420" y="6818"/>
                  </a:lnTo>
                  <a:cubicBezTo>
                    <a:pt x="20420" y="3034"/>
                    <a:pt x="17354" y="0"/>
                    <a:pt x="13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1190625" y="1316200"/>
              <a:ext cx="3743950" cy="3063025"/>
            </a:xfrm>
            <a:custGeom>
              <a:avLst/>
              <a:gdLst/>
              <a:ahLst/>
              <a:cxnLst/>
              <a:rect l="l" t="t" r="r" b="b"/>
              <a:pathLst>
                <a:path w="149758" h="122521" extrusionOk="0">
                  <a:moveTo>
                    <a:pt x="20420" y="0"/>
                  </a:moveTo>
                  <a:cubicBezTo>
                    <a:pt x="9166" y="0"/>
                    <a:pt x="0" y="9167"/>
                    <a:pt x="0" y="20420"/>
                  </a:cubicBezTo>
                  <a:lnTo>
                    <a:pt x="0" y="102101"/>
                  </a:lnTo>
                  <a:cubicBezTo>
                    <a:pt x="0" y="113354"/>
                    <a:pt x="9166" y="122521"/>
                    <a:pt x="20420" y="122521"/>
                  </a:cubicBezTo>
                  <a:lnTo>
                    <a:pt x="129338" y="122521"/>
                  </a:lnTo>
                  <a:cubicBezTo>
                    <a:pt x="140592" y="122521"/>
                    <a:pt x="149758" y="113354"/>
                    <a:pt x="149758" y="102101"/>
                  </a:cubicBezTo>
                  <a:lnTo>
                    <a:pt x="149758" y="20420"/>
                  </a:lnTo>
                  <a:cubicBezTo>
                    <a:pt x="149758" y="9167"/>
                    <a:pt x="140592" y="0"/>
                    <a:pt x="129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3063000" y="1316200"/>
              <a:ext cx="1871575" cy="3063025"/>
            </a:xfrm>
            <a:custGeom>
              <a:avLst/>
              <a:gdLst/>
              <a:ahLst/>
              <a:cxnLst/>
              <a:rect l="l" t="t" r="r" b="b"/>
              <a:pathLst>
                <a:path w="74863" h="122521" extrusionOk="0">
                  <a:moveTo>
                    <a:pt x="0" y="0"/>
                  </a:moveTo>
                  <a:lnTo>
                    <a:pt x="0" y="122521"/>
                  </a:lnTo>
                  <a:lnTo>
                    <a:pt x="54443" y="122521"/>
                  </a:lnTo>
                  <a:cubicBezTo>
                    <a:pt x="65697" y="122521"/>
                    <a:pt x="74863" y="113354"/>
                    <a:pt x="74863" y="102101"/>
                  </a:cubicBezTo>
                  <a:lnTo>
                    <a:pt x="74863" y="20420"/>
                  </a:lnTo>
                  <a:cubicBezTo>
                    <a:pt x="74863" y="9167"/>
                    <a:pt x="65697" y="0"/>
                    <a:pt x="54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2211625" y="4720075"/>
              <a:ext cx="1701950" cy="340100"/>
            </a:xfrm>
            <a:custGeom>
              <a:avLst/>
              <a:gdLst/>
              <a:ahLst/>
              <a:cxnLst/>
              <a:rect l="l" t="t" r="r" b="b"/>
              <a:pathLst>
                <a:path w="68078" h="13604" extrusionOk="0">
                  <a:moveTo>
                    <a:pt x="6818" y="1"/>
                  </a:moveTo>
                  <a:cubicBezTo>
                    <a:pt x="3066" y="1"/>
                    <a:pt x="0" y="3034"/>
                    <a:pt x="0" y="6786"/>
                  </a:cubicBezTo>
                  <a:cubicBezTo>
                    <a:pt x="0" y="10570"/>
                    <a:pt x="3066" y="13603"/>
                    <a:pt x="6818" y="13603"/>
                  </a:cubicBezTo>
                  <a:lnTo>
                    <a:pt x="61260" y="13603"/>
                  </a:lnTo>
                  <a:cubicBezTo>
                    <a:pt x="65044" y="13603"/>
                    <a:pt x="68078" y="10570"/>
                    <a:pt x="68078" y="6786"/>
                  </a:cubicBezTo>
                  <a:cubicBezTo>
                    <a:pt x="68078" y="3034"/>
                    <a:pt x="65044" y="1"/>
                    <a:pt x="61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5388800" y="335820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5388800" y="4039150"/>
              <a:ext cx="340075" cy="340075"/>
            </a:xfrm>
            <a:custGeom>
              <a:avLst/>
              <a:gdLst/>
              <a:ahLst/>
              <a:cxnLst/>
              <a:rect l="l" t="t" r="r" b="b"/>
              <a:pathLst>
                <a:path w="13603" h="13603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cubicBezTo>
                    <a:pt x="0" y="10569"/>
                    <a:pt x="3034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3063000" y="4720075"/>
              <a:ext cx="850575" cy="340100"/>
            </a:xfrm>
            <a:custGeom>
              <a:avLst/>
              <a:gdLst/>
              <a:ahLst/>
              <a:cxnLst/>
              <a:rect l="l" t="t" r="r" b="b"/>
              <a:pathLst>
                <a:path w="34023" h="13604" extrusionOk="0">
                  <a:moveTo>
                    <a:pt x="0" y="1"/>
                  </a:moveTo>
                  <a:lnTo>
                    <a:pt x="0" y="13603"/>
                  </a:lnTo>
                  <a:lnTo>
                    <a:pt x="27205" y="13603"/>
                  </a:lnTo>
                  <a:cubicBezTo>
                    <a:pt x="30989" y="13603"/>
                    <a:pt x="34023" y="10570"/>
                    <a:pt x="34023" y="6786"/>
                  </a:cubicBezTo>
                  <a:cubicBezTo>
                    <a:pt x="34023" y="3034"/>
                    <a:pt x="30989" y="1"/>
                    <a:pt x="27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1530675" y="1656250"/>
              <a:ext cx="3063850" cy="2382925"/>
            </a:xfrm>
            <a:custGeom>
              <a:avLst/>
              <a:gdLst/>
              <a:ahLst/>
              <a:cxnLst/>
              <a:rect l="l" t="t" r="r" b="b"/>
              <a:pathLst>
                <a:path w="122554" h="95317" extrusionOk="0">
                  <a:moveTo>
                    <a:pt x="6818" y="1"/>
                  </a:moveTo>
                  <a:cubicBezTo>
                    <a:pt x="3067" y="1"/>
                    <a:pt x="0" y="3067"/>
                    <a:pt x="0" y="6818"/>
                  </a:cubicBezTo>
                  <a:lnTo>
                    <a:pt x="0" y="88499"/>
                  </a:lnTo>
                  <a:cubicBezTo>
                    <a:pt x="0" y="92250"/>
                    <a:pt x="3067" y="95316"/>
                    <a:pt x="6818" y="95316"/>
                  </a:cubicBezTo>
                  <a:lnTo>
                    <a:pt x="115736" y="95316"/>
                  </a:lnTo>
                  <a:cubicBezTo>
                    <a:pt x="119487" y="95316"/>
                    <a:pt x="122553" y="92250"/>
                    <a:pt x="122553" y="88499"/>
                  </a:cubicBezTo>
                  <a:lnTo>
                    <a:pt x="122553" y="6818"/>
                  </a:lnTo>
                  <a:cubicBezTo>
                    <a:pt x="122553" y="3067"/>
                    <a:pt x="119487" y="1"/>
                    <a:pt x="115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3063000" y="1656250"/>
              <a:ext cx="1531525" cy="2382925"/>
            </a:xfrm>
            <a:custGeom>
              <a:avLst/>
              <a:gdLst/>
              <a:ahLst/>
              <a:cxnLst/>
              <a:rect l="l" t="t" r="r" b="b"/>
              <a:pathLst>
                <a:path w="61261" h="95317" extrusionOk="0">
                  <a:moveTo>
                    <a:pt x="0" y="1"/>
                  </a:moveTo>
                  <a:lnTo>
                    <a:pt x="0" y="95316"/>
                  </a:lnTo>
                  <a:lnTo>
                    <a:pt x="54443" y="95316"/>
                  </a:lnTo>
                  <a:cubicBezTo>
                    <a:pt x="58194" y="95316"/>
                    <a:pt x="61260" y="92250"/>
                    <a:pt x="61260" y="88499"/>
                  </a:cubicBezTo>
                  <a:lnTo>
                    <a:pt x="61260" y="6818"/>
                  </a:lnTo>
                  <a:cubicBezTo>
                    <a:pt x="61260" y="3067"/>
                    <a:pt x="58194" y="1"/>
                    <a:pt x="54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7358034" y="1441508"/>
            <a:ext cx="672755" cy="672755"/>
            <a:chOff x="1190625" y="238125"/>
            <a:chExt cx="5219200" cy="5219200"/>
          </a:xfrm>
        </p:grpSpPr>
        <p:sp>
          <p:nvSpPr>
            <p:cNvPr id="1358" name="Google Shape;1358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22703" y="0"/>
                  </a:moveTo>
                  <a:cubicBezTo>
                    <a:pt x="10177" y="0"/>
                    <a:pt x="0" y="10177"/>
                    <a:pt x="0" y="22703"/>
                  </a:cubicBezTo>
                  <a:lnTo>
                    <a:pt x="0" y="186064"/>
                  </a:lnTo>
                  <a:cubicBezTo>
                    <a:pt x="0" y="198590"/>
                    <a:pt x="10177" y="208767"/>
                    <a:pt x="22703" y="208767"/>
                  </a:cubicBezTo>
                  <a:lnTo>
                    <a:pt x="186064" y="208767"/>
                  </a:lnTo>
                  <a:cubicBezTo>
                    <a:pt x="198590" y="208767"/>
                    <a:pt x="208767" y="198590"/>
                    <a:pt x="208767" y="186064"/>
                  </a:cubicBezTo>
                  <a:lnTo>
                    <a:pt x="208767" y="22703"/>
                  </a:lnTo>
                  <a:cubicBezTo>
                    <a:pt x="208767" y="10177"/>
                    <a:pt x="198590" y="0"/>
                    <a:pt x="186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81681" y="208767"/>
                  </a:lnTo>
                  <a:cubicBezTo>
                    <a:pt x="94207" y="208767"/>
                    <a:pt x="104384" y="198590"/>
                    <a:pt x="104384" y="186064"/>
                  </a:cubicBezTo>
                  <a:lnTo>
                    <a:pt x="104384" y="22703"/>
                  </a:lnTo>
                  <a:cubicBezTo>
                    <a:pt x="104384" y="10177"/>
                    <a:pt x="94207" y="0"/>
                    <a:pt x="81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30675" y="578175"/>
              <a:ext cx="4539075" cy="4539075"/>
            </a:xfrm>
            <a:custGeom>
              <a:avLst/>
              <a:gdLst/>
              <a:ahLst/>
              <a:cxnLst/>
              <a:rect l="l" t="t" r="r" b="b"/>
              <a:pathLst>
                <a:path w="181563" h="181563" extrusionOk="0">
                  <a:moveTo>
                    <a:pt x="9101" y="0"/>
                  </a:moveTo>
                  <a:cubicBezTo>
                    <a:pt x="4078" y="0"/>
                    <a:pt x="0" y="4078"/>
                    <a:pt x="0" y="9101"/>
                  </a:cubicBezTo>
                  <a:lnTo>
                    <a:pt x="0" y="172462"/>
                  </a:lnTo>
                  <a:cubicBezTo>
                    <a:pt x="0" y="177485"/>
                    <a:pt x="4078" y="181563"/>
                    <a:pt x="9101" y="181563"/>
                  </a:cubicBezTo>
                  <a:lnTo>
                    <a:pt x="172462" y="181563"/>
                  </a:lnTo>
                  <a:cubicBezTo>
                    <a:pt x="177485" y="181563"/>
                    <a:pt x="181563" y="177485"/>
                    <a:pt x="181563" y="172462"/>
                  </a:cubicBezTo>
                  <a:lnTo>
                    <a:pt x="181563" y="9101"/>
                  </a:lnTo>
                  <a:cubicBezTo>
                    <a:pt x="181563" y="4078"/>
                    <a:pt x="177485" y="0"/>
                    <a:pt x="17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3800200" y="578175"/>
              <a:ext cx="2269550" cy="4539075"/>
            </a:xfrm>
            <a:custGeom>
              <a:avLst/>
              <a:gdLst/>
              <a:ahLst/>
              <a:cxnLst/>
              <a:rect l="l" t="t" r="r" b="b"/>
              <a:pathLst>
                <a:path w="90782" h="181563" extrusionOk="0">
                  <a:moveTo>
                    <a:pt x="1" y="0"/>
                  </a:moveTo>
                  <a:lnTo>
                    <a:pt x="1" y="181563"/>
                  </a:lnTo>
                  <a:lnTo>
                    <a:pt x="81681" y="181563"/>
                  </a:lnTo>
                  <a:cubicBezTo>
                    <a:pt x="86704" y="181563"/>
                    <a:pt x="90782" y="177485"/>
                    <a:pt x="90782" y="172462"/>
                  </a:cubicBezTo>
                  <a:lnTo>
                    <a:pt x="90782" y="9101"/>
                  </a:lnTo>
                  <a:cubicBezTo>
                    <a:pt x="90782" y="4078"/>
                    <a:pt x="86704" y="0"/>
                    <a:pt x="81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2081950" y="3528225"/>
              <a:ext cx="1054450" cy="1021250"/>
            </a:xfrm>
            <a:custGeom>
              <a:avLst/>
              <a:gdLst/>
              <a:ahLst/>
              <a:cxnLst/>
              <a:rect l="l" t="t" r="r" b="b"/>
              <a:pathLst>
                <a:path w="42178" h="40850" extrusionOk="0">
                  <a:moveTo>
                    <a:pt x="7466" y="1"/>
                  </a:moveTo>
                  <a:cubicBezTo>
                    <a:pt x="5725" y="1"/>
                    <a:pt x="3980" y="670"/>
                    <a:pt x="2643" y="2007"/>
                  </a:cubicBezTo>
                  <a:cubicBezTo>
                    <a:pt x="1" y="4649"/>
                    <a:pt x="1" y="8988"/>
                    <a:pt x="2643" y="11630"/>
                  </a:cubicBezTo>
                  <a:lnTo>
                    <a:pt x="11450" y="20437"/>
                  </a:lnTo>
                  <a:lnTo>
                    <a:pt x="2643" y="29245"/>
                  </a:lnTo>
                  <a:cubicBezTo>
                    <a:pt x="1" y="31887"/>
                    <a:pt x="1" y="36193"/>
                    <a:pt x="2643" y="38867"/>
                  </a:cubicBezTo>
                  <a:cubicBezTo>
                    <a:pt x="3980" y="40189"/>
                    <a:pt x="5725" y="40849"/>
                    <a:pt x="7466" y="40849"/>
                  </a:cubicBezTo>
                  <a:cubicBezTo>
                    <a:pt x="9207" y="40849"/>
                    <a:pt x="10944" y="40189"/>
                    <a:pt x="12266" y="38867"/>
                  </a:cubicBezTo>
                  <a:lnTo>
                    <a:pt x="21073" y="30060"/>
                  </a:lnTo>
                  <a:lnTo>
                    <a:pt x="29880" y="38867"/>
                  </a:lnTo>
                  <a:cubicBezTo>
                    <a:pt x="31201" y="40189"/>
                    <a:pt x="32947" y="40849"/>
                    <a:pt x="34692" y="40849"/>
                  </a:cubicBezTo>
                  <a:cubicBezTo>
                    <a:pt x="36437" y="40849"/>
                    <a:pt x="38182" y="40189"/>
                    <a:pt x="39503" y="38867"/>
                  </a:cubicBezTo>
                  <a:cubicBezTo>
                    <a:pt x="42178" y="36193"/>
                    <a:pt x="42178" y="31887"/>
                    <a:pt x="39503" y="29245"/>
                  </a:cubicBezTo>
                  <a:lnTo>
                    <a:pt x="30696" y="20437"/>
                  </a:lnTo>
                  <a:lnTo>
                    <a:pt x="39503" y="11630"/>
                  </a:lnTo>
                  <a:cubicBezTo>
                    <a:pt x="42178" y="8988"/>
                    <a:pt x="42178" y="4649"/>
                    <a:pt x="39503" y="2007"/>
                  </a:cubicBezTo>
                  <a:cubicBezTo>
                    <a:pt x="38182" y="670"/>
                    <a:pt x="36437" y="1"/>
                    <a:pt x="34692" y="1"/>
                  </a:cubicBezTo>
                  <a:cubicBezTo>
                    <a:pt x="32947" y="1"/>
                    <a:pt x="31201" y="670"/>
                    <a:pt x="29880" y="2007"/>
                  </a:cubicBezTo>
                  <a:lnTo>
                    <a:pt x="21073" y="10814"/>
                  </a:lnTo>
                  <a:lnTo>
                    <a:pt x="12266" y="2007"/>
                  </a:lnTo>
                  <a:cubicBezTo>
                    <a:pt x="10944" y="670"/>
                    <a:pt x="9207" y="1"/>
                    <a:pt x="7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3629775" y="238125"/>
              <a:ext cx="340900" cy="5219200"/>
            </a:xfrm>
            <a:custGeom>
              <a:avLst/>
              <a:gdLst/>
              <a:ahLst/>
              <a:cxnLst/>
              <a:rect l="l" t="t" r="r" b="b"/>
              <a:pathLst>
                <a:path w="13636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3635" y="208767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190625" y="2677275"/>
              <a:ext cx="5219200" cy="340900"/>
            </a:xfrm>
            <a:custGeom>
              <a:avLst/>
              <a:gdLst/>
              <a:ahLst/>
              <a:cxnLst/>
              <a:rect l="l" t="t" r="r" b="b"/>
              <a:pathLst>
                <a:path w="20876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08767" y="13635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3800200" y="238125"/>
              <a:ext cx="170475" cy="5219200"/>
            </a:xfrm>
            <a:custGeom>
              <a:avLst/>
              <a:gdLst/>
              <a:ahLst/>
              <a:cxnLst/>
              <a:rect l="l" t="t" r="r" b="b"/>
              <a:pathLst>
                <a:path w="6819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6818" y="20876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3800200" y="2677275"/>
              <a:ext cx="2609625" cy="340900"/>
            </a:xfrm>
            <a:custGeom>
              <a:avLst/>
              <a:gdLst/>
              <a:ahLst/>
              <a:cxnLst/>
              <a:rect l="l" t="t" r="r" b="b"/>
              <a:pathLst>
                <a:path w="10438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04384" y="13635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4310700" y="975325"/>
              <a:ext cx="1361900" cy="1361900"/>
            </a:xfrm>
            <a:custGeom>
              <a:avLst/>
              <a:gdLst/>
              <a:ahLst/>
              <a:cxnLst/>
              <a:rect l="l" t="t" r="r" b="b"/>
              <a:pathLst>
                <a:path w="54476" h="54476" extrusionOk="0">
                  <a:moveTo>
                    <a:pt x="27238" y="13635"/>
                  </a:moveTo>
                  <a:cubicBezTo>
                    <a:pt x="34741" y="13635"/>
                    <a:pt x="40841" y="19735"/>
                    <a:pt x="40841" y="27238"/>
                  </a:cubicBezTo>
                  <a:cubicBezTo>
                    <a:pt x="40841" y="34773"/>
                    <a:pt x="34741" y="40873"/>
                    <a:pt x="27238" y="40873"/>
                  </a:cubicBezTo>
                  <a:cubicBezTo>
                    <a:pt x="19703" y="40873"/>
                    <a:pt x="13603" y="34773"/>
                    <a:pt x="13603" y="27238"/>
                  </a:cubicBezTo>
                  <a:cubicBezTo>
                    <a:pt x="13603" y="19735"/>
                    <a:pt x="19703" y="13635"/>
                    <a:pt x="27238" y="13635"/>
                  </a:cubicBezTo>
                  <a:close/>
                  <a:moveTo>
                    <a:pt x="27238" y="0"/>
                  </a:moveTo>
                  <a:cubicBezTo>
                    <a:pt x="12200" y="0"/>
                    <a:pt x="1" y="12200"/>
                    <a:pt x="1" y="27238"/>
                  </a:cubicBezTo>
                  <a:cubicBezTo>
                    <a:pt x="1" y="42276"/>
                    <a:pt x="12200" y="54476"/>
                    <a:pt x="27238" y="54476"/>
                  </a:cubicBezTo>
                  <a:cubicBezTo>
                    <a:pt x="42276" y="54476"/>
                    <a:pt x="54476" y="42276"/>
                    <a:pt x="54476" y="27238"/>
                  </a:cubicBezTo>
                  <a:cubicBezTo>
                    <a:pt x="54476" y="12200"/>
                    <a:pt x="42276" y="0"/>
                    <a:pt x="27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54"/>
          <p:cNvGrpSpPr/>
          <p:nvPr/>
        </p:nvGrpSpPr>
        <p:grpSpPr>
          <a:xfrm>
            <a:off x="1759658" y="3154207"/>
            <a:ext cx="606471" cy="606471"/>
            <a:chOff x="1190625" y="238125"/>
            <a:chExt cx="5219200" cy="5219200"/>
          </a:xfrm>
        </p:grpSpPr>
        <p:sp>
          <p:nvSpPr>
            <p:cNvPr id="1369" name="Google Shape;1369;p54"/>
            <p:cNvSpPr/>
            <p:nvPr/>
          </p:nvSpPr>
          <p:spPr>
            <a:xfrm>
              <a:off x="2211625" y="2053400"/>
              <a:ext cx="3403900" cy="2382925"/>
            </a:xfrm>
            <a:custGeom>
              <a:avLst/>
              <a:gdLst/>
              <a:ahLst/>
              <a:cxnLst/>
              <a:rect l="l" t="t" r="r" b="b"/>
              <a:pathLst>
                <a:path w="136156" h="95317" extrusionOk="0">
                  <a:moveTo>
                    <a:pt x="47658" y="1"/>
                  </a:moveTo>
                  <a:cubicBezTo>
                    <a:pt x="43906" y="1"/>
                    <a:pt x="40840" y="3067"/>
                    <a:pt x="40840" y="6818"/>
                  </a:cubicBezTo>
                  <a:lnTo>
                    <a:pt x="40840" y="40841"/>
                  </a:lnTo>
                  <a:lnTo>
                    <a:pt x="6818" y="40841"/>
                  </a:lnTo>
                  <a:cubicBezTo>
                    <a:pt x="3066" y="40841"/>
                    <a:pt x="0" y="43907"/>
                    <a:pt x="0" y="47658"/>
                  </a:cubicBezTo>
                  <a:lnTo>
                    <a:pt x="0" y="88499"/>
                  </a:lnTo>
                  <a:cubicBezTo>
                    <a:pt x="0" y="92250"/>
                    <a:pt x="3066" y="95316"/>
                    <a:pt x="6818" y="95316"/>
                  </a:cubicBezTo>
                  <a:lnTo>
                    <a:pt x="129338" y="95316"/>
                  </a:lnTo>
                  <a:cubicBezTo>
                    <a:pt x="133122" y="95316"/>
                    <a:pt x="136155" y="92250"/>
                    <a:pt x="136155" y="88499"/>
                  </a:cubicBezTo>
                  <a:lnTo>
                    <a:pt x="136155" y="47658"/>
                  </a:lnTo>
                  <a:cubicBezTo>
                    <a:pt x="136155" y="43907"/>
                    <a:pt x="133122" y="40841"/>
                    <a:pt x="129338" y="40841"/>
                  </a:cubicBezTo>
                  <a:lnTo>
                    <a:pt x="95315" y="40841"/>
                  </a:lnTo>
                  <a:lnTo>
                    <a:pt x="95315" y="6818"/>
                  </a:lnTo>
                  <a:cubicBezTo>
                    <a:pt x="95315" y="3067"/>
                    <a:pt x="92249" y="1"/>
                    <a:pt x="88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3800200" y="2053400"/>
              <a:ext cx="1815325" cy="2382925"/>
            </a:xfrm>
            <a:custGeom>
              <a:avLst/>
              <a:gdLst/>
              <a:ahLst/>
              <a:cxnLst/>
              <a:rect l="l" t="t" r="r" b="b"/>
              <a:pathLst>
                <a:path w="72613" h="95317" extrusionOk="0">
                  <a:moveTo>
                    <a:pt x="1" y="1"/>
                  </a:moveTo>
                  <a:lnTo>
                    <a:pt x="1" y="95316"/>
                  </a:lnTo>
                  <a:lnTo>
                    <a:pt x="65795" y="95316"/>
                  </a:lnTo>
                  <a:cubicBezTo>
                    <a:pt x="69579" y="95316"/>
                    <a:pt x="72612" y="92250"/>
                    <a:pt x="72612" y="88499"/>
                  </a:cubicBezTo>
                  <a:lnTo>
                    <a:pt x="72612" y="47658"/>
                  </a:lnTo>
                  <a:cubicBezTo>
                    <a:pt x="72612" y="43907"/>
                    <a:pt x="69579" y="40841"/>
                    <a:pt x="65795" y="40841"/>
                  </a:cubicBezTo>
                  <a:lnTo>
                    <a:pt x="31772" y="40841"/>
                  </a:lnTo>
                  <a:lnTo>
                    <a:pt x="31772" y="6818"/>
                  </a:lnTo>
                  <a:cubicBezTo>
                    <a:pt x="31772" y="3067"/>
                    <a:pt x="28706" y="1"/>
                    <a:pt x="2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190625" y="238125"/>
              <a:ext cx="1361900" cy="3857300"/>
            </a:xfrm>
            <a:custGeom>
              <a:avLst/>
              <a:gdLst/>
              <a:ahLst/>
              <a:cxnLst/>
              <a:rect l="l" t="t" r="r" b="b"/>
              <a:pathLst>
                <a:path w="54476" h="154292" extrusionOk="0">
                  <a:moveTo>
                    <a:pt x="6818" y="0"/>
                  </a:moveTo>
                  <a:cubicBezTo>
                    <a:pt x="3034" y="0"/>
                    <a:pt x="0" y="3034"/>
                    <a:pt x="0" y="6818"/>
                  </a:cubicBezTo>
                  <a:lnTo>
                    <a:pt x="0" y="154292"/>
                  </a:lnTo>
                  <a:lnTo>
                    <a:pt x="54475" y="154292"/>
                  </a:lnTo>
                  <a:lnTo>
                    <a:pt x="54475" y="6818"/>
                  </a:lnTo>
                  <a:cubicBezTo>
                    <a:pt x="54475" y="3034"/>
                    <a:pt x="51409" y="0"/>
                    <a:pt x="47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190625" y="4095400"/>
              <a:ext cx="5219200" cy="1361925"/>
            </a:xfrm>
            <a:custGeom>
              <a:avLst/>
              <a:gdLst/>
              <a:ahLst/>
              <a:cxnLst/>
              <a:rect l="l" t="t" r="r" b="b"/>
              <a:pathLst>
                <a:path w="208768" h="54477" extrusionOk="0">
                  <a:moveTo>
                    <a:pt x="0" y="1"/>
                  </a:moveTo>
                  <a:lnTo>
                    <a:pt x="0" y="47659"/>
                  </a:lnTo>
                  <a:cubicBezTo>
                    <a:pt x="0" y="51442"/>
                    <a:pt x="3034" y="54476"/>
                    <a:pt x="6818" y="54476"/>
                  </a:cubicBezTo>
                  <a:lnTo>
                    <a:pt x="201950" y="54476"/>
                  </a:lnTo>
                  <a:cubicBezTo>
                    <a:pt x="205733" y="54476"/>
                    <a:pt x="208767" y="51442"/>
                    <a:pt x="208767" y="47659"/>
                  </a:cubicBezTo>
                  <a:lnTo>
                    <a:pt x="208767" y="6819"/>
                  </a:lnTo>
                  <a:cubicBezTo>
                    <a:pt x="208767" y="3067"/>
                    <a:pt x="205733" y="1"/>
                    <a:pt x="20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3800200" y="4095400"/>
              <a:ext cx="2609625" cy="1361925"/>
            </a:xfrm>
            <a:custGeom>
              <a:avLst/>
              <a:gdLst/>
              <a:ahLst/>
              <a:cxnLst/>
              <a:rect l="l" t="t" r="r" b="b"/>
              <a:pathLst>
                <a:path w="104385" h="54477" extrusionOk="0">
                  <a:moveTo>
                    <a:pt x="1" y="1"/>
                  </a:moveTo>
                  <a:lnTo>
                    <a:pt x="1" y="54476"/>
                  </a:lnTo>
                  <a:lnTo>
                    <a:pt x="97567" y="54476"/>
                  </a:lnTo>
                  <a:cubicBezTo>
                    <a:pt x="101350" y="54476"/>
                    <a:pt x="104384" y="51442"/>
                    <a:pt x="104384" y="47659"/>
                  </a:cubicBezTo>
                  <a:lnTo>
                    <a:pt x="104384" y="6819"/>
                  </a:lnTo>
                  <a:cubicBezTo>
                    <a:pt x="104384" y="3067"/>
                    <a:pt x="101350" y="1"/>
                    <a:pt x="97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2892550" y="238125"/>
              <a:ext cx="3517275" cy="2496250"/>
            </a:xfrm>
            <a:custGeom>
              <a:avLst/>
              <a:gdLst/>
              <a:ahLst/>
              <a:cxnLst/>
              <a:rect l="l" t="t" r="r" b="b"/>
              <a:pathLst>
                <a:path w="140691" h="99850" extrusionOk="0">
                  <a:moveTo>
                    <a:pt x="6818" y="0"/>
                  </a:moveTo>
                  <a:cubicBezTo>
                    <a:pt x="3034" y="0"/>
                    <a:pt x="1" y="3034"/>
                    <a:pt x="1" y="6818"/>
                  </a:cubicBezTo>
                  <a:lnTo>
                    <a:pt x="1" y="47658"/>
                  </a:lnTo>
                  <a:cubicBezTo>
                    <a:pt x="1" y="51409"/>
                    <a:pt x="3034" y="54475"/>
                    <a:pt x="6818" y="54475"/>
                  </a:cubicBezTo>
                  <a:lnTo>
                    <a:pt x="86215" y="54475"/>
                  </a:lnTo>
                  <a:lnTo>
                    <a:pt x="86215" y="93032"/>
                  </a:lnTo>
                  <a:cubicBezTo>
                    <a:pt x="86215" y="96783"/>
                    <a:pt x="89281" y="99849"/>
                    <a:pt x="93033" y="99849"/>
                  </a:cubicBezTo>
                  <a:lnTo>
                    <a:pt x="133873" y="99849"/>
                  </a:lnTo>
                  <a:cubicBezTo>
                    <a:pt x="137656" y="99849"/>
                    <a:pt x="140690" y="96783"/>
                    <a:pt x="140690" y="93032"/>
                  </a:cubicBezTo>
                  <a:lnTo>
                    <a:pt x="140690" y="6818"/>
                  </a:lnTo>
                  <a:cubicBezTo>
                    <a:pt x="140690" y="3034"/>
                    <a:pt x="137656" y="0"/>
                    <a:pt x="133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4"/>
            <p:cNvSpPr/>
            <p:nvPr/>
          </p:nvSpPr>
          <p:spPr>
            <a:xfrm>
              <a:off x="3800200" y="238125"/>
              <a:ext cx="2609625" cy="2496250"/>
            </a:xfrm>
            <a:custGeom>
              <a:avLst/>
              <a:gdLst/>
              <a:ahLst/>
              <a:cxnLst/>
              <a:rect l="l" t="t" r="r" b="b"/>
              <a:pathLst>
                <a:path w="104385" h="99850" extrusionOk="0">
                  <a:moveTo>
                    <a:pt x="1" y="0"/>
                  </a:moveTo>
                  <a:lnTo>
                    <a:pt x="1" y="54475"/>
                  </a:lnTo>
                  <a:lnTo>
                    <a:pt x="49909" y="54475"/>
                  </a:lnTo>
                  <a:lnTo>
                    <a:pt x="49909" y="93032"/>
                  </a:lnTo>
                  <a:cubicBezTo>
                    <a:pt x="49909" y="96783"/>
                    <a:pt x="52975" y="99849"/>
                    <a:pt x="56727" y="99849"/>
                  </a:cubicBezTo>
                  <a:lnTo>
                    <a:pt x="97567" y="99849"/>
                  </a:lnTo>
                  <a:cubicBezTo>
                    <a:pt x="101350" y="99849"/>
                    <a:pt x="104384" y="96783"/>
                    <a:pt x="104384" y="93032"/>
                  </a:cubicBezTo>
                  <a:lnTo>
                    <a:pt x="104384" y="6818"/>
                  </a:lnTo>
                  <a:cubicBezTo>
                    <a:pt x="104384" y="3034"/>
                    <a:pt x="101350" y="0"/>
                    <a:pt x="97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4"/>
          <p:cNvGrpSpPr/>
          <p:nvPr/>
        </p:nvGrpSpPr>
        <p:grpSpPr>
          <a:xfrm>
            <a:off x="4234376" y="3165949"/>
            <a:ext cx="672755" cy="582986"/>
            <a:chOff x="1190625" y="586325"/>
            <a:chExt cx="5219200" cy="4522775"/>
          </a:xfrm>
        </p:grpSpPr>
        <p:sp>
          <p:nvSpPr>
            <p:cNvPr id="1377" name="Google Shape;1377;p54"/>
            <p:cNvSpPr/>
            <p:nvPr/>
          </p:nvSpPr>
          <p:spPr>
            <a:xfrm>
              <a:off x="1190625" y="586325"/>
              <a:ext cx="5219200" cy="4522775"/>
            </a:xfrm>
            <a:custGeom>
              <a:avLst/>
              <a:gdLst/>
              <a:ahLst/>
              <a:cxnLst/>
              <a:rect l="l" t="t" r="r" b="b"/>
              <a:pathLst>
                <a:path w="208768" h="180911" extrusionOk="0">
                  <a:moveTo>
                    <a:pt x="48701" y="1"/>
                  </a:moveTo>
                  <a:cubicBezTo>
                    <a:pt x="21823" y="1"/>
                    <a:pt x="0" y="21791"/>
                    <a:pt x="0" y="48702"/>
                  </a:cubicBezTo>
                  <a:lnTo>
                    <a:pt x="0" y="51018"/>
                  </a:lnTo>
                  <a:lnTo>
                    <a:pt x="0" y="55650"/>
                  </a:lnTo>
                  <a:lnTo>
                    <a:pt x="0" y="160034"/>
                  </a:lnTo>
                  <a:cubicBezTo>
                    <a:pt x="0" y="171581"/>
                    <a:pt x="9362" y="180910"/>
                    <a:pt x="20877" y="180910"/>
                  </a:cubicBezTo>
                  <a:lnTo>
                    <a:pt x="187890" y="180910"/>
                  </a:lnTo>
                  <a:cubicBezTo>
                    <a:pt x="199405" y="180910"/>
                    <a:pt x="208767" y="171581"/>
                    <a:pt x="208767" y="160034"/>
                  </a:cubicBezTo>
                  <a:lnTo>
                    <a:pt x="208767" y="55650"/>
                  </a:lnTo>
                  <a:lnTo>
                    <a:pt x="208767" y="51018"/>
                  </a:lnTo>
                  <a:lnTo>
                    <a:pt x="208767" y="48702"/>
                  </a:lnTo>
                  <a:cubicBezTo>
                    <a:pt x="208767" y="21791"/>
                    <a:pt x="186944" y="1"/>
                    <a:pt x="160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3800200" y="1861775"/>
              <a:ext cx="2609625" cy="3247325"/>
            </a:xfrm>
            <a:custGeom>
              <a:avLst/>
              <a:gdLst/>
              <a:ahLst/>
              <a:cxnLst/>
              <a:rect l="l" t="t" r="r" b="b"/>
              <a:pathLst>
                <a:path w="104385" h="129893" extrusionOk="0">
                  <a:moveTo>
                    <a:pt x="1" y="0"/>
                  </a:moveTo>
                  <a:lnTo>
                    <a:pt x="1" y="129892"/>
                  </a:lnTo>
                  <a:lnTo>
                    <a:pt x="83507" y="129892"/>
                  </a:lnTo>
                  <a:cubicBezTo>
                    <a:pt x="95022" y="129892"/>
                    <a:pt x="104384" y="120563"/>
                    <a:pt x="104384" y="109016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2930075" y="1630175"/>
              <a:ext cx="1740275" cy="2087675"/>
            </a:xfrm>
            <a:custGeom>
              <a:avLst/>
              <a:gdLst/>
              <a:ahLst/>
              <a:cxnLst/>
              <a:rect l="l" t="t" r="r" b="b"/>
              <a:pathLst>
                <a:path w="69611" h="83507" extrusionOk="0">
                  <a:moveTo>
                    <a:pt x="6981" y="0"/>
                  </a:moveTo>
                  <a:cubicBezTo>
                    <a:pt x="3132" y="0"/>
                    <a:pt x="0" y="3099"/>
                    <a:pt x="0" y="6948"/>
                  </a:cubicBezTo>
                  <a:lnTo>
                    <a:pt x="0" y="48702"/>
                  </a:lnTo>
                  <a:cubicBezTo>
                    <a:pt x="0" y="67882"/>
                    <a:pt x="15625" y="83507"/>
                    <a:pt x="34806" y="83507"/>
                  </a:cubicBezTo>
                  <a:cubicBezTo>
                    <a:pt x="53986" y="83507"/>
                    <a:pt x="69611" y="67882"/>
                    <a:pt x="69611" y="48702"/>
                  </a:cubicBezTo>
                  <a:lnTo>
                    <a:pt x="69611" y="6948"/>
                  </a:lnTo>
                  <a:cubicBezTo>
                    <a:pt x="69611" y="3099"/>
                    <a:pt x="66479" y="0"/>
                    <a:pt x="6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3800200" y="1630175"/>
              <a:ext cx="870150" cy="2087675"/>
            </a:xfrm>
            <a:custGeom>
              <a:avLst/>
              <a:gdLst/>
              <a:ahLst/>
              <a:cxnLst/>
              <a:rect l="l" t="t" r="r" b="b"/>
              <a:pathLst>
                <a:path w="34806" h="83507" extrusionOk="0">
                  <a:moveTo>
                    <a:pt x="1" y="0"/>
                  </a:moveTo>
                  <a:lnTo>
                    <a:pt x="1" y="83507"/>
                  </a:lnTo>
                  <a:cubicBezTo>
                    <a:pt x="19181" y="83507"/>
                    <a:pt x="34806" y="67882"/>
                    <a:pt x="34806" y="48702"/>
                  </a:cubicBezTo>
                  <a:lnTo>
                    <a:pt x="34806" y="6948"/>
                  </a:lnTo>
                  <a:cubicBezTo>
                    <a:pt x="34806" y="3099"/>
                    <a:pt x="31674" y="0"/>
                    <a:pt x="27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3800200" y="586325"/>
              <a:ext cx="2609625" cy="1391275"/>
            </a:xfrm>
            <a:custGeom>
              <a:avLst/>
              <a:gdLst/>
              <a:ahLst/>
              <a:cxnLst/>
              <a:rect l="l" t="t" r="r" b="b"/>
              <a:pathLst>
                <a:path w="104385" h="55651" extrusionOk="0">
                  <a:moveTo>
                    <a:pt x="1" y="1"/>
                  </a:moveTo>
                  <a:lnTo>
                    <a:pt x="1" y="55650"/>
                  </a:lnTo>
                  <a:lnTo>
                    <a:pt x="104384" y="55650"/>
                  </a:lnTo>
                  <a:lnTo>
                    <a:pt x="104384" y="48702"/>
                  </a:lnTo>
                  <a:cubicBezTo>
                    <a:pt x="104384" y="21791"/>
                    <a:pt x="82561" y="1"/>
                    <a:pt x="5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1190625" y="1630175"/>
              <a:ext cx="5219200" cy="3478925"/>
            </a:xfrm>
            <a:custGeom>
              <a:avLst/>
              <a:gdLst/>
              <a:ahLst/>
              <a:cxnLst/>
              <a:rect l="l" t="t" r="r" b="b"/>
              <a:pathLst>
                <a:path w="208768" h="139157" extrusionOk="0">
                  <a:moveTo>
                    <a:pt x="555" y="0"/>
                  </a:moveTo>
                  <a:cubicBezTo>
                    <a:pt x="228" y="2284"/>
                    <a:pt x="0" y="4567"/>
                    <a:pt x="0" y="6948"/>
                  </a:cubicBezTo>
                  <a:lnTo>
                    <a:pt x="0" y="13896"/>
                  </a:lnTo>
                  <a:lnTo>
                    <a:pt x="27825" y="13896"/>
                  </a:lnTo>
                  <a:lnTo>
                    <a:pt x="27825" y="139156"/>
                  </a:lnTo>
                  <a:lnTo>
                    <a:pt x="41753" y="139156"/>
                  </a:lnTo>
                  <a:lnTo>
                    <a:pt x="41753" y="13896"/>
                  </a:lnTo>
                  <a:lnTo>
                    <a:pt x="208767" y="13896"/>
                  </a:lnTo>
                  <a:lnTo>
                    <a:pt x="208767" y="6948"/>
                  </a:lnTo>
                  <a:cubicBezTo>
                    <a:pt x="208767" y="4567"/>
                    <a:pt x="208539" y="2284"/>
                    <a:pt x="20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3800200" y="1630175"/>
              <a:ext cx="2609625" cy="3478925"/>
            </a:xfrm>
            <a:custGeom>
              <a:avLst/>
              <a:gdLst/>
              <a:ahLst/>
              <a:cxnLst/>
              <a:rect l="l" t="t" r="r" b="b"/>
              <a:pathLst>
                <a:path w="104385" h="139157" extrusionOk="0">
                  <a:moveTo>
                    <a:pt x="1" y="0"/>
                  </a:moveTo>
                  <a:lnTo>
                    <a:pt x="1" y="13896"/>
                  </a:lnTo>
                  <a:lnTo>
                    <a:pt x="62631" y="13896"/>
                  </a:lnTo>
                  <a:lnTo>
                    <a:pt x="62631" y="139156"/>
                  </a:lnTo>
                  <a:lnTo>
                    <a:pt x="76559" y="139156"/>
                  </a:lnTo>
                  <a:lnTo>
                    <a:pt x="76559" y="13896"/>
                  </a:lnTo>
                  <a:lnTo>
                    <a:pt x="104384" y="13896"/>
                  </a:lnTo>
                  <a:lnTo>
                    <a:pt x="104384" y="6948"/>
                  </a:lnTo>
                  <a:cubicBezTo>
                    <a:pt x="104384" y="5643"/>
                    <a:pt x="104286" y="4371"/>
                    <a:pt x="104188" y="3066"/>
                  </a:cubicBezTo>
                  <a:cubicBezTo>
                    <a:pt x="104091" y="2055"/>
                    <a:pt x="103993" y="1011"/>
                    <a:pt x="10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3626500" y="2325775"/>
              <a:ext cx="347425" cy="695650"/>
            </a:xfrm>
            <a:custGeom>
              <a:avLst/>
              <a:gdLst/>
              <a:ahLst/>
              <a:cxnLst/>
              <a:rect l="l" t="t" r="r" b="b"/>
              <a:pathLst>
                <a:path w="13897" h="27826" extrusionOk="0">
                  <a:moveTo>
                    <a:pt x="6949" y="1"/>
                  </a:moveTo>
                  <a:cubicBezTo>
                    <a:pt x="3099" y="1"/>
                    <a:pt x="1" y="3100"/>
                    <a:pt x="1" y="6949"/>
                  </a:cubicBezTo>
                  <a:lnTo>
                    <a:pt x="1" y="20878"/>
                  </a:lnTo>
                  <a:cubicBezTo>
                    <a:pt x="1" y="24727"/>
                    <a:pt x="3099" y="27826"/>
                    <a:pt x="6949" y="27826"/>
                  </a:cubicBezTo>
                  <a:cubicBezTo>
                    <a:pt x="10798" y="27826"/>
                    <a:pt x="13897" y="24727"/>
                    <a:pt x="13897" y="20878"/>
                  </a:cubicBezTo>
                  <a:lnTo>
                    <a:pt x="13897" y="6949"/>
                  </a:lnTo>
                  <a:cubicBezTo>
                    <a:pt x="13897" y="3100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3800200" y="2325775"/>
              <a:ext cx="173725" cy="695650"/>
            </a:xfrm>
            <a:custGeom>
              <a:avLst/>
              <a:gdLst/>
              <a:ahLst/>
              <a:cxnLst/>
              <a:rect l="l" t="t" r="r" b="b"/>
              <a:pathLst>
                <a:path w="6949" h="27826" extrusionOk="0">
                  <a:moveTo>
                    <a:pt x="1" y="1"/>
                  </a:moveTo>
                  <a:lnTo>
                    <a:pt x="1" y="27826"/>
                  </a:lnTo>
                  <a:cubicBezTo>
                    <a:pt x="3850" y="27826"/>
                    <a:pt x="6949" y="24727"/>
                    <a:pt x="6949" y="20878"/>
                  </a:cubicBezTo>
                  <a:lnTo>
                    <a:pt x="6949" y="6949"/>
                  </a:lnTo>
                  <a:cubicBezTo>
                    <a:pt x="6949" y="3100"/>
                    <a:pt x="38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54"/>
          <p:cNvGrpSpPr/>
          <p:nvPr/>
        </p:nvGrpSpPr>
        <p:grpSpPr>
          <a:xfrm>
            <a:off x="6775386" y="3157338"/>
            <a:ext cx="606303" cy="600208"/>
            <a:chOff x="1190625" y="238125"/>
            <a:chExt cx="5272200" cy="5219200"/>
          </a:xfrm>
        </p:grpSpPr>
        <p:sp>
          <p:nvSpPr>
            <p:cNvPr id="1387" name="Google Shape;1387;p54"/>
            <p:cNvSpPr/>
            <p:nvPr/>
          </p:nvSpPr>
          <p:spPr>
            <a:xfrm>
              <a:off x="3232625" y="1259125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>
              <a:off x="2041175" y="578175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>
              <a:off x="1190625" y="238125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>
              <a:off x="1701125" y="238125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9;p68">
            <a:extLst>
              <a:ext uri="{FF2B5EF4-FFF2-40B4-BE49-F238E27FC236}">
                <a16:creationId xmlns:a16="http://schemas.microsoft.com/office/drawing/2014/main" id="{411BDC70-7518-36A9-39FD-2383EECA7A21}"/>
              </a:ext>
            </a:extLst>
          </p:cNvPr>
          <p:cNvGrpSpPr/>
          <p:nvPr/>
        </p:nvGrpSpPr>
        <p:grpSpPr>
          <a:xfrm>
            <a:off x="5472890" y="1452324"/>
            <a:ext cx="636237" cy="886741"/>
            <a:chOff x="1927825" y="238125"/>
            <a:chExt cx="3744775" cy="5219200"/>
          </a:xfrm>
        </p:grpSpPr>
        <p:sp>
          <p:nvSpPr>
            <p:cNvPr id="3" name="Google Shape;1760;p68">
              <a:extLst>
                <a:ext uri="{FF2B5EF4-FFF2-40B4-BE49-F238E27FC236}">
                  <a16:creationId xmlns:a16="http://schemas.microsoft.com/office/drawing/2014/main" id="{07E0FBE5-2150-A7D8-0404-27087E3F18E4}"/>
                </a:ext>
              </a:extLst>
            </p:cNvPr>
            <p:cNvSpPr/>
            <p:nvPr/>
          </p:nvSpPr>
          <p:spPr>
            <a:xfrm>
              <a:off x="2268700" y="975325"/>
              <a:ext cx="3063025" cy="3744775"/>
            </a:xfrm>
            <a:custGeom>
              <a:avLst/>
              <a:gdLst/>
              <a:ahLst/>
              <a:cxnLst/>
              <a:rect l="l" t="t" r="r" b="b"/>
              <a:pathLst>
                <a:path w="122521" h="149791" extrusionOk="0">
                  <a:moveTo>
                    <a:pt x="6785" y="0"/>
                  </a:moveTo>
                  <a:cubicBezTo>
                    <a:pt x="3034" y="0"/>
                    <a:pt x="0" y="3067"/>
                    <a:pt x="0" y="6818"/>
                  </a:cubicBezTo>
                  <a:lnTo>
                    <a:pt x="0" y="20420"/>
                  </a:lnTo>
                  <a:cubicBezTo>
                    <a:pt x="0" y="34316"/>
                    <a:pt x="4535" y="47397"/>
                    <a:pt x="13048" y="58227"/>
                  </a:cubicBezTo>
                  <a:cubicBezTo>
                    <a:pt x="15691" y="61587"/>
                    <a:pt x="19768" y="65240"/>
                    <a:pt x="25574" y="69318"/>
                  </a:cubicBezTo>
                  <a:cubicBezTo>
                    <a:pt x="29391" y="72025"/>
                    <a:pt x="29456" y="77701"/>
                    <a:pt x="25574" y="80474"/>
                  </a:cubicBezTo>
                  <a:cubicBezTo>
                    <a:pt x="19768" y="84551"/>
                    <a:pt x="15691" y="88204"/>
                    <a:pt x="13048" y="91564"/>
                  </a:cubicBezTo>
                  <a:cubicBezTo>
                    <a:pt x="4535" y="102394"/>
                    <a:pt x="0" y="115475"/>
                    <a:pt x="0" y="129371"/>
                  </a:cubicBezTo>
                  <a:lnTo>
                    <a:pt x="0" y="142973"/>
                  </a:lnTo>
                  <a:cubicBezTo>
                    <a:pt x="0" y="146725"/>
                    <a:pt x="3034" y="149791"/>
                    <a:pt x="6785" y="149791"/>
                  </a:cubicBezTo>
                  <a:lnTo>
                    <a:pt x="115736" y="149791"/>
                  </a:lnTo>
                  <a:cubicBezTo>
                    <a:pt x="119487" y="149791"/>
                    <a:pt x="122521" y="146725"/>
                    <a:pt x="122521" y="142973"/>
                  </a:cubicBezTo>
                  <a:lnTo>
                    <a:pt x="122521" y="129371"/>
                  </a:lnTo>
                  <a:cubicBezTo>
                    <a:pt x="122521" y="115475"/>
                    <a:pt x="117987" y="102394"/>
                    <a:pt x="109473" y="91564"/>
                  </a:cubicBezTo>
                  <a:cubicBezTo>
                    <a:pt x="106831" y="88204"/>
                    <a:pt x="102753" y="84551"/>
                    <a:pt x="96947" y="80474"/>
                  </a:cubicBezTo>
                  <a:cubicBezTo>
                    <a:pt x="93130" y="77766"/>
                    <a:pt x="93065" y="72090"/>
                    <a:pt x="96947" y="69318"/>
                  </a:cubicBezTo>
                  <a:cubicBezTo>
                    <a:pt x="102753" y="65240"/>
                    <a:pt x="106831" y="61587"/>
                    <a:pt x="109473" y="58227"/>
                  </a:cubicBezTo>
                  <a:cubicBezTo>
                    <a:pt x="117987" y="47397"/>
                    <a:pt x="122521" y="34316"/>
                    <a:pt x="122521" y="20420"/>
                  </a:cubicBezTo>
                  <a:lnTo>
                    <a:pt x="122521" y="6818"/>
                  </a:lnTo>
                  <a:cubicBezTo>
                    <a:pt x="122521" y="3067"/>
                    <a:pt x="119487" y="0"/>
                    <a:pt x="115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61;p68">
              <a:extLst>
                <a:ext uri="{FF2B5EF4-FFF2-40B4-BE49-F238E27FC236}">
                  <a16:creationId xmlns:a16="http://schemas.microsoft.com/office/drawing/2014/main" id="{4EF3633B-1B5A-5741-929E-170E483C8962}"/>
                </a:ext>
              </a:extLst>
            </p:cNvPr>
            <p:cNvSpPr/>
            <p:nvPr/>
          </p:nvSpPr>
          <p:spPr>
            <a:xfrm>
              <a:off x="3800200" y="975325"/>
              <a:ext cx="1531525" cy="3744775"/>
            </a:xfrm>
            <a:custGeom>
              <a:avLst/>
              <a:gdLst/>
              <a:ahLst/>
              <a:cxnLst/>
              <a:rect l="l" t="t" r="r" b="b"/>
              <a:pathLst>
                <a:path w="61261" h="149791" extrusionOk="0">
                  <a:moveTo>
                    <a:pt x="1" y="0"/>
                  </a:moveTo>
                  <a:lnTo>
                    <a:pt x="1" y="149791"/>
                  </a:lnTo>
                  <a:lnTo>
                    <a:pt x="54476" y="149791"/>
                  </a:lnTo>
                  <a:cubicBezTo>
                    <a:pt x="58227" y="149791"/>
                    <a:pt x="61261" y="146725"/>
                    <a:pt x="61261" y="142973"/>
                  </a:cubicBezTo>
                  <a:lnTo>
                    <a:pt x="61261" y="129371"/>
                  </a:lnTo>
                  <a:cubicBezTo>
                    <a:pt x="61261" y="115475"/>
                    <a:pt x="56727" y="102394"/>
                    <a:pt x="48213" y="91564"/>
                  </a:cubicBezTo>
                  <a:cubicBezTo>
                    <a:pt x="45571" y="88204"/>
                    <a:pt x="41493" y="84551"/>
                    <a:pt x="35687" y="80474"/>
                  </a:cubicBezTo>
                  <a:cubicBezTo>
                    <a:pt x="31870" y="77766"/>
                    <a:pt x="31805" y="72090"/>
                    <a:pt x="35687" y="69318"/>
                  </a:cubicBezTo>
                  <a:cubicBezTo>
                    <a:pt x="41493" y="65240"/>
                    <a:pt x="45571" y="61587"/>
                    <a:pt x="48213" y="58227"/>
                  </a:cubicBezTo>
                  <a:cubicBezTo>
                    <a:pt x="56727" y="47397"/>
                    <a:pt x="61261" y="34316"/>
                    <a:pt x="61261" y="20420"/>
                  </a:cubicBezTo>
                  <a:lnTo>
                    <a:pt x="61261" y="6818"/>
                  </a:lnTo>
                  <a:cubicBezTo>
                    <a:pt x="61261" y="3067"/>
                    <a:pt x="58227" y="0"/>
                    <a:pt x="54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62;p68">
              <a:extLst>
                <a:ext uri="{FF2B5EF4-FFF2-40B4-BE49-F238E27FC236}">
                  <a16:creationId xmlns:a16="http://schemas.microsoft.com/office/drawing/2014/main" id="{F9622FAA-A2BC-F812-7CD5-13ABB6DFEDF5}"/>
                </a:ext>
              </a:extLst>
            </p:cNvPr>
            <p:cNvSpPr/>
            <p:nvPr/>
          </p:nvSpPr>
          <p:spPr>
            <a:xfrm>
              <a:off x="2949650" y="3268500"/>
              <a:ext cx="1701150" cy="1451600"/>
            </a:xfrm>
            <a:custGeom>
              <a:avLst/>
              <a:gdLst/>
              <a:ahLst/>
              <a:cxnLst/>
              <a:rect l="l" t="t" r="r" b="b"/>
              <a:pathLst>
                <a:path w="68046" h="58064" extrusionOk="0">
                  <a:moveTo>
                    <a:pt x="34023" y="0"/>
                  </a:moveTo>
                  <a:cubicBezTo>
                    <a:pt x="31152" y="0"/>
                    <a:pt x="28314" y="1697"/>
                    <a:pt x="27433" y="5089"/>
                  </a:cubicBezTo>
                  <a:cubicBezTo>
                    <a:pt x="24661" y="16017"/>
                    <a:pt x="19539" y="20029"/>
                    <a:pt x="14157" y="24302"/>
                  </a:cubicBezTo>
                  <a:cubicBezTo>
                    <a:pt x="7503" y="29521"/>
                    <a:pt x="0" y="35458"/>
                    <a:pt x="0" y="51246"/>
                  </a:cubicBezTo>
                  <a:cubicBezTo>
                    <a:pt x="0" y="54998"/>
                    <a:pt x="3034" y="58064"/>
                    <a:pt x="6785" y="58064"/>
                  </a:cubicBezTo>
                  <a:lnTo>
                    <a:pt x="61260" y="58064"/>
                  </a:lnTo>
                  <a:cubicBezTo>
                    <a:pt x="65011" y="58064"/>
                    <a:pt x="68045" y="54998"/>
                    <a:pt x="68045" y="51246"/>
                  </a:cubicBezTo>
                  <a:cubicBezTo>
                    <a:pt x="68045" y="35458"/>
                    <a:pt x="60543" y="29521"/>
                    <a:pt x="53888" y="24302"/>
                  </a:cubicBezTo>
                  <a:cubicBezTo>
                    <a:pt x="48506" y="20029"/>
                    <a:pt x="43384" y="16017"/>
                    <a:pt x="40612" y="5089"/>
                  </a:cubicBezTo>
                  <a:cubicBezTo>
                    <a:pt x="39731" y="1697"/>
                    <a:pt x="36893" y="0"/>
                    <a:pt x="340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63;p68">
              <a:extLst>
                <a:ext uri="{FF2B5EF4-FFF2-40B4-BE49-F238E27FC236}">
                  <a16:creationId xmlns:a16="http://schemas.microsoft.com/office/drawing/2014/main" id="{BE0429F2-3EF5-F653-EEA0-C3B9AA3C0849}"/>
                </a:ext>
              </a:extLst>
            </p:cNvPr>
            <p:cNvSpPr/>
            <p:nvPr/>
          </p:nvSpPr>
          <p:spPr>
            <a:xfrm>
              <a:off x="3800200" y="3268500"/>
              <a:ext cx="850600" cy="1451600"/>
            </a:xfrm>
            <a:custGeom>
              <a:avLst/>
              <a:gdLst/>
              <a:ahLst/>
              <a:cxnLst/>
              <a:rect l="l" t="t" r="r" b="b"/>
              <a:pathLst>
                <a:path w="34024" h="58064" extrusionOk="0">
                  <a:moveTo>
                    <a:pt x="1" y="0"/>
                  </a:moveTo>
                  <a:lnTo>
                    <a:pt x="1" y="58064"/>
                  </a:lnTo>
                  <a:lnTo>
                    <a:pt x="27238" y="58064"/>
                  </a:lnTo>
                  <a:cubicBezTo>
                    <a:pt x="30989" y="58064"/>
                    <a:pt x="34023" y="54998"/>
                    <a:pt x="34023" y="51246"/>
                  </a:cubicBezTo>
                  <a:cubicBezTo>
                    <a:pt x="34023" y="35458"/>
                    <a:pt x="26521" y="29521"/>
                    <a:pt x="19866" y="24302"/>
                  </a:cubicBezTo>
                  <a:cubicBezTo>
                    <a:pt x="14484" y="20029"/>
                    <a:pt x="9362" y="16017"/>
                    <a:pt x="6590" y="5089"/>
                  </a:cubicBezTo>
                  <a:cubicBezTo>
                    <a:pt x="5709" y="1697"/>
                    <a:pt x="287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4;p68">
              <a:extLst>
                <a:ext uri="{FF2B5EF4-FFF2-40B4-BE49-F238E27FC236}">
                  <a16:creationId xmlns:a16="http://schemas.microsoft.com/office/drawing/2014/main" id="{43FBA718-1B5E-C6A4-5067-2F5B2258E311}"/>
                </a:ext>
              </a:extLst>
            </p:cNvPr>
            <p:cNvSpPr/>
            <p:nvPr/>
          </p:nvSpPr>
          <p:spPr>
            <a:xfrm>
              <a:off x="1927825" y="238125"/>
              <a:ext cx="3744775" cy="1078100"/>
            </a:xfrm>
            <a:custGeom>
              <a:avLst/>
              <a:gdLst/>
              <a:ahLst/>
              <a:cxnLst/>
              <a:rect l="l" t="t" r="r" b="b"/>
              <a:pathLst>
                <a:path w="149791" h="43124" extrusionOk="0">
                  <a:moveTo>
                    <a:pt x="6818" y="0"/>
                  </a:moveTo>
                  <a:cubicBezTo>
                    <a:pt x="3067" y="0"/>
                    <a:pt x="0" y="3034"/>
                    <a:pt x="0" y="6818"/>
                  </a:cubicBezTo>
                  <a:lnTo>
                    <a:pt x="0" y="22703"/>
                  </a:lnTo>
                  <a:cubicBezTo>
                    <a:pt x="0" y="33957"/>
                    <a:pt x="9167" y="43123"/>
                    <a:pt x="20420" y="43123"/>
                  </a:cubicBezTo>
                  <a:lnTo>
                    <a:pt x="129371" y="43123"/>
                  </a:lnTo>
                  <a:cubicBezTo>
                    <a:pt x="140625" y="43123"/>
                    <a:pt x="149791" y="33957"/>
                    <a:pt x="149791" y="22703"/>
                  </a:cubicBezTo>
                  <a:lnTo>
                    <a:pt x="149791" y="6818"/>
                  </a:lnTo>
                  <a:cubicBezTo>
                    <a:pt x="149791" y="3034"/>
                    <a:pt x="146725" y="0"/>
                    <a:pt x="142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5;p68">
              <a:extLst>
                <a:ext uri="{FF2B5EF4-FFF2-40B4-BE49-F238E27FC236}">
                  <a16:creationId xmlns:a16="http://schemas.microsoft.com/office/drawing/2014/main" id="{D72C648B-AA77-F2CF-DEBB-02CDCEDAB9A3}"/>
                </a:ext>
              </a:extLst>
            </p:cNvPr>
            <p:cNvSpPr/>
            <p:nvPr/>
          </p:nvSpPr>
          <p:spPr>
            <a:xfrm>
              <a:off x="3800200" y="238125"/>
              <a:ext cx="1872400" cy="1078100"/>
            </a:xfrm>
            <a:custGeom>
              <a:avLst/>
              <a:gdLst/>
              <a:ahLst/>
              <a:cxnLst/>
              <a:rect l="l" t="t" r="r" b="b"/>
              <a:pathLst>
                <a:path w="74896" h="43124" extrusionOk="0">
                  <a:moveTo>
                    <a:pt x="1" y="0"/>
                  </a:moveTo>
                  <a:lnTo>
                    <a:pt x="1" y="43123"/>
                  </a:lnTo>
                  <a:lnTo>
                    <a:pt x="54476" y="43123"/>
                  </a:lnTo>
                  <a:cubicBezTo>
                    <a:pt x="65730" y="43123"/>
                    <a:pt x="74896" y="33957"/>
                    <a:pt x="74896" y="22703"/>
                  </a:cubicBezTo>
                  <a:lnTo>
                    <a:pt x="74896" y="6818"/>
                  </a:lnTo>
                  <a:cubicBezTo>
                    <a:pt x="74896" y="3034"/>
                    <a:pt x="71830" y="0"/>
                    <a:pt x="680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6;p68">
              <a:extLst>
                <a:ext uri="{FF2B5EF4-FFF2-40B4-BE49-F238E27FC236}">
                  <a16:creationId xmlns:a16="http://schemas.microsoft.com/office/drawing/2014/main" id="{49447BED-E326-3A48-39A2-04C66EEB35C9}"/>
                </a:ext>
              </a:extLst>
            </p:cNvPr>
            <p:cNvSpPr/>
            <p:nvPr/>
          </p:nvSpPr>
          <p:spPr>
            <a:xfrm>
              <a:off x="1927825" y="4379200"/>
              <a:ext cx="3744775" cy="1078125"/>
            </a:xfrm>
            <a:custGeom>
              <a:avLst/>
              <a:gdLst/>
              <a:ahLst/>
              <a:cxnLst/>
              <a:rect l="l" t="t" r="r" b="b"/>
              <a:pathLst>
                <a:path w="149791" h="43125" extrusionOk="0">
                  <a:moveTo>
                    <a:pt x="20420" y="1"/>
                  </a:moveTo>
                  <a:cubicBezTo>
                    <a:pt x="9167" y="1"/>
                    <a:pt x="0" y="9167"/>
                    <a:pt x="0" y="20421"/>
                  </a:cubicBezTo>
                  <a:lnTo>
                    <a:pt x="0" y="36307"/>
                  </a:lnTo>
                  <a:cubicBezTo>
                    <a:pt x="0" y="40090"/>
                    <a:pt x="3067" y="43124"/>
                    <a:pt x="6818" y="43124"/>
                  </a:cubicBezTo>
                  <a:lnTo>
                    <a:pt x="142973" y="43124"/>
                  </a:lnTo>
                  <a:cubicBezTo>
                    <a:pt x="146725" y="43124"/>
                    <a:pt x="149791" y="40090"/>
                    <a:pt x="149791" y="36307"/>
                  </a:cubicBezTo>
                  <a:lnTo>
                    <a:pt x="149791" y="20421"/>
                  </a:lnTo>
                  <a:cubicBezTo>
                    <a:pt x="149791" y="9167"/>
                    <a:pt x="140625" y="1"/>
                    <a:pt x="129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7;p68">
              <a:extLst>
                <a:ext uri="{FF2B5EF4-FFF2-40B4-BE49-F238E27FC236}">
                  <a16:creationId xmlns:a16="http://schemas.microsoft.com/office/drawing/2014/main" id="{1E2707AA-9980-1433-BCE8-298BB59C7C8C}"/>
                </a:ext>
              </a:extLst>
            </p:cNvPr>
            <p:cNvSpPr/>
            <p:nvPr/>
          </p:nvSpPr>
          <p:spPr>
            <a:xfrm>
              <a:off x="3800200" y="4379200"/>
              <a:ext cx="1872400" cy="1078125"/>
            </a:xfrm>
            <a:custGeom>
              <a:avLst/>
              <a:gdLst/>
              <a:ahLst/>
              <a:cxnLst/>
              <a:rect l="l" t="t" r="r" b="b"/>
              <a:pathLst>
                <a:path w="74896" h="43125" extrusionOk="0">
                  <a:moveTo>
                    <a:pt x="1" y="1"/>
                  </a:moveTo>
                  <a:lnTo>
                    <a:pt x="1" y="43124"/>
                  </a:lnTo>
                  <a:lnTo>
                    <a:pt x="68078" y="43124"/>
                  </a:lnTo>
                  <a:cubicBezTo>
                    <a:pt x="71830" y="43124"/>
                    <a:pt x="74896" y="40090"/>
                    <a:pt x="74896" y="36307"/>
                  </a:cubicBezTo>
                  <a:lnTo>
                    <a:pt x="74896" y="20421"/>
                  </a:lnTo>
                  <a:cubicBezTo>
                    <a:pt x="74896" y="9167"/>
                    <a:pt x="65730" y="1"/>
                    <a:pt x="54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8;p68">
              <a:extLst>
                <a:ext uri="{FF2B5EF4-FFF2-40B4-BE49-F238E27FC236}">
                  <a16:creationId xmlns:a16="http://schemas.microsoft.com/office/drawing/2014/main" id="{9E381D27-FBBC-9C7F-056A-5C24753E269B}"/>
                </a:ext>
              </a:extLst>
            </p:cNvPr>
            <p:cNvSpPr/>
            <p:nvPr/>
          </p:nvSpPr>
          <p:spPr>
            <a:xfrm>
              <a:off x="2997750" y="1656250"/>
              <a:ext cx="1604925" cy="1110750"/>
            </a:xfrm>
            <a:custGeom>
              <a:avLst/>
              <a:gdLst/>
              <a:ahLst/>
              <a:cxnLst/>
              <a:rect l="l" t="t" r="r" b="b"/>
              <a:pathLst>
                <a:path w="64197" h="44430" extrusionOk="0">
                  <a:moveTo>
                    <a:pt x="8514" y="1"/>
                  </a:moveTo>
                  <a:cubicBezTo>
                    <a:pt x="3295" y="1"/>
                    <a:pt x="1" y="5677"/>
                    <a:pt x="2610" y="10211"/>
                  </a:cubicBezTo>
                  <a:cubicBezTo>
                    <a:pt x="6492" y="16963"/>
                    <a:pt x="10994" y="20030"/>
                    <a:pt x="14614" y="22411"/>
                  </a:cubicBezTo>
                  <a:cubicBezTo>
                    <a:pt x="19246" y="25542"/>
                    <a:pt x="22574" y="27826"/>
                    <a:pt x="25509" y="39341"/>
                  </a:cubicBezTo>
                  <a:cubicBezTo>
                    <a:pt x="26390" y="42766"/>
                    <a:pt x="29228" y="44429"/>
                    <a:pt x="32099" y="44429"/>
                  </a:cubicBezTo>
                  <a:cubicBezTo>
                    <a:pt x="35002" y="44429"/>
                    <a:pt x="37872" y="42766"/>
                    <a:pt x="38720" y="39308"/>
                  </a:cubicBezTo>
                  <a:cubicBezTo>
                    <a:pt x="41624" y="27793"/>
                    <a:pt x="44983" y="25542"/>
                    <a:pt x="49615" y="22411"/>
                  </a:cubicBezTo>
                  <a:cubicBezTo>
                    <a:pt x="53204" y="20030"/>
                    <a:pt x="57705" y="16963"/>
                    <a:pt x="61587" y="10211"/>
                  </a:cubicBezTo>
                  <a:cubicBezTo>
                    <a:pt x="64197" y="5677"/>
                    <a:pt x="60902" y="1"/>
                    <a:pt x="5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9;p68">
              <a:extLst>
                <a:ext uri="{FF2B5EF4-FFF2-40B4-BE49-F238E27FC236}">
                  <a16:creationId xmlns:a16="http://schemas.microsoft.com/office/drawing/2014/main" id="{3433C68D-A5F1-D61D-FEF6-4ECAFCAA7348}"/>
                </a:ext>
              </a:extLst>
            </p:cNvPr>
            <p:cNvSpPr/>
            <p:nvPr/>
          </p:nvSpPr>
          <p:spPr>
            <a:xfrm>
              <a:off x="3800200" y="1656250"/>
              <a:ext cx="802475" cy="1110750"/>
            </a:xfrm>
            <a:custGeom>
              <a:avLst/>
              <a:gdLst/>
              <a:ahLst/>
              <a:cxnLst/>
              <a:rect l="l" t="t" r="r" b="b"/>
              <a:pathLst>
                <a:path w="32099" h="44430" extrusionOk="0">
                  <a:moveTo>
                    <a:pt x="1" y="1"/>
                  </a:moveTo>
                  <a:lnTo>
                    <a:pt x="1" y="44429"/>
                  </a:lnTo>
                  <a:cubicBezTo>
                    <a:pt x="2904" y="44429"/>
                    <a:pt x="5774" y="42766"/>
                    <a:pt x="6622" y="39308"/>
                  </a:cubicBezTo>
                  <a:cubicBezTo>
                    <a:pt x="9526" y="27793"/>
                    <a:pt x="12885" y="25542"/>
                    <a:pt x="17517" y="22411"/>
                  </a:cubicBezTo>
                  <a:cubicBezTo>
                    <a:pt x="21106" y="20030"/>
                    <a:pt x="25607" y="16963"/>
                    <a:pt x="29489" y="10211"/>
                  </a:cubicBezTo>
                  <a:cubicBezTo>
                    <a:pt x="32099" y="5677"/>
                    <a:pt x="28804" y="1"/>
                    <a:pt x="2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322;p54">
            <a:extLst>
              <a:ext uri="{FF2B5EF4-FFF2-40B4-BE49-F238E27FC236}">
                <a16:creationId xmlns:a16="http://schemas.microsoft.com/office/drawing/2014/main" id="{2AD6AE34-62E8-FBC4-57C7-295B7BE969DC}"/>
              </a:ext>
            </a:extLst>
          </p:cNvPr>
          <p:cNvSpPr txBox="1">
            <a:spLocks/>
          </p:cNvSpPr>
          <p:nvPr/>
        </p:nvSpPr>
        <p:spPr>
          <a:xfrm>
            <a:off x="4839874" y="2341028"/>
            <a:ext cx="18990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/>
            <a:r>
              <a:rPr lang="en"/>
              <a:t>TIMING</a:t>
            </a:r>
          </a:p>
        </p:txBody>
      </p:sp>
      <p:sp>
        <p:nvSpPr>
          <p:cNvPr id="17" name="Google Shape;1325;p54">
            <a:extLst>
              <a:ext uri="{FF2B5EF4-FFF2-40B4-BE49-F238E27FC236}">
                <a16:creationId xmlns:a16="http://schemas.microsoft.com/office/drawing/2014/main" id="{7A4B4D4E-D30C-E801-B92B-969C30A6D348}"/>
              </a:ext>
            </a:extLst>
          </p:cNvPr>
          <p:cNvSpPr txBox="1">
            <a:spLocks/>
          </p:cNvSpPr>
          <p:nvPr/>
        </p:nvSpPr>
        <p:spPr>
          <a:xfrm>
            <a:off x="4839873" y="2626627"/>
            <a:ext cx="1899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sz="1000"/>
              <a:t>Collect treasures before time runs out</a:t>
            </a:r>
          </a:p>
        </p:txBody>
      </p:sp>
      <p:grpSp>
        <p:nvGrpSpPr>
          <p:cNvPr id="34" name="Google Shape;1790;p68">
            <a:extLst>
              <a:ext uri="{FF2B5EF4-FFF2-40B4-BE49-F238E27FC236}">
                <a16:creationId xmlns:a16="http://schemas.microsoft.com/office/drawing/2014/main" id="{8132CC98-07E7-2DE3-6A52-B1CBC4D8F29E}"/>
              </a:ext>
            </a:extLst>
          </p:cNvPr>
          <p:cNvGrpSpPr/>
          <p:nvPr/>
        </p:nvGrpSpPr>
        <p:grpSpPr>
          <a:xfrm>
            <a:off x="3011196" y="1335287"/>
            <a:ext cx="860197" cy="879435"/>
            <a:chOff x="1247700" y="238125"/>
            <a:chExt cx="5105025" cy="5219200"/>
          </a:xfrm>
        </p:grpSpPr>
        <p:sp>
          <p:nvSpPr>
            <p:cNvPr id="19" name="Google Shape;1791;p68">
              <a:extLst>
                <a:ext uri="{FF2B5EF4-FFF2-40B4-BE49-F238E27FC236}">
                  <a16:creationId xmlns:a16="http://schemas.microsoft.com/office/drawing/2014/main" id="{6C980FED-7DDE-036C-F24F-FB0E798FCF52}"/>
                </a:ext>
              </a:extLst>
            </p:cNvPr>
            <p:cNvSpPr/>
            <p:nvPr/>
          </p:nvSpPr>
          <p:spPr>
            <a:xfrm>
              <a:off x="3629775" y="238125"/>
              <a:ext cx="2722950" cy="1815300"/>
            </a:xfrm>
            <a:custGeom>
              <a:avLst/>
              <a:gdLst/>
              <a:ahLst/>
              <a:cxnLst/>
              <a:rect l="l" t="t" r="r" b="b"/>
              <a:pathLst>
                <a:path w="108918" h="72612" extrusionOk="0">
                  <a:moveTo>
                    <a:pt x="34055" y="0"/>
                  </a:moveTo>
                  <a:cubicBezTo>
                    <a:pt x="22899" y="0"/>
                    <a:pt x="12983" y="5350"/>
                    <a:pt x="6818" y="13700"/>
                  </a:cubicBezTo>
                  <a:cubicBezTo>
                    <a:pt x="2512" y="19376"/>
                    <a:pt x="0" y="26422"/>
                    <a:pt x="0" y="34023"/>
                  </a:cubicBezTo>
                  <a:lnTo>
                    <a:pt x="0" y="65794"/>
                  </a:lnTo>
                  <a:cubicBezTo>
                    <a:pt x="0" y="69578"/>
                    <a:pt x="3066" y="72612"/>
                    <a:pt x="6818" y="72612"/>
                  </a:cubicBezTo>
                  <a:cubicBezTo>
                    <a:pt x="10569" y="72612"/>
                    <a:pt x="13635" y="69578"/>
                    <a:pt x="13635" y="65794"/>
                  </a:cubicBezTo>
                  <a:lnTo>
                    <a:pt x="13635" y="34023"/>
                  </a:lnTo>
                  <a:cubicBezTo>
                    <a:pt x="13635" y="22769"/>
                    <a:pt x="22801" y="13602"/>
                    <a:pt x="34055" y="13602"/>
                  </a:cubicBezTo>
                  <a:lnTo>
                    <a:pt x="102133" y="13602"/>
                  </a:lnTo>
                  <a:cubicBezTo>
                    <a:pt x="105884" y="13602"/>
                    <a:pt x="108918" y="10569"/>
                    <a:pt x="108918" y="6818"/>
                  </a:cubicBezTo>
                  <a:cubicBezTo>
                    <a:pt x="108918" y="3034"/>
                    <a:pt x="105884" y="0"/>
                    <a:pt x="102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2;p68">
              <a:extLst>
                <a:ext uri="{FF2B5EF4-FFF2-40B4-BE49-F238E27FC236}">
                  <a16:creationId xmlns:a16="http://schemas.microsoft.com/office/drawing/2014/main" id="{19D0D721-F0EA-FA44-3BBC-52461CECBC5D}"/>
                </a:ext>
              </a:extLst>
            </p:cNvPr>
            <p:cNvSpPr/>
            <p:nvPr/>
          </p:nvSpPr>
          <p:spPr>
            <a:xfrm>
              <a:off x="3800200" y="238125"/>
              <a:ext cx="2552525" cy="1815300"/>
            </a:xfrm>
            <a:custGeom>
              <a:avLst/>
              <a:gdLst/>
              <a:ahLst/>
              <a:cxnLst/>
              <a:rect l="l" t="t" r="r" b="b"/>
              <a:pathLst>
                <a:path w="102101" h="72612" extrusionOk="0">
                  <a:moveTo>
                    <a:pt x="27238" y="0"/>
                  </a:moveTo>
                  <a:cubicBezTo>
                    <a:pt x="16082" y="0"/>
                    <a:pt x="6166" y="5350"/>
                    <a:pt x="1" y="13700"/>
                  </a:cubicBezTo>
                  <a:lnTo>
                    <a:pt x="1" y="72612"/>
                  </a:lnTo>
                  <a:cubicBezTo>
                    <a:pt x="3752" y="72612"/>
                    <a:pt x="6818" y="69578"/>
                    <a:pt x="6818" y="65794"/>
                  </a:cubicBezTo>
                  <a:lnTo>
                    <a:pt x="6818" y="34023"/>
                  </a:lnTo>
                  <a:cubicBezTo>
                    <a:pt x="6818" y="22769"/>
                    <a:pt x="15984" y="13602"/>
                    <a:pt x="27238" y="13602"/>
                  </a:cubicBezTo>
                  <a:lnTo>
                    <a:pt x="95316" y="13602"/>
                  </a:lnTo>
                  <a:cubicBezTo>
                    <a:pt x="99067" y="13602"/>
                    <a:pt x="102101" y="10569"/>
                    <a:pt x="102101" y="6818"/>
                  </a:cubicBezTo>
                  <a:cubicBezTo>
                    <a:pt x="102101" y="3034"/>
                    <a:pt x="99067" y="0"/>
                    <a:pt x="95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3;p68">
              <a:extLst>
                <a:ext uri="{FF2B5EF4-FFF2-40B4-BE49-F238E27FC236}">
                  <a16:creationId xmlns:a16="http://schemas.microsoft.com/office/drawing/2014/main" id="{8B35D441-4819-6AF9-9B50-A339C4D18BCA}"/>
                </a:ext>
              </a:extLst>
            </p:cNvPr>
            <p:cNvSpPr/>
            <p:nvPr/>
          </p:nvSpPr>
          <p:spPr>
            <a:xfrm>
              <a:off x="1247700" y="1713350"/>
              <a:ext cx="5105025" cy="3743975"/>
            </a:xfrm>
            <a:custGeom>
              <a:avLst/>
              <a:gdLst/>
              <a:ahLst/>
              <a:cxnLst/>
              <a:rect l="l" t="t" r="r" b="b"/>
              <a:pathLst>
                <a:path w="204201" h="149759" extrusionOk="0">
                  <a:moveTo>
                    <a:pt x="47625" y="0"/>
                  </a:moveTo>
                  <a:lnTo>
                    <a:pt x="0" y="47658"/>
                  </a:lnTo>
                  <a:lnTo>
                    <a:pt x="0" y="113028"/>
                  </a:lnTo>
                  <a:cubicBezTo>
                    <a:pt x="0" y="133285"/>
                    <a:pt x="16473" y="149758"/>
                    <a:pt x="36698" y="149758"/>
                  </a:cubicBezTo>
                  <a:cubicBezTo>
                    <a:pt x="54182" y="149758"/>
                    <a:pt x="69318" y="137330"/>
                    <a:pt x="72743" y="120205"/>
                  </a:cubicBezTo>
                  <a:lnTo>
                    <a:pt x="77734" y="95283"/>
                  </a:lnTo>
                  <a:lnTo>
                    <a:pt x="126468" y="95283"/>
                  </a:lnTo>
                  <a:lnTo>
                    <a:pt x="131458" y="120205"/>
                  </a:lnTo>
                  <a:cubicBezTo>
                    <a:pt x="134884" y="137330"/>
                    <a:pt x="150019" y="149758"/>
                    <a:pt x="167503" y="149758"/>
                  </a:cubicBezTo>
                  <a:cubicBezTo>
                    <a:pt x="187728" y="149758"/>
                    <a:pt x="204201" y="133285"/>
                    <a:pt x="204201" y="113028"/>
                  </a:cubicBezTo>
                  <a:lnTo>
                    <a:pt x="204201" y="47658"/>
                  </a:lnTo>
                  <a:lnTo>
                    <a:pt x="156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94;p68">
              <a:extLst>
                <a:ext uri="{FF2B5EF4-FFF2-40B4-BE49-F238E27FC236}">
                  <a16:creationId xmlns:a16="http://schemas.microsoft.com/office/drawing/2014/main" id="{EF41ECEB-22A5-D54B-4468-D542AE899EEA}"/>
                </a:ext>
              </a:extLst>
            </p:cNvPr>
            <p:cNvSpPr/>
            <p:nvPr/>
          </p:nvSpPr>
          <p:spPr>
            <a:xfrm>
              <a:off x="3800200" y="1713350"/>
              <a:ext cx="2552525" cy="3743975"/>
            </a:xfrm>
            <a:custGeom>
              <a:avLst/>
              <a:gdLst/>
              <a:ahLst/>
              <a:cxnLst/>
              <a:rect l="l" t="t" r="r" b="b"/>
              <a:pathLst>
                <a:path w="102101" h="149759" extrusionOk="0">
                  <a:moveTo>
                    <a:pt x="1" y="0"/>
                  </a:moveTo>
                  <a:lnTo>
                    <a:pt x="1" y="95283"/>
                  </a:lnTo>
                  <a:lnTo>
                    <a:pt x="24368" y="95283"/>
                  </a:lnTo>
                  <a:lnTo>
                    <a:pt x="29358" y="120205"/>
                  </a:lnTo>
                  <a:cubicBezTo>
                    <a:pt x="32784" y="137330"/>
                    <a:pt x="47919" y="149758"/>
                    <a:pt x="65403" y="149758"/>
                  </a:cubicBezTo>
                  <a:cubicBezTo>
                    <a:pt x="85628" y="149758"/>
                    <a:pt x="102101" y="133285"/>
                    <a:pt x="102101" y="113028"/>
                  </a:cubicBezTo>
                  <a:lnTo>
                    <a:pt x="102101" y="47658"/>
                  </a:lnTo>
                  <a:lnTo>
                    <a:pt x="54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5;p68">
              <a:extLst>
                <a:ext uri="{FF2B5EF4-FFF2-40B4-BE49-F238E27FC236}">
                  <a16:creationId xmlns:a16="http://schemas.microsoft.com/office/drawing/2014/main" id="{B77BE08D-B4BE-C8AD-ACCA-BBA99580A1D8}"/>
                </a:ext>
              </a:extLst>
            </p:cNvPr>
            <p:cNvSpPr/>
            <p:nvPr/>
          </p:nvSpPr>
          <p:spPr>
            <a:xfrm>
              <a:off x="1247700" y="1713350"/>
              <a:ext cx="2382100" cy="2382075"/>
            </a:xfrm>
            <a:custGeom>
              <a:avLst/>
              <a:gdLst/>
              <a:ahLst/>
              <a:cxnLst/>
              <a:rect l="l" t="t" r="r" b="b"/>
              <a:pathLst>
                <a:path w="95284" h="95283" extrusionOk="0">
                  <a:moveTo>
                    <a:pt x="47625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25" y="95283"/>
                  </a:cubicBezTo>
                  <a:cubicBezTo>
                    <a:pt x="73950" y="95283"/>
                    <a:pt x="95283" y="73950"/>
                    <a:pt x="95283" y="47658"/>
                  </a:cubicBezTo>
                  <a:cubicBezTo>
                    <a:pt x="95283" y="21334"/>
                    <a:pt x="73950" y="0"/>
                    <a:pt x="47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6;p68">
              <a:extLst>
                <a:ext uri="{FF2B5EF4-FFF2-40B4-BE49-F238E27FC236}">
                  <a16:creationId xmlns:a16="http://schemas.microsoft.com/office/drawing/2014/main" id="{90D57656-95E0-E7D0-526D-AC29A1C44117}"/>
                </a:ext>
              </a:extLst>
            </p:cNvPr>
            <p:cNvSpPr/>
            <p:nvPr/>
          </p:nvSpPr>
          <p:spPr>
            <a:xfrm>
              <a:off x="1587750" y="2053400"/>
              <a:ext cx="1701975" cy="1701975"/>
            </a:xfrm>
            <a:custGeom>
              <a:avLst/>
              <a:gdLst/>
              <a:ahLst/>
              <a:cxnLst/>
              <a:rect l="l" t="t" r="r" b="b"/>
              <a:pathLst>
                <a:path w="68079" h="68079" extrusionOk="0">
                  <a:moveTo>
                    <a:pt x="34023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23" y="68078"/>
                  </a:cubicBezTo>
                  <a:cubicBezTo>
                    <a:pt x="52845" y="68078"/>
                    <a:pt x="68079" y="52845"/>
                    <a:pt x="68079" y="34056"/>
                  </a:cubicBezTo>
                  <a:cubicBezTo>
                    <a:pt x="68079" y="15234"/>
                    <a:pt x="52845" y="1"/>
                    <a:pt x="34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97;p68">
              <a:extLst>
                <a:ext uri="{FF2B5EF4-FFF2-40B4-BE49-F238E27FC236}">
                  <a16:creationId xmlns:a16="http://schemas.microsoft.com/office/drawing/2014/main" id="{DD8D9506-C222-24F7-6F69-B3F299EE1CC8}"/>
                </a:ext>
              </a:extLst>
            </p:cNvPr>
            <p:cNvSpPr/>
            <p:nvPr/>
          </p:nvSpPr>
          <p:spPr>
            <a:xfrm>
              <a:off x="3970650" y="1713350"/>
              <a:ext cx="2382075" cy="2382075"/>
            </a:xfrm>
            <a:custGeom>
              <a:avLst/>
              <a:gdLst/>
              <a:ahLst/>
              <a:cxnLst/>
              <a:rect l="l" t="t" r="r" b="b"/>
              <a:pathLst>
                <a:path w="95283" h="95283" extrusionOk="0">
                  <a:moveTo>
                    <a:pt x="47658" y="0"/>
                  </a:moveTo>
                  <a:cubicBezTo>
                    <a:pt x="21334" y="0"/>
                    <a:pt x="0" y="21334"/>
                    <a:pt x="0" y="47658"/>
                  </a:cubicBezTo>
                  <a:cubicBezTo>
                    <a:pt x="0" y="73950"/>
                    <a:pt x="21334" y="95283"/>
                    <a:pt x="47658" y="95283"/>
                  </a:cubicBezTo>
                  <a:cubicBezTo>
                    <a:pt x="73949" y="95283"/>
                    <a:pt x="95283" y="73950"/>
                    <a:pt x="95283" y="47658"/>
                  </a:cubicBezTo>
                  <a:cubicBezTo>
                    <a:pt x="95283" y="21334"/>
                    <a:pt x="73949" y="0"/>
                    <a:pt x="47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98;p68">
              <a:extLst>
                <a:ext uri="{FF2B5EF4-FFF2-40B4-BE49-F238E27FC236}">
                  <a16:creationId xmlns:a16="http://schemas.microsoft.com/office/drawing/2014/main" id="{EBE9266B-DE37-3DE2-BB47-74EE34253A33}"/>
                </a:ext>
              </a:extLst>
            </p:cNvPr>
            <p:cNvSpPr/>
            <p:nvPr/>
          </p:nvSpPr>
          <p:spPr>
            <a:xfrm>
              <a:off x="4310700" y="2053400"/>
              <a:ext cx="1701975" cy="1701975"/>
            </a:xfrm>
            <a:custGeom>
              <a:avLst/>
              <a:gdLst/>
              <a:ahLst/>
              <a:cxnLst/>
              <a:rect l="l" t="t" r="r" b="b"/>
              <a:pathLst>
                <a:path w="68079" h="68079" extrusionOk="0">
                  <a:moveTo>
                    <a:pt x="34056" y="1"/>
                  </a:moveTo>
                  <a:cubicBezTo>
                    <a:pt x="15234" y="1"/>
                    <a:pt x="1" y="15234"/>
                    <a:pt x="1" y="34056"/>
                  </a:cubicBezTo>
                  <a:cubicBezTo>
                    <a:pt x="1" y="52845"/>
                    <a:pt x="15234" y="68078"/>
                    <a:pt x="34056" y="68078"/>
                  </a:cubicBezTo>
                  <a:cubicBezTo>
                    <a:pt x="52845" y="68078"/>
                    <a:pt x="68078" y="52845"/>
                    <a:pt x="68078" y="34056"/>
                  </a:cubicBezTo>
                  <a:cubicBezTo>
                    <a:pt x="68078" y="15234"/>
                    <a:pt x="52845" y="1"/>
                    <a:pt x="34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99;p68">
              <a:extLst>
                <a:ext uri="{FF2B5EF4-FFF2-40B4-BE49-F238E27FC236}">
                  <a16:creationId xmlns:a16="http://schemas.microsoft.com/office/drawing/2014/main" id="{031CF699-AC35-D52E-834A-F12473C3819A}"/>
                </a:ext>
              </a:extLst>
            </p:cNvPr>
            <p:cNvSpPr/>
            <p:nvPr/>
          </p:nvSpPr>
          <p:spPr>
            <a:xfrm>
              <a:off x="4991650" y="30744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70"/>
                    <a:pt x="3034" y="13636"/>
                    <a:pt x="6818" y="13636"/>
                  </a:cubicBezTo>
                  <a:cubicBezTo>
                    <a:pt x="10569" y="13636"/>
                    <a:pt x="13603" y="10570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00;p68">
              <a:extLst>
                <a:ext uri="{FF2B5EF4-FFF2-40B4-BE49-F238E27FC236}">
                  <a16:creationId xmlns:a16="http://schemas.microsoft.com/office/drawing/2014/main" id="{1E31000C-4B45-FDA2-D584-851731DCE7AF}"/>
                </a:ext>
              </a:extLst>
            </p:cNvPr>
            <p:cNvSpPr/>
            <p:nvPr/>
          </p:nvSpPr>
          <p:spPr>
            <a:xfrm>
              <a:off x="4991650" y="2393475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0"/>
                  </a:moveTo>
                  <a:cubicBezTo>
                    <a:pt x="3034" y="0"/>
                    <a:pt x="0" y="3067"/>
                    <a:pt x="0" y="6818"/>
                  </a:cubicBezTo>
                  <a:cubicBezTo>
                    <a:pt x="0" y="10569"/>
                    <a:pt x="3034" y="13635"/>
                    <a:pt x="6818" y="13635"/>
                  </a:cubicBezTo>
                  <a:cubicBezTo>
                    <a:pt x="10569" y="13635"/>
                    <a:pt x="13603" y="10569"/>
                    <a:pt x="13603" y="6818"/>
                  </a:cubicBezTo>
                  <a:cubicBezTo>
                    <a:pt x="13603" y="3067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1;p68">
              <a:extLst>
                <a:ext uri="{FF2B5EF4-FFF2-40B4-BE49-F238E27FC236}">
                  <a16:creationId xmlns:a16="http://schemas.microsoft.com/office/drawing/2014/main" id="{DA4D39C4-3775-B23A-0267-6739294670E6}"/>
                </a:ext>
              </a:extLst>
            </p:cNvPr>
            <p:cNvSpPr/>
            <p:nvPr/>
          </p:nvSpPr>
          <p:spPr>
            <a:xfrm>
              <a:off x="5331700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7" y="0"/>
                    <a:pt x="1" y="3034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70" y="13603"/>
                    <a:pt x="13636" y="10569"/>
                    <a:pt x="13636" y="6818"/>
                  </a:cubicBezTo>
                  <a:cubicBezTo>
                    <a:pt x="13636" y="3034"/>
                    <a:pt x="10570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2;p68">
              <a:extLst>
                <a:ext uri="{FF2B5EF4-FFF2-40B4-BE49-F238E27FC236}">
                  <a16:creationId xmlns:a16="http://schemas.microsoft.com/office/drawing/2014/main" id="{94CBF0CE-40E4-767B-116E-55FB958715BF}"/>
                </a:ext>
              </a:extLst>
            </p:cNvPr>
            <p:cNvSpPr/>
            <p:nvPr/>
          </p:nvSpPr>
          <p:spPr>
            <a:xfrm>
              <a:off x="4650775" y="2734350"/>
              <a:ext cx="340900" cy="340075"/>
            </a:xfrm>
            <a:custGeom>
              <a:avLst/>
              <a:gdLst/>
              <a:ahLst/>
              <a:cxnLst/>
              <a:rect l="l" t="t" r="r" b="b"/>
              <a:pathLst>
                <a:path w="13636" h="13603" extrusionOk="0">
                  <a:moveTo>
                    <a:pt x="6818" y="0"/>
                  </a:moveTo>
                  <a:cubicBezTo>
                    <a:pt x="3066" y="0"/>
                    <a:pt x="0" y="3034"/>
                    <a:pt x="0" y="6818"/>
                  </a:cubicBezTo>
                  <a:cubicBezTo>
                    <a:pt x="0" y="10569"/>
                    <a:pt x="3066" y="13603"/>
                    <a:pt x="6818" y="13603"/>
                  </a:cubicBezTo>
                  <a:cubicBezTo>
                    <a:pt x="10569" y="13603"/>
                    <a:pt x="13635" y="10569"/>
                    <a:pt x="13635" y="6818"/>
                  </a:cubicBezTo>
                  <a:cubicBezTo>
                    <a:pt x="13635" y="3034"/>
                    <a:pt x="10569" y="0"/>
                    <a:pt x="6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3;p68">
              <a:extLst>
                <a:ext uri="{FF2B5EF4-FFF2-40B4-BE49-F238E27FC236}">
                  <a16:creationId xmlns:a16="http://schemas.microsoft.com/office/drawing/2014/main" id="{94853E9E-C7A3-4766-B6E9-20EFEBEE9A49}"/>
                </a:ext>
              </a:extLst>
            </p:cNvPr>
            <p:cNvSpPr/>
            <p:nvPr/>
          </p:nvSpPr>
          <p:spPr>
            <a:xfrm>
              <a:off x="1927825" y="2393475"/>
              <a:ext cx="1021850" cy="1021825"/>
            </a:xfrm>
            <a:custGeom>
              <a:avLst/>
              <a:gdLst/>
              <a:ahLst/>
              <a:cxnLst/>
              <a:rect l="l" t="t" r="r" b="b"/>
              <a:pathLst>
                <a:path w="40874" h="40873" extrusionOk="0">
                  <a:moveTo>
                    <a:pt x="20420" y="0"/>
                  </a:moveTo>
                  <a:cubicBezTo>
                    <a:pt x="16669" y="0"/>
                    <a:pt x="13635" y="3067"/>
                    <a:pt x="13635" y="6818"/>
                  </a:cubicBezTo>
                  <a:lnTo>
                    <a:pt x="13635" y="13635"/>
                  </a:lnTo>
                  <a:lnTo>
                    <a:pt x="6818" y="13635"/>
                  </a:lnTo>
                  <a:cubicBezTo>
                    <a:pt x="3067" y="13635"/>
                    <a:pt x="0" y="16669"/>
                    <a:pt x="0" y="20453"/>
                  </a:cubicBezTo>
                  <a:cubicBezTo>
                    <a:pt x="0" y="24204"/>
                    <a:pt x="3067" y="27238"/>
                    <a:pt x="6818" y="27238"/>
                  </a:cubicBezTo>
                  <a:lnTo>
                    <a:pt x="13635" y="27238"/>
                  </a:lnTo>
                  <a:lnTo>
                    <a:pt x="13635" y="34055"/>
                  </a:lnTo>
                  <a:cubicBezTo>
                    <a:pt x="13635" y="37807"/>
                    <a:pt x="16669" y="40873"/>
                    <a:pt x="20420" y="40873"/>
                  </a:cubicBezTo>
                  <a:cubicBezTo>
                    <a:pt x="24204" y="40873"/>
                    <a:pt x="27238" y="37807"/>
                    <a:pt x="27238" y="34055"/>
                  </a:cubicBezTo>
                  <a:lnTo>
                    <a:pt x="27238" y="27238"/>
                  </a:lnTo>
                  <a:lnTo>
                    <a:pt x="34055" y="27238"/>
                  </a:lnTo>
                  <a:cubicBezTo>
                    <a:pt x="37807" y="27238"/>
                    <a:pt x="40873" y="24204"/>
                    <a:pt x="40873" y="20453"/>
                  </a:cubicBezTo>
                  <a:cubicBezTo>
                    <a:pt x="40873" y="16669"/>
                    <a:pt x="37807" y="13635"/>
                    <a:pt x="34055" y="13635"/>
                  </a:cubicBezTo>
                  <a:lnTo>
                    <a:pt x="27238" y="13635"/>
                  </a:lnTo>
                  <a:lnTo>
                    <a:pt x="27238" y="6818"/>
                  </a:lnTo>
                  <a:cubicBezTo>
                    <a:pt x="27238" y="3067"/>
                    <a:pt x="24204" y="0"/>
                    <a:pt x="20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4;p68">
              <a:extLst>
                <a:ext uri="{FF2B5EF4-FFF2-40B4-BE49-F238E27FC236}">
                  <a16:creationId xmlns:a16="http://schemas.microsoft.com/office/drawing/2014/main" id="{0F9E7140-9313-62DD-4411-790CCDB26C86}"/>
                </a:ext>
              </a:extLst>
            </p:cNvPr>
            <p:cNvSpPr/>
            <p:nvPr/>
          </p:nvSpPr>
          <p:spPr>
            <a:xfrm>
              <a:off x="2608750" y="3415275"/>
              <a:ext cx="1021050" cy="1021050"/>
            </a:xfrm>
            <a:custGeom>
              <a:avLst/>
              <a:gdLst/>
              <a:ahLst/>
              <a:cxnLst/>
              <a:rect l="l" t="t" r="r" b="b"/>
              <a:pathLst>
                <a:path w="40842" h="40842" extrusionOk="0">
                  <a:moveTo>
                    <a:pt x="20421" y="1"/>
                  </a:moveTo>
                  <a:cubicBezTo>
                    <a:pt x="9167" y="1"/>
                    <a:pt x="1" y="9167"/>
                    <a:pt x="1" y="20421"/>
                  </a:cubicBezTo>
                  <a:cubicBezTo>
                    <a:pt x="1" y="31675"/>
                    <a:pt x="9167" y="40841"/>
                    <a:pt x="20421" y="40841"/>
                  </a:cubicBezTo>
                  <a:cubicBezTo>
                    <a:pt x="31675" y="40841"/>
                    <a:pt x="40841" y="31675"/>
                    <a:pt x="40841" y="20421"/>
                  </a:cubicBezTo>
                  <a:cubicBezTo>
                    <a:pt x="40841" y="9167"/>
                    <a:pt x="31675" y="1"/>
                    <a:pt x="20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5;p68">
              <a:extLst>
                <a:ext uri="{FF2B5EF4-FFF2-40B4-BE49-F238E27FC236}">
                  <a16:creationId xmlns:a16="http://schemas.microsoft.com/office/drawing/2014/main" id="{1060EEB7-AC7C-8404-9582-EFC2642EFEE6}"/>
                </a:ext>
              </a:extLst>
            </p:cNvPr>
            <p:cNvSpPr/>
            <p:nvPr/>
          </p:nvSpPr>
          <p:spPr>
            <a:xfrm>
              <a:off x="3970650" y="3415275"/>
              <a:ext cx="1021025" cy="1021050"/>
            </a:xfrm>
            <a:custGeom>
              <a:avLst/>
              <a:gdLst/>
              <a:ahLst/>
              <a:cxnLst/>
              <a:rect l="l" t="t" r="r" b="b"/>
              <a:pathLst>
                <a:path w="40841" h="40842" extrusionOk="0">
                  <a:moveTo>
                    <a:pt x="20420" y="1"/>
                  </a:moveTo>
                  <a:cubicBezTo>
                    <a:pt x="9166" y="1"/>
                    <a:pt x="0" y="9167"/>
                    <a:pt x="0" y="20421"/>
                  </a:cubicBezTo>
                  <a:cubicBezTo>
                    <a:pt x="0" y="31675"/>
                    <a:pt x="9166" y="40841"/>
                    <a:pt x="20420" y="40841"/>
                  </a:cubicBezTo>
                  <a:cubicBezTo>
                    <a:pt x="31674" y="40841"/>
                    <a:pt x="40840" y="31675"/>
                    <a:pt x="40840" y="20421"/>
                  </a:cubicBezTo>
                  <a:cubicBezTo>
                    <a:pt x="40840" y="9167"/>
                    <a:pt x="31674" y="1"/>
                    <a:pt x="204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268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665C06C-F853-710E-9583-B094328B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appearance</a:t>
            </a:r>
          </a:p>
        </p:txBody>
      </p:sp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B9E788-9A65-B3C9-583C-540FF7D4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04" y="1144905"/>
            <a:ext cx="6587037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01953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Super Pixel Vintage Gaming by Slidesgo</vt:lpstr>
      <vt:lpstr>Slidesgo Final Pages</vt:lpstr>
      <vt:lpstr>Group 2</vt:lpstr>
      <vt:lpstr>—SOMEONE FAMOUS</vt:lpstr>
      <vt:lpstr>INSPIRATION</vt:lpstr>
      <vt:lpstr>The Pac-Man Game</vt:lpstr>
      <vt:lpstr>Pac-Man</vt:lpstr>
      <vt:lpstr>OUR GAME</vt:lpstr>
      <vt:lpstr>PROJECT OVERVIEW</vt:lpstr>
      <vt:lpstr>GAME FEATURES</vt:lpstr>
      <vt:lpstr>Game appearance</vt:lpstr>
      <vt:lpstr>CODE OVERVIEW</vt:lpstr>
      <vt:lpstr>Project Repository</vt:lpstr>
      <vt:lpstr>REQUIREMENTS</vt:lpstr>
      <vt:lpstr>INSTALLATION</vt:lpstr>
      <vt:lpstr>RUN THE GAME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modified xsi:type="dcterms:W3CDTF">2024-12-06T10:45:42Z</dcterms:modified>
</cp:coreProperties>
</file>