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05D5C-FBD4-4AE0-AB82-2053E58EA90E}" v="8" dt="2025-07-06T12:36:46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83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1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8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2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4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32" y="926431"/>
            <a:ext cx="8097252" cy="2417299"/>
          </a:xfrm>
        </p:spPr>
        <p:txBody>
          <a:bodyPr>
            <a:normAutofit/>
          </a:bodyPr>
          <a:lstStyle/>
          <a:p>
            <a:r>
              <a:rPr sz="4800" dirty="0"/>
              <a:t>Power BI Project: Supervisor-Wise Sales Dashboard (2024–25)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Ayushi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Sales leadership lacked a real-time view of: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- Supervisor-wise performance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- Brand/category contributions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- State-level sales patterns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This caused delays in decision-making and blind spots in sales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Track supervisor-wise sales performance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Analyze sales, cost, quantity &amp; transactions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Visualize brand-wise and region-wise trends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Use image slicers for dynamic filtering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Excel for data source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Power Query for cleaning and transformation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Data modeling using relationships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DAX to create KPIs (Sales, Cost, Quantity)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Charts, Maps, and Slicers in Power BI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Dashboard</a:t>
            </a:r>
            <a:r>
              <a:rPr dirty="0"/>
              <a:t>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Left: Supervisor image slicer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Center: Category-wise quantity (bar), State-wise sales (map)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Right: KPIs and Brand-wise sales (pie chart)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Aadil Khan: Top supervisor by quantity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Top Categories: Monitors, CPUs, Mice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Leading States: Maharashtra, Delhi, Karnataka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Best Brands: Asus, MSI, Seagate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Insight: Fewer transactions but higher total quantity = bulk orders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Quick identification of low-performing supervisors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Better regional campaign targeting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Improved inventory planning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Saves manual reporting time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Supports real-time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Solves real-world supervisor performance tracking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Strong DAX, filters, modeling skills applied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Clean, business-friendly UI built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Can scale to more KPIs/months easily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ptos" panose="020B0004020202020204" pitchFamily="34" charset="0"/>
              </a:rPr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Connecting and modeling multiple datasets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Writing DAX for KPIs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Creating interactive slicers</a:t>
            </a:r>
          </a:p>
          <a:p>
            <a:pPr marL="0" indent="0">
              <a:buNone/>
            </a:pPr>
            <a:r>
              <a:rPr dirty="0">
                <a:latin typeface="Aptos" panose="020B0004020202020204" pitchFamily="34" charset="0"/>
              </a:rPr>
              <a:t>- Data storytelling with visuals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280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Gallery</vt:lpstr>
      <vt:lpstr>Power BI Project: Supervisor-Wise Sales Dashboard (2024–25)</vt:lpstr>
      <vt:lpstr>Problem Statement</vt:lpstr>
      <vt:lpstr>Project Objectives</vt:lpstr>
      <vt:lpstr>Tools &amp; Techniques</vt:lpstr>
      <vt:lpstr>Dashboard Layout</vt:lpstr>
      <vt:lpstr>Key Insights</vt:lpstr>
      <vt:lpstr>Business Impact</vt:lpstr>
      <vt:lpstr>Conclusion</vt:lpstr>
      <vt:lpstr>What I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Ayushi Sharma</dc:creator>
  <cp:keywords/>
  <dc:description>generated using python-pptx</dc:description>
  <cp:lastModifiedBy>ihsuyasharma@outlook.com</cp:lastModifiedBy>
  <cp:revision>2</cp:revision>
  <dcterms:created xsi:type="dcterms:W3CDTF">2013-01-27T09:14:16Z</dcterms:created>
  <dcterms:modified xsi:type="dcterms:W3CDTF">2025-07-06T12:40:33Z</dcterms:modified>
  <cp:category/>
</cp:coreProperties>
</file>