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6" r:id="rId1"/>
  </p:sldMasterIdLst>
  <p:notesMasterIdLst>
    <p:notesMasterId r:id="rId21"/>
  </p:notesMasterIdLst>
  <p:sldIdLst>
    <p:sldId id="256" r:id="rId2"/>
    <p:sldId id="257" r:id="rId3"/>
    <p:sldId id="262" r:id="rId4"/>
    <p:sldId id="273" r:id="rId5"/>
    <p:sldId id="259" r:id="rId6"/>
    <p:sldId id="272" r:id="rId7"/>
    <p:sldId id="260" r:id="rId8"/>
    <p:sldId id="261" r:id="rId9"/>
    <p:sldId id="263" r:id="rId10"/>
    <p:sldId id="264" r:id="rId11"/>
    <p:sldId id="267" r:id="rId12"/>
    <p:sldId id="265" r:id="rId13"/>
    <p:sldId id="268" r:id="rId14"/>
    <p:sldId id="269" r:id="rId15"/>
    <p:sldId id="270" r:id="rId16"/>
    <p:sldId id="271" r:id="rId17"/>
    <p:sldId id="276"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1185E9-42B8-44FF-BCF0-B9BFB1F0B231}">
          <p14:sldIdLst>
            <p14:sldId id="256"/>
            <p14:sldId id="257"/>
            <p14:sldId id="262"/>
            <p14:sldId id="273"/>
            <p14:sldId id="259"/>
            <p14:sldId id="272"/>
            <p14:sldId id="260"/>
            <p14:sldId id="261"/>
            <p14:sldId id="263"/>
            <p14:sldId id="264"/>
            <p14:sldId id="267"/>
            <p14:sldId id="265"/>
            <p14:sldId id="268"/>
            <p14:sldId id="269"/>
            <p14:sldId id="270"/>
            <p14:sldId id="271"/>
            <p14:sldId id="276"/>
            <p14:sldId id="274"/>
            <p14:sldId id="275"/>
          </p14:sldIdLst>
        </p14:section>
        <p14:section name="Untitled Section" id="{1D970108-A2CE-4DF4-9B83-5D2BBCF9EB11}">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0" y="-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1D6B-C483-4184-9367-DEAD91735666}" type="datetimeFigureOut">
              <a:rPr lang="en-IN" smtClean="0"/>
              <a:t>10-12-2022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DAD4F-05C3-4D44-B39E-D00C7661A034}" type="slidenum">
              <a:rPr lang="en-IN" smtClean="0"/>
              <a:t>‹#›</a:t>
            </a:fld>
            <a:endParaRPr lang="en-IN"/>
          </a:p>
        </p:txBody>
      </p:sp>
    </p:spTree>
    <p:extLst>
      <p:ext uri="{BB962C8B-B14F-4D97-AF65-F5344CB8AC3E}">
        <p14:creationId xmlns:p14="http://schemas.microsoft.com/office/powerpoint/2010/main" val="1248476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CA03299-98C6-4D60-ADF4-E9F8B1F398B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6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94216-428A-492A-8905-EF786EC22C9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03299-98C6-4D60-ADF4-E9F8B1F398B0}" type="slidenum">
              <a:rPr lang="en-IN" smtClean="0"/>
              <a:t>‹#›</a:t>
            </a:fld>
            <a:endParaRPr lang="en-IN"/>
          </a:p>
        </p:txBody>
      </p:sp>
    </p:spTree>
    <p:extLst>
      <p:ext uri="{BB962C8B-B14F-4D97-AF65-F5344CB8AC3E}">
        <p14:creationId xmlns:p14="http://schemas.microsoft.com/office/powerpoint/2010/main" val="2962241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144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spTree>
    <p:extLst>
      <p:ext uri="{BB962C8B-B14F-4D97-AF65-F5344CB8AC3E}">
        <p14:creationId xmlns:p14="http://schemas.microsoft.com/office/powerpoint/2010/main" val="1955439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2324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50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619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6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spTree>
    <p:extLst>
      <p:ext uri="{BB962C8B-B14F-4D97-AF65-F5344CB8AC3E}">
        <p14:creationId xmlns:p14="http://schemas.microsoft.com/office/powerpoint/2010/main" val="354781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A94216-428A-492A-8905-EF786EC22C9A}" type="datetimeFigureOut">
              <a:rPr lang="en-IN" smtClean="0"/>
              <a:t>10-12-2022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03299-98C6-4D60-ADF4-E9F8B1F398B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692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A94216-428A-492A-8905-EF786EC22C9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03299-98C6-4D60-ADF4-E9F8B1F398B0}" type="slidenum">
              <a:rPr lang="en-IN" smtClean="0"/>
              <a:t>‹#›</a:t>
            </a:fld>
            <a:endParaRPr lang="en-IN"/>
          </a:p>
        </p:txBody>
      </p:sp>
    </p:spTree>
    <p:extLst>
      <p:ext uri="{BB962C8B-B14F-4D97-AF65-F5344CB8AC3E}">
        <p14:creationId xmlns:p14="http://schemas.microsoft.com/office/powerpoint/2010/main" val="279350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A94216-428A-492A-8905-EF786EC22C9A}" type="datetimeFigureOut">
              <a:rPr lang="en-IN" smtClean="0"/>
              <a:t>10-12-2022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03299-98C6-4D60-ADF4-E9F8B1F398B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377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A94216-428A-492A-8905-EF786EC22C9A}" type="datetimeFigureOut">
              <a:rPr lang="en-IN" smtClean="0"/>
              <a:t>10-12-2022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03299-98C6-4D60-ADF4-E9F8B1F398B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047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94216-428A-492A-8905-EF786EC22C9A}" type="datetimeFigureOut">
              <a:rPr lang="en-IN" smtClean="0"/>
              <a:t>10-12-2022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03299-98C6-4D60-ADF4-E9F8B1F398B0}" type="slidenum">
              <a:rPr lang="en-IN" smtClean="0"/>
              <a:t>‹#›</a:t>
            </a:fld>
            <a:endParaRPr lang="en-IN"/>
          </a:p>
        </p:txBody>
      </p:sp>
    </p:spTree>
    <p:extLst>
      <p:ext uri="{BB962C8B-B14F-4D97-AF65-F5344CB8AC3E}">
        <p14:creationId xmlns:p14="http://schemas.microsoft.com/office/powerpoint/2010/main" val="216819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94216-428A-492A-8905-EF786EC22C9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03299-98C6-4D60-ADF4-E9F8B1F398B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61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A94216-428A-492A-8905-EF786EC22C9A}" type="datetimeFigureOut">
              <a:rPr lang="en-IN" smtClean="0"/>
              <a:t>10-12-2022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03299-98C6-4D60-ADF4-E9F8B1F398B0}" type="slidenum">
              <a:rPr lang="en-IN" smtClean="0"/>
              <a:t>‹#›</a:t>
            </a:fld>
            <a:endParaRPr lang="en-IN"/>
          </a:p>
        </p:txBody>
      </p:sp>
    </p:spTree>
    <p:extLst>
      <p:ext uri="{BB962C8B-B14F-4D97-AF65-F5344CB8AC3E}">
        <p14:creationId xmlns:p14="http://schemas.microsoft.com/office/powerpoint/2010/main" val="194921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AA94216-428A-492A-8905-EF786EC22C9A}" type="datetimeFigureOut">
              <a:rPr lang="en-IN" smtClean="0"/>
              <a:t>10-12-2022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A03299-98C6-4D60-ADF4-E9F8B1F398B0}" type="slidenum">
              <a:rPr lang="en-IN" smtClean="0"/>
              <a:t>‹#›</a:t>
            </a:fld>
            <a:endParaRPr lang="en-IN"/>
          </a:p>
        </p:txBody>
      </p:sp>
    </p:spTree>
    <p:extLst>
      <p:ext uri="{BB962C8B-B14F-4D97-AF65-F5344CB8AC3E}">
        <p14:creationId xmlns:p14="http://schemas.microsoft.com/office/powerpoint/2010/main" val="1910488713"/>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 id="21474841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wamp/www/Project/LogI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wamp/www/Project/SignUp.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wamp/www/Project/Hom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wamp/www/Project/s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wamp/www/Project/aboutu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wamp/www/Project/contac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wamp/www/Project/mai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1CF1B-E829-0CE9-5C9E-A38145A7D0ED}"/>
              </a:ext>
            </a:extLst>
          </p:cNvPr>
          <p:cNvSpPr>
            <a:spLocks noGrp="1"/>
          </p:cNvSpPr>
          <p:nvPr>
            <p:ph type="ctrTitle"/>
          </p:nvPr>
        </p:nvSpPr>
        <p:spPr>
          <a:xfrm>
            <a:off x="2510118" y="905435"/>
            <a:ext cx="6997949" cy="2481229"/>
          </a:xfrm>
        </p:spPr>
        <p:txBody>
          <a:bodyPr>
            <a:normAutofit/>
          </a:bodyPr>
          <a:lstStyle/>
          <a:p>
            <a:pPr algn="ctr"/>
            <a:r>
              <a:rPr lang="en-US" sz="4000" b="1" dirty="0">
                <a:solidFill>
                  <a:schemeClr val="accent4">
                    <a:lumMod val="75000"/>
                  </a:schemeClr>
                </a:solidFill>
              </a:rPr>
              <a:t>Question bank</a:t>
            </a:r>
            <a:br>
              <a:rPr lang="en-US" sz="4000" b="1" dirty="0">
                <a:solidFill>
                  <a:schemeClr val="accent4">
                    <a:lumMod val="75000"/>
                  </a:schemeClr>
                </a:solidFill>
              </a:rPr>
            </a:br>
            <a:r>
              <a:rPr lang="en-US" sz="4000" b="1" dirty="0">
                <a:solidFill>
                  <a:schemeClr val="accent4">
                    <a:lumMod val="75000"/>
                  </a:schemeClr>
                </a:solidFill>
              </a:rPr>
              <a:t>for</a:t>
            </a:r>
            <a:br>
              <a:rPr lang="en-US" sz="4000" b="1" dirty="0">
                <a:solidFill>
                  <a:schemeClr val="accent4">
                    <a:lumMod val="75000"/>
                  </a:schemeClr>
                </a:solidFill>
              </a:rPr>
            </a:br>
            <a:r>
              <a:rPr lang="en-US" sz="4000" b="1" dirty="0">
                <a:solidFill>
                  <a:schemeClr val="accent4">
                    <a:lumMod val="75000"/>
                  </a:schemeClr>
                </a:solidFill>
              </a:rPr>
              <a:t>Vocational Courses</a:t>
            </a:r>
            <a:endParaRPr lang="en-IN" sz="4000" b="1" dirty="0">
              <a:solidFill>
                <a:schemeClr val="accent4">
                  <a:lumMod val="75000"/>
                </a:schemeClr>
              </a:solidFill>
            </a:endParaRPr>
          </a:p>
        </p:txBody>
      </p:sp>
      <p:sp>
        <p:nvSpPr>
          <p:cNvPr id="3" name="Subtitle 2">
            <a:extLst>
              <a:ext uri="{FF2B5EF4-FFF2-40B4-BE49-F238E27FC236}">
                <a16:creationId xmlns:a16="http://schemas.microsoft.com/office/drawing/2014/main" xmlns="" id="{F8F41FD0-D05C-305D-C7E7-17F483215E72}"/>
              </a:ext>
            </a:extLst>
          </p:cNvPr>
          <p:cNvSpPr>
            <a:spLocks noGrp="1"/>
          </p:cNvSpPr>
          <p:nvPr>
            <p:ph type="subTitle" idx="1"/>
          </p:nvPr>
        </p:nvSpPr>
        <p:spPr>
          <a:xfrm>
            <a:off x="2644588" y="3657596"/>
            <a:ext cx="6863479" cy="1730191"/>
          </a:xfrm>
        </p:spPr>
        <p:txBody>
          <a:bodyPr>
            <a:normAutofit lnSpcReduction="10000"/>
          </a:bodyPr>
          <a:lstStyle/>
          <a:p>
            <a:r>
              <a:rPr lang="en-US" sz="1900" dirty="0">
                <a:solidFill>
                  <a:schemeClr val="accent6">
                    <a:lumMod val="75000"/>
                  </a:schemeClr>
                </a:solidFill>
              </a:rPr>
              <a:t>Submitted By :- </a:t>
            </a:r>
            <a:r>
              <a:rPr lang="en-IN" sz="1900" dirty="0" err="1">
                <a:solidFill>
                  <a:schemeClr val="accent6">
                    <a:lumMod val="75000"/>
                  </a:schemeClr>
                </a:solidFill>
              </a:rPr>
              <a:t>Mayuri</a:t>
            </a:r>
            <a:r>
              <a:rPr lang="en-IN" sz="1900" dirty="0">
                <a:solidFill>
                  <a:schemeClr val="accent6">
                    <a:lumMod val="75000"/>
                  </a:schemeClr>
                </a:solidFill>
              </a:rPr>
              <a:t> Raj (Roll no :-</a:t>
            </a:r>
            <a:r>
              <a:rPr lang="en-IN" sz="1900" dirty="0">
                <a:solidFill>
                  <a:schemeClr val="accent4">
                    <a:lumMod val="75000"/>
                  </a:schemeClr>
                </a:solidFill>
              </a:rPr>
              <a:t>630526</a:t>
            </a:r>
            <a:r>
              <a:rPr lang="en-IN" sz="1900" dirty="0">
                <a:solidFill>
                  <a:schemeClr val="accent6">
                    <a:lumMod val="75000"/>
                  </a:schemeClr>
                </a:solidFill>
              </a:rPr>
              <a:t>)</a:t>
            </a:r>
          </a:p>
          <a:p>
            <a:r>
              <a:rPr lang="en-US" sz="1900" dirty="0">
                <a:solidFill>
                  <a:schemeClr val="accent6">
                    <a:lumMod val="75000"/>
                  </a:schemeClr>
                </a:solidFill>
              </a:rPr>
              <a:t>                                Ayushi Kumari (Roll no :-</a:t>
            </a:r>
            <a:r>
              <a:rPr lang="en-US" sz="1900" dirty="0">
                <a:solidFill>
                  <a:schemeClr val="accent4">
                    <a:lumMod val="75000"/>
                  </a:schemeClr>
                </a:solidFill>
              </a:rPr>
              <a:t>630543 </a:t>
            </a:r>
            <a:r>
              <a:rPr lang="en-US" sz="1900" dirty="0">
                <a:solidFill>
                  <a:schemeClr val="accent6">
                    <a:lumMod val="75000"/>
                  </a:schemeClr>
                </a:solidFill>
              </a:rPr>
              <a:t>),</a:t>
            </a:r>
          </a:p>
          <a:p>
            <a:r>
              <a:rPr lang="en-US" sz="1900" dirty="0">
                <a:solidFill>
                  <a:schemeClr val="accent6">
                    <a:lumMod val="75000"/>
                  </a:schemeClr>
                </a:solidFill>
              </a:rPr>
              <a:t>                        Ayushi Kumari (Roll no :- </a:t>
            </a:r>
            <a:r>
              <a:rPr lang="en-US" sz="1900" dirty="0">
                <a:solidFill>
                  <a:schemeClr val="accent4">
                    <a:lumMod val="75000"/>
                  </a:schemeClr>
                </a:solidFill>
              </a:rPr>
              <a:t>630582</a:t>
            </a:r>
            <a:r>
              <a:rPr lang="en-US" sz="1900" dirty="0">
                <a:solidFill>
                  <a:schemeClr val="accent6">
                    <a:lumMod val="75000"/>
                  </a:schemeClr>
                </a:solidFill>
              </a:rPr>
              <a:t>)</a:t>
            </a:r>
          </a:p>
          <a:p>
            <a:r>
              <a:rPr lang="en-IN" sz="1900" dirty="0">
                <a:solidFill>
                  <a:schemeClr val="accent6">
                    <a:lumMod val="75000"/>
                  </a:schemeClr>
                </a:solidFill>
              </a:rPr>
              <a:t>Under the guidance </a:t>
            </a:r>
            <a:r>
              <a:rPr lang="en-IN" sz="1900" dirty="0">
                <a:solidFill>
                  <a:schemeClr val="accent4">
                    <a:lumMod val="60000"/>
                    <a:lumOff val="40000"/>
                  </a:schemeClr>
                </a:solidFill>
              </a:rPr>
              <a:t>of </a:t>
            </a:r>
            <a:r>
              <a:rPr lang="en-IN" sz="2000" dirty="0">
                <a:solidFill>
                  <a:schemeClr val="accent4">
                    <a:lumMod val="60000"/>
                    <a:lumOff val="40000"/>
                  </a:schemeClr>
                </a:solidFill>
              </a:rPr>
              <a:t>:- </a:t>
            </a:r>
            <a:r>
              <a:rPr lang="en-IN" sz="2000" dirty="0">
                <a:solidFill>
                  <a:schemeClr val="accent3">
                    <a:lumMod val="75000"/>
                  </a:schemeClr>
                </a:solidFill>
              </a:rPr>
              <a:t>Ms. </a:t>
            </a:r>
            <a:r>
              <a:rPr lang="en-IN" sz="2000" dirty="0" err="1">
                <a:solidFill>
                  <a:schemeClr val="accent3">
                    <a:lumMod val="75000"/>
                  </a:schemeClr>
                </a:solidFill>
              </a:rPr>
              <a:t>Sabitri</a:t>
            </a:r>
            <a:r>
              <a:rPr lang="en-IN" sz="2000" dirty="0">
                <a:solidFill>
                  <a:schemeClr val="accent3">
                    <a:lumMod val="75000"/>
                  </a:schemeClr>
                </a:solidFill>
              </a:rPr>
              <a:t> Sharma</a:t>
            </a:r>
          </a:p>
          <a:p>
            <a:endParaRPr lang="en-IN" dirty="0"/>
          </a:p>
          <a:p>
            <a:endParaRPr lang="en-IN" dirty="0"/>
          </a:p>
          <a:p>
            <a:endParaRPr lang="en-IN" dirty="0"/>
          </a:p>
        </p:txBody>
      </p:sp>
      <p:pic>
        <p:nvPicPr>
          <p:cNvPr id="5" name="Picture 4">
            <a:extLst>
              <a:ext uri="{FF2B5EF4-FFF2-40B4-BE49-F238E27FC236}">
                <a16:creationId xmlns:a16="http://schemas.microsoft.com/office/drawing/2014/main" xmlns="" id="{7A58E453-375B-91E2-5605-62978EF751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1278"/>
            <a:ext cx="1352986" cy="1352986"/>
          </a:xfrm>
          <a:prstGeom prst="rect">
            <a:avLst/>
          </a:prstGeom>
        </p:spPr>
      </p:pic>
      <p:pic>
        <p:nvPicPr>
          <p:cNvPr id="9" name="Picture 8">
            <a:extLst>
              <a:ext uri="{FF2B5EF4-FFF2-40B4-BE49-F238E27FC236}">
                <a16:creationId xmlns:a16="http://schemas.microsoft.com/office/drawing/2014/main" xmlns="" id="{DE45558E-C5FB-7746-864F-E7E3745F7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437" y="151278"/>
            <a:ext cx="1460563" cy="1352986"/>
          </a:xfrm>
          <a:prstGeom prst="rect">
            <a:avLst/>
          </a:prstGeom>
        </p:spPr>
      </p:pic>
    </p:spTree>
    <p:extLst>
      <p:ext uri="{BB962C8B-B14F-4D97-AF65-F5344CB8AC3E}">
        <p14:creationId xmlns:p14="http://schemas.microsoft.com/office/powerpoint/2010/main" val="742913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7E5B7E-E3C4-249C-48F4-28A55FFE187E}"/>
              </a:ext>
            </a:extLst>
          </p:cNvPr>
          <p:cNvSpPr>
            <a:spLocks noGrp="1"/>
          </p:cNvSpPr>
          <p:nvPr>
            <p:ph type="title"/>
          </p:nvPr>
        </p:nvSpPr>
        <p:spPr>
          <a:xfrm>
            <a:off x="1295402" y="1037791"/>
            <a:ext cx="9601196" cy="1303867"/>
          </a:xfrm>
        </p:spPr>
        <p:txBody>
          <a:bodyPr>
            <a:normAutofit/>
          </a:bodyPr>
          <a:lstStyle/>
          <a:p>
            <a:r>
              <a:rPr lang="en-US" sz="4000" b="1" u="sng" dirty="0">
                <a:solidFill>
                  <a:schemeClr val="accent4">
                    <a:lumMod val="75000"/>
                  </a:schemeClr>
                </a:solidFill>
                <a:latin typeface="Times New Roman" panose="02020603050405020304" pitchFamily="18" charset="0"/>
                <a:cs typeface="Times New Roman" panose="02020603050405020304" pitchFamily="18" charset="0"/>
              </a:rPr>
              <a:t>Login Page</a:t>
            </a:r>
            <a:endParaRPr lang="en-IN" sz="4000" b="1" u="sng"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7" name="Content Placeholder 6">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2549" y="2557463"/>
            <a:ext cx="6006902" cy="3317875"/>
          </a:xfrm>
        </p:spPr>
      </p:pic>
    </p:spTree>
    <p:extLst>
      <p:ext uri="{BB962C8B-B14F-4D97-AF65-F5344CB8AC3E}">
        <p14:creationId xmlns:p14="http://schemas.microsoft.com/office/powerpoint/2010/main" val="152745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4">
                    <a:lumMod val="75000"/>
                  </a:schemeClr>
                </a:solidFill>
              </a:rPr>
              <a:t>Sign Up Page</a:t>
            </a:r>
          </a:p>
        </p:txBody>
      </p:sp>
      <p:pic>
        <p:nvPicPr>
          <p:cNvPr id="4" name="Content Placeholder 3">
            <a:hlinkClick r:id="rId2" action="ppaction://hlinkfile"/>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705309" y="2557993"/>
            <a:ext cx="4937760" cy="3317875"/>
          </a:xfrm>
        </p:spPr>
      </p:pic>
    </p:spTree>
    <p:extLst>
      <p:ext uri="{BB962C8B-B14F-4D97-AF65-F5344CB8AC3E}">
        <p14:creationId xmlns:p14="http://schemas.microsoft.com/office/powerpoint/2010/main" val="3220766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DFB104-ABFA-4287-9E97-479B5C7D2ECC}"/>
              </a:ext>
            </a:extLst>
          </p:cNvPr>
          <p:cNvSpPr>
            <a:spLocks noGrp="1"/>
          </p:cNvSpPr>
          <p:nvPr>
            <p:ph type="title"/>
          </p:nvPr>
        </p:nvSpPr>
        <p:spPr/>
        <p:txBody>
          <a:bodyPr>
            <a:normAutofit/>
          </a:bodyPr>
          <a:lstStyle/>
          <a:p>
            <a:r>
              <a:rPr lang="en-US" sz="4000" b="1" u="sng" dirty="0">
                <a:solidFill>
                  <a:schemeClr val="accent4">
                    <a:lumMod val="75000"/>
                  </a:schemeClr>
                </a:solidFill>
                <a:latin typeface="Times New Roman" panose="02020603050405020304" pitchFamily="18" charset="0"/>
                <a:cs typeface="Times New Roman" panose="02020603050405020304" pitchFamily="18" charset="0"/>
              </a:rPr>
              <a:t>Home Page</a:t>
            </a:r>
            <a:endParaRPr lang="en-IN" sz="4000" b="1" u="sng"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Content Placeholder 4">
            <a:hlinkClick r:id="rId2" action="ppaction://hlinkfile"/>
            <a:extLst>
              <a:ext uri="{FF2B5EF4-FFF2-40B4-BE49-F238E27FC236}">
                <a16:creationId xmlns:a16="http://schemas.microsoft.com/office/drawing/2014/main" xmlns="" id="{44914541-97FD-442A-42AD-968CE5B2D4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0776" y="2557463"/>
            <a:ext cx="6786283" cy="3529572"/>
          </a:xfrm>
        </p:spPr>
      </p:pic>
    </p:spTree>
    <p:extLst>
      <p:ext uri="{BB962C8B-B14F-4D97-AF65-F5344CB8AC3E}">
        <p14:creationId xmlns:p14="http://schemas.microsoft.com/office/powerpoint/2010/main" val="42655358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4">
                    <a:lumMod val="75000"/>
                  </a:schemeClr>
                </a:solidFill>
              </a:rPr>
              <a:t>List Of Subjects</a:t>
            </a:r>
          </a:p>
        </p:txBody>
      </p:sp>
      <p:pic>
        <p:nvPicPr>
          <p:cNvPr id="6" name="Content Placeholder 5">
            <a:hlinkClick r:id="rId2" action="ppaction://hlinkfile"/>
            <a:extLst>
              <a:ext uri="{FF2B5EF4-FFF2-40B4-BE49-F238E27FC236}">
                <a16:creationId xmlns:a16="http://schemas.microsoft.com/office/drawing/2014/main" xmlns="" id="{F511F2AB-8D94-D818-8789-6AFF103CC4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0967" y="2557463"/>
            <a:ext cx="5670066" cy="3317875"/>
          </a:xfrm>
        </p:spPr>
      </p:pic>
    </p:spTree>
    <p:extLst>
      <p:ext uri="{BB962C8B-B14F-4D97-AF65-F5344CB8AC3E}">
        <p14:creationId xmlns:p14="http://schemas.microsoft.com/office/powerpoint/2010/main" val="40860906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4">
                    <a:lumMod val="75000"/>
                  </a:schemeClr>
                </a:solidFill>
              </a:rPr>
              <a:t>About Us</a:t>
            </a:r>
          </a:p>
        </p:txBody>
      </p:sp>
      <p:pic>
        <p:nvPicPr>
          <p:cNvPr id="4" name="Content Placeholder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2514" y="2557463"/>
            <a:ext cx="6066971" cy="3317875"/>
          </a:xfrm>
        </p:spPr>
      </p:pic>
    </p:spTree>
    <p:extLst>
      <p:ext uri="{BB962C8B-B14F-4D97-AF65-F5344CB8AC3E}">
        <p14:creationId xmlns:p14="http://schemas.microsoft.com/office/powerpoint/2010/main" val="2245247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4">
                    <a:lumMod val="75000"/>
                  </a:schemeClr>
                </a:solidFill>
              </a:rPr>
              <a:t>Contact Us Page</a:t>
            </a:r>
          </a:p>
        </p:txBody>
      </p:sp>
      <p:pic>
        <p:nvPicPr>
          <p:cNvPr id="4" name="Content Placeholder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45430" y="2557993"/>
            <a:ext cx="5501139" cy="3317875"/>
          </a:xfrm>
        </p:spPr>
      </p:pic>
    </p:spTree>
    <p:extLst>
      <p:ext uri="{BB962C8B-B14F-4D97-AF65-F5344CB8AC3E}">
        <p14:creationId xmlns:p14="http://schemas.microsoft.com/office/powerpoint/2010/main" val="2683934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4">
                    <a:lumMod val="75000"/>
                  </a:schemeClr>
                </a:solidFill>
              </a:rPr>
              <a:t>Limitation</a:t>
            </a:r>
          </a:p>
        </p:txBody>
      </p:sp>
      <p:sp>
        <p:nvSpPr>
          <p:cNvPr id="3" name="Content Placeholder 2"/>
          <p:cNvSpPr>
            <a:spLocks noGrp="1"/>
          </p:cNvSpPr>
          <p:nvPr>
            <p:ph idx="1"/>
          </p:nvPr>
        </p:nvSpPr>
        <p:spPr>
          <a:xfrm>
            <a:off x="1263595" y="2509224"/>
            <a:ext cx="9601196" cy="3318936"/>
          </a:xfrm>
        </p:spPr>
        <p:txBody>
          <a:bodyPr>
            <a:normAutofit fontScale="70000" lnSpcReduction="20000"/>
          </a:bodyPr>
          <a:lstStyle/>
          <a:p>
            <a:pPr marL="0" indent="0">
              <a:buNone/>
            </a:pPr>
            <a:r>
              <a:rPr lang="en-US" sz="2600" dirty="0">
                <a:latin typeface="Times New Roman" pitchFamily="18" charset="0"/>
                <a:cs typeface="Times New Roman" pitchFamily="18" charset="0"/>
              </a:rPr>
              <a:t>The new system has been designed to meet almost all the user requirements but it too has certain limitations some of which can be enhanced in future</a:t>
            </a:r>
            <a:r>
              <a:rPr lang="en-US" dirty="0"/>
              <a:t>. </a:t>
            </a:r>
          </a:p>
          <a:p>
            <a:r>
              <a:rPr lang="en-US" dirty="0"/>
              <a:t> </a:t>
            </a:r>
            <a:r>
              <a:rPr lang="en-US" b="1" dirty="0">
                <a:solidFill>
                  <a:schemeClr val="accent4">
                    <a:lumMod val="75000"/>
                  </a:schemeClr>
                </a:solidFill>
              </a:rPr>
              <a:t>Three year Question paper :-</a:t>
            </a:r>
            <a:r>
              <a:rPr lang="en-US" sz="2100" dirty="0">
                <a:latin typeface="Times New Roman" pitchFamily="18" charset="0"/>
                <a:cs typeface="Times New Roman" pitchFamily="18" charset="0"/>
              </a:rPr>
              <a:t>The existing system contains only three year question paper from 2019 to 2022. More previous year question paper can be added in future.  </a:t>
            </a:r>
          </a:p>
          <a:p>
            <a:r>
              <a:rPr lang="en-US" b="1" dirty="0">
                <a:solidFill>
                  <a:schemeClr val="accent4">
                    <a:lumMod val="75000"/>
                  </a:schemeClr>
                </a:solidFill>
              </a:rPr>
              <a:t>Answers not provided :-</a:t>
            </a:r>
            <a:r>
              <a:rPr lang="en-US" sz="2100" dirty="0">
                <a:latin typeface="Times New Roman" pitchFamily="18" charset="0"/>
                <a:cs typeface="Times New Roman" pitchFamily="18" charset="0"/>
              </a:rPr>
              <a:t>Questions are not provided with answers. Answer should be added in future. </a:t>
            </a:r>
            <a:endParaRPr lang="en-US" sz="2100" dirty="0" smtClean="0">
              <a:latin typeface="Times New Roman" pitchFamily="18" charset="0"/>
              <a:cs typeface="Times New Roman" pitchFamily="18" charset="0"/>
            </a:endParaRPr>
          </a:p>
          <a:p>
            <a:r>
              <a:rPr lang="en-US" sz="2300" b="1" dirty="0" smtClean="0">
                <a:solidFill>
                  <a:schemeClr val="accent4">
                    <a:lumMod val="75000"/>
                  </a:schemeClr>
                </a:solidFill>
                <a:latin typeface="Times New Roman" pitchFamily="18" charset="0"/>
                <a:cs typeface="Times New Roman" pitchFamily="18" charset="0"/>
              </a:rPr>
              <a:t>No </a:t>
            </a:r>
            <a:r>
              <a:rPr lang="en-US" sz="2300" b="1" dirty="0">
                <a:solidFill>
                  <a:schemeClr val="accent4">
                    <a:lumMod val="75000"/>
                  </a:schemeClr>
                </a:solidFill>
                <a:latin typeface="Times New Roman" pitchFamily="18" charset="0"/>
                <a:cs typeface="Times New Roman" pitchFamily="18" charset="0"/>
              </a:rPr>
              <a:t>time out set for idle screen </a:t>
            </a:r>
            <a:r>
              <a:rPr lang="en-US" sz="2100" dirty="0">
                <a:latin typeface="Times New Roman" pitchFamily="18" charset="0"/>
                <a:cs typeface="Times New Roman" pitchFamily="18" charset="0"/>
              </a:rPr>
              <a:t>The existing system allows the user to stay on the particular pages &amp; there is no time out set. Security enforcement will be done with further enhancement in the current applications</a:t>
            </a:r>
            <a:r>
              <a:rPr lang="en-US" sz="2100" dirty="0"/>
              <a:t>. </a:t>
            </a:r>
          </a:p>
          <a:p>
            <a:r>
              <a:rPr lang="en-US" b="1" dirty="0">
                <a:solidFill>
                  <a:schemeClr val="accent4">
                    <a:lumMod val="75000"/>
                  </a:schemeClr>
                </a:solidFill>
              </a:rPr>
              <a:t>Missing Question Paper :-</a:t>
            </a:r>
            <a:r>
              <a:rPr lang="en-US" b="1" dirty="0"/>
              <a:t> </a:t>
            </a:r>
            <a:r>
              <a:rPr lang="en-US" sz="2100" dirty="0">
                <a:latin typeface="Times New Roman" pitchFamily="18" charset="0"/>
                <a:cs typeface="Times New Roman" pitchFamily="18" charset="0"/>
              </a:rPr>
              <a:t>Some Question papers are missing in this system which can be added in future.</a:t>
            </a:r>
          </a:p>
          <a:p>
            <a:r>
              <a:rPr lang="en-US" b="1" dirty="0">
                <a:solidFill>
                  <a:schemeClr val="accent4">
                    <a:lumMod val="75000"/>
                  </a:schemeClr>
                </a:solidFill>
              </a:rPr>
              <a:t>Platform Dependent</a:t>
            </a:r>
            <a:r>
              <a:rPr lang="en-US" b="1" dirty="0">
                <a:solidFill>
                  <a:schemeClr val="accent4">
                    <a:lumMod val="75000"/>
                  </a:schemeClr>
                </a:solidFill>
                <a:latin typeface="Times New Roman" pitchFamily="18" charset="0"/>
                <a:cs typeface="Times New Roman" pitchFamily="18" charset="0"/>
              </a:rPr>
              <a:t>:- </a:t>
            </a:r>
            <a:r>
              <a:rPr lang="en-US" sz="2100" dirty="0">
                <a:solidFill>
                  <a:schemeClr val="tx1"/>
                </a:solidFill>
                <a:latin typeface="Times New Roman" pitchFamily="18" charset="0"/>
                <a:cs typeface="Times New Roman" pitchFamily="18" charset="0"/>
              </a:rPr>
              <a:t>This system runs only on windows operating system</a:t>
            </a:r>
            <a:r>
              <a:rPr lang="en-US" b="1" dirty="0">
                <a:solidFill>
                  <a:schemeClr val="accent4">
                    <a:lumMod val="75000"/>
                  </a:schemeClr>
                </a:solidFill>
                <a:latin typeface="Times New Roman" pitchFamily="18" charset="0"/>
                <a:cs typeface="Times New Roman" pitchFamily="18" charset="0"/>
              </a:rPr>
              <a:t>.</a:t>
            </a:r>
          </a:p>
          <a:p>
            <a:r>
              <a:rPr lang="en-US" b="1" dirty="0">
                <a:solidFill>
                  <a:schemeClr val="accent4">
                    <a:lumMod val="75000"/>
                  </a:schemeClr>
                </a:solidFill>
                <a:latin typeface="Times New Roman" pitchFamily="18" charset="0"/>
                <a:cs typeface="Times New Roman" pitchFamily="18" charset="0"/>
              </a:rPr>
              <a:t> Static :- </a:t>
            </a:r>
            <a:r>
              <a:rPr lang="en-US" sz="2100" dirty="0">
                <a:solidFill>
                  <a:schemeClr val="tx1"/>
                </a:solidFill>
                <a:latin typeface="Times New Roman" pitchFamily="18" charset="0"/>
                <a:cs typeface="Times New Roman" pitchFamily="18" charset="0"/>
              </a:rPr>
              <a:t>Currently this system will run only on our computer.</a:t>
            </a:r>
          </a:p>
          <a:p>
            <a:pPr marL="0" indent="0">
              <a:buNone/>
            </a:pPr>
            <a:endParaRPr lang="en-IN" b="1"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389081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9840F-6C5D-08EC-E6C5-300385E78E06}"/>
              </a:ext>
            </a:extLst>
          </p:cNvPr>
          <p:cNvSpPr>
            <a:spLocks noGrp="1"/>
          </p:cNvSpPr>
          <p:nvPr>
            <p:ph type="title"/>
          </p:nvPr>
        </p:nvSpPr>
        <p:spPr/>
        <p:txBody>
          <a:bodyPr>
            <a:normAutofit/>
          </a:bodyPr>
          <a:lstStyle/>
          <a:p>
            <a:r>
              <a:rPr lang="en-US" sz="3200" b="1" u="sng"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sz="3200" b="1"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8792043-C4E7-7B81-B526-6ED7C480D3B1}"/>
              </a:ext>
            </a:extLst>
          </p:cNvPr>
          <p:cNvSpPr>
            <a:spLocks noGrp="1"/>
          </p:cNvSpPr>
          <p:nvPr>
            <p:ph idx="1"/>
          </p:nvPr>
        </p:nvSpPr>
        <p:spPr>
          <a:xfrm>
            <a:off x="1391771" y="2456330"/>
            <a:ext cx="10152530" cy="5280212"/>
          </a:xfrm>
        </p:spPr>
        <p:txBody>
          <a:bodyPr/>
          <a:lstStyle/>
          <a:p>
            <a:pPr marL="0" indent="0">
              <a:buNone/>
            </a:pPr>
            <a:endParaRPr lang="en-IN" dirty="0"/>
          </a:p>
        </p:txBody>
      </p:sp>
      <p:sp>
        <p:nvSpPr>
          <p:cNvPr id="5" name="TextBox 4">
            <a:extLst>
              <a:ext uri="{FF2B5EF4-FFF2-40B4-BE49-F238E27FC236}">
                <a16:creationId xmlns:a16="http://schemas.microsoft.com/office/drawing/2014/main" xmlns="" id="{9DD2B841-313C-059E-174C-743348F07769}"/>
              </a:ext>
            </a:extLst>
          </p:cNvPr>
          <p:cNvSpPr txBox="1"/>
          <p:nvPr/>
        </p:nvSpPr>
        <p:spPr>
          <a:xfrm>
            <a:off x="1586757" y="2864486"/>
            <a:ext cx="9601195" cy="267096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CONCLUSION The Question Bank For Vocational Course is developed using PHP , HTML , CSS and MySQL and this fully meets the objectives of the system which it has been developed. The system has reached a steady state of where all the bugs have been eliminated. The system is operated at a high level of efficiency and the users associated with the system can understand it's advantage. The system solves the problems it was intended to solve as requirement specification. On realizing the importance of systematic documentation all the processes are implemented using a software engineering approach. Working in such an environment enables one to appreciate the intricacies involved in the System Development Life Cycle (SDLC). We have gained a lot of practical knowledge from this project, which we think shall make us in a good stand in a good state of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29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9BB1D-9EF6-9BF7-7CF9-AE09292C9B75}"/>
              </a:ext>
            </a:extLst>
          </p:cNvPr>
          <p:cNvSpPr>
            <a:spLocks noGrp="1"/>
          </p:cNvSpPr>
          <p:nvPr>
            <p:ph type="title"/>
          </p:nvPr>
        </p:nvSpPr>
        <p:spPr/>
        <p:txBody>
          <a:bodyPr/>
          <a:lstStyle/>
          <a:p>
            <a:r>
              <a:rPr lang="en-US" b="1" u="sng" dirty="0">
                <a:solidFill>
                  <a:schemeClr val="accent4">
                    <a:lumMod val="75000"/>
                  </a:schemeClr>
                </a:solidFill>
                <a:latin typeface="Times New Roman" panose="02020603050405020304" pitchFamily="18" charset="0"/>
                <a:cs typeface="Times New Roman" panose="02020603050405020304" pitchFamily="18" charset="0"/>
              </a:rPr>
              <a:t>References</a:t>
            </a:r>
            <a:endParaRPr lang="en-IN" b="1"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4CE8A14-C18A-35EA-7E9F-610648449448}"/>
              </a:ext>
            </a:extLst>
          </p:cNvPr>
          <p:cNvSpPr>
            <a:spLocks noGrp="1"/>
          </p:cNvSpPr>
          <p:nvPr>
            <p:ph idx="1"/>
          </p:nvPr>
        </p:nvSpPr>
        <p:spPr/>
        <p:txBody>
          <a:bodyPr>
            <a:normAutofit fontScale="92500" lnSpcReduction="10000"/>
          </a:bodyPr>
          <a:lstStyle/>
          <a:p>
            <a:r>
              <a:rPr lang="en-IN" sz="3000" b="1" dirty="0">
                <a:latin typeface="Times New Roman" panose="02020603050405020304" pitchFamily="18" charset="0"/>
                <a:cs typeface="Times New Roman" panose="02020603050405020304" pitchFamily="18" charset="0"/>
              </a:rPr>
              <a:t>Website :- </a:t>
            </a:r>
          </a:p>
          <a:p>
            <a:pPr marL="0" indent="0">
              <a:buNone/>
            </a:pPr>
            <a:r>
              <a:rPr lang="en-IN" dirty="0"/>
              <a:t>     ➢ </a:t>
            </a:r>
            <a:r>
              <a:rPr lang="en-IN" dirty="0" err="1"/>
              <a:t>Tutorialspoint</a:t>
            </a:r>
            <a:r>
              <a:rPr lang="en-IN" dirty="0"/>
              <a:t>. </a:t>
            </a:r>
          </a:p>
          <a:p>
            <a:pPr marL="0" indent="0">
              <a:buNone/>
            </a:pPr>
            <a:r>
              <a:rPr lang="en-IN" dirty="0"/>
              <a:t>     ➢ </a:t>
            </a:r>
            <a:r>
              <a:rPr lang="en-IN" dirty="0" err="1"/>
              <a:t>JavaTPoint</a:t>
            </a:r>
            <a:r>
              <a:rPr lang="en-IN" dirty="0"/>
              <a:t>. </a:t>
            </a:r>
          </a:p>
          <a:p>
            <a:pPr marL="0" indent="0">
              <a:buNone/>
            </a:pPr>
            <a:r>
              <a:rPr lang="en-IN" dirty="0"/>
              <a:t>     ➢ Campuslife.co.in </a:t>
            </a:r>
          </a:p>
          <a:p>
            <a:pPr marL="0" indent="0">
              <a:buNone/>
            </a:pPr>
            <a:r>
              <a:rPr lang="en-IN" dirty="0"/>
              <a:t>     ➢ W3school.</a:t>
            </a:r>
          </a:p>
          <a:p>
            <a:pPr marL="0" indent="0">
              <a:buNone/>
            </a:pPr>
            <a:r>
              <a:rPr lang="en-IN" dirty="0"/>
              <a:t>     ➢ Etutorial.co.in</a:t>
            </a:r>
          </a:p>
          <a:p>
            <a:pPr marL="0" indent="0">
              <a:buNone/>
            </a:pPr>
            <a:r>
              <a:rPr lang="en-IN" dirty="0"/>
              <a:t>     ➢ </a:t>
            </a:r>
            <a:r>
              <a:rPr lang="en-IN" dirty="0" err="1"/>
              <a:t>Youtube</a:t>
            </a:r>
            <a:r>
              <a:rPr lang="en-IN" dirty="0"/>
              <a:t>.</a:t>
            </a:r>
          </a:p>
        </p:txBody>
      </p:sp>
    </p:spTree>
    <p:extLst>
      <p:ext uri="{BB962C8B-B14F-4D97-AF65-F5344CB8AC3E}">
        <p14:creationId xmlns:p14="http://schemas.microsoft.com/office/powerpoint/2010/main" val="1247937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34D356-6FF9-BEF9-9D16-7C2A3B64F16D}"/>
              </a:ext>
            </a:extLst>
          </p:cNvPr>
          <p:cNvSpPr>
            <a:spLocks noGrp="1"/>
          </p:cNvSpPr>
          <p:nvPr>
            <p:ph type="ctrTitle"/>
          </p:nvPr>
        </p:nvSpPr>
        <p:spPr/>
        <p:txBody>
          <a:bodyPr/>
          <a:lstStyle/>
          <a:p>
            <a:r>
              <a:rPr lang="en-US" b="1" dirty="0">
                <a:solidFill>
                  <a:schemeClr val="accent4">
                    <a:lumMod val="75000"/>
                  </a:schemeClr>
                </a:solidFill>
                <a:latin typeface="Times New Roman" panose="02020603050405020304" pitchFamily="18" charset="0"/>
                <a:cs typeface="Times New Roman" panose="02020603050405020304" pitchFamily="18" charset="0"/>
              </a:rPr>
              <a:t>THANK YOU</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3156DEC-63D9-1C48-62C1-9F762458CDA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9345907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95C6D-5C05-4B87-3E5D-20ECA76DF82F}"/>
              </a:ext>
            </a:extLst>
          </p:cNvPr>
          <p:cNvSpPr>
            <a:spLocks noGrp="1"/>
          </p:cNvSpPr>
          <p:nvPr>
            <p:ph type="title"/>
          </p:nvPr>
        </p:nvSpPr>
        <p:spPr/>
        <p:txBody>
          <a:bodyPr/>
          <a:lstStyle/>
          <a:p>
            <a:r>
              <a:rPr lang="en-IN" b="1" u="sng" dirty="0">
                <a:solidFill>
                  <a:schemeClr val="accent4">
                    <a:lumMod val="75000"/>
                  </a:schemeClr>
                </a:solidFill>
                <a:latin typeface="Times New Roman" panose="02020603050405020304" pitchFamily="18" charset="0"/>
                <a:cs typeface="Times New Roman" panose="02020603050405020304" pitchFamily="18" charset="0"/>
              </a:rPr>
              <a:t>PROBLEM ANALYSIS</a:t>
            </a:r>
          </a:p>
        </p:txBody>
      </p:sp>
      <p:sp>
        <p:nvSpPr>
          <p:cNvPr id="3" name="Content Placeholder 2">
            <a:extLst>
              <a:ext uri="{FF2B5EF4-FFF2-40B4-BE49-F238E27FC236}">
                <a16:creationId xmlns:a16="http://schemas.microsoft.com/office/drawing/2014/main" xmlns="" id="{3E79612D-C980-25A3-F223-A7054C39B666}"/>
              </a:ext>
            </a:extLst>
          </p:cNvPr>
          <p:cNvSpPr>
            <a:spLocks noGrp="1"/>
          </p:cNvSpPr>
          <p:nvPr>
            <p:ph idx="1"/>
          </p:nvPr>
        </p:nvSpPr>
        <p:spPr>
          <a:xfrm>
            <a:off x="1295401" y="2556931"/>
            <a:ext cx="9601196" cy="3574927"/>
          </a:xfrm>
        </p:spPr>
        <p:txBody>
          <a:bodyPr>
            <a:normAutofit lnSpcReduction="10000"/>
          </a:bodyPr>
          <a:lstStyle/>
          <a:p>
            <a:pPr marL="1028700" lvl="1" indent="-457200">
              <a:buClr>
                <a:schemeClr val="accent4">
                  <a:lumMod val="75000"/>
                </a:schemeClr>
              </a:buClr>
              <a:buFont typeface="Wingdings" panose="05000000000000000000" pitchFamily="2" charset="2"/>
              <a:buChar char="Ø"/>
            </a:pPr>
            <a:r>
              <a:rPr lang="en-IN" sz="3200" dirty="0">
                <a:solidFill>
                  <a:schemeClr val="accent3">
                    <a:lumMod val="75000"/>
                  </a:schemeClr>
                </a:solidFill>
              </a:rPr>
              <a:t>No existing system of Question bank for Vocational courses.</a:t>
            </a:r>
          </a:p>
          <a:p>
            <a:pPr marL="1028700" lvl="1" indent="-457200">
              <a:buClr>
                <a:schemeClr val="accent4">
                  <a:lumMod val="75000"/>
                </a:schemeClr>
              </a:buClr>
              <a:buFont typeface="Wingdings" panose="05000000000000000000" pitchFamily="2" charset="2"/>
              <a:buChar char="Ø"/>
            </a:pPr>
            <a:r>
              <a:rPr lang="en-IN" sz="3200" dirty="0">
                <a:solidFill>
                  <a:schemeClr val="accent3">
                    <a:lumMod val="75000"/>
                  </a:schemeClr>
                </a:solidFill>
              </a:rPr>
              <a:t>Lots of site on google that contains previous year question papers of different Universities.</a:t>
            </a:r>
          </a:p>
          <a:p>
            <a:pPr marL="1028700" lvl="1" indent="-457200">
              <a:buClr>
                <a:schemeClr val="accent4">
                  <a:lumMod val="75000"/>
                </a:schemeClr>
              </a:buClr>
              <a:buFont typeface="Wingdings" panose="05000000000000000000" pitchFamily="2" charset="2"/>
              <a:buChar char="Ø"/>
            </a:pPr>
            <a:r>
              <a:rPr lang="en-IN" sz="3200" dirty="0">
                <a:solidFill>
                  <a:schemeClr val="accent3">
                    <a:lumMod val="75000"/>
                  </a:schemeClr>
                </a:solidFill>
              </a:rPr>
              <a:t>Very much time taking.</a:t>
            </a:r>
          </a:p>
          <a:p>
            <a:pPr marL="1028700" lvl="1" indent="-457200">
              <a:buClr>
                <a:schemeClr val="accent4">
                  <a:lumMod val="75000"/>
                </a:schemeClr>
              </a:buClr>
              <a:buFont typeface="Wingdings" panose="05000000000000000000" pitchFamily="2" charset="2"/>
              <a:buChar char="Ø"/>
            </a:pPr>
            <a:r>
              <a:rPr lang="en-IN" sz="3200" dirty="0">
                <a:solidFill>
                  <a:schemeClr val="accent3">
                    <a:lumMod val="75000"/>
                  </a:schemeClr>
                </a:solidFill>
              </a:rPr>
              <a:t>New CBCS system in Patna University</a:t>
            </a:r>
            <a:r>
              <a:rPr lang="en-IN" sz="3200" dirty="0">
                <a:solidFill>
                  <a:srgbClr val="400C32"/>
                </a:solidFill>
              </a:rPr>
              <a:t>.</a:t>
            </a:r>
          </a:p>
          <a:p>
            <a:pPr marL="1028700" lvl="1" indent="-457200">
              <a:buFont typeface="Wingdings" panose="05000000000000000000" pitchFamily="2" charset="2"/>
              <a:buChar char="Ø"/>
            </a:pPr>
            <a:endParaRPr lang="en-IN" sz="3200" dirty="0">
              <a:solidFill>
                <a:srgbClr val="400C32"/>
              </a:solidFill>
            </a:endParaRPr>
          </a:p>
          <a:p>
            <a:pPr marL="1028700" lvl="1" indent="-457200">
              <a:buFont typeface="Wingdings" panose="05000000000000000000" pitchFamily="2" charset="2"/>
              <a:buChar char="Ø"/>
            </a:pPr>
            <a:endParaRPr lang="en-IN" sz="3200" dirty="0">
              <a:solidFill>
                <a:srgbClr val="400C32"/>
              </a:solidFill>
            </a:endParaRPr>
          </a:p>
          <a:p>
            <a:pPr marL="1028700" lvl="1" indent="-457200">
              <a:buFont typeface="Wingdings" panose="05000000000000000000" pitchFamily="2" charset="2"/>
              <a:buChar char="Ø"/>
            </a:pPr>
            <a:endParaRPr lang="en-IN" sz="3200" dirty="0">
              <a:solidFill>
                <a:srgbClr val="400C32"/>
              </a:solidFill>
            </a:endParaRPr>
          </a:p>
          <a:p>
            <a:pPr marL="1028700" lvl="1" indent="-457200">
              <a:buFont typeface="Wingdings" panose="05000000000000000000" pitchFamily="2" charset="2"/>
              <a:buChar char="Ø"/>
            </a:pPr>
            <a:endParaRPr lang="en-IN" sz="3200" dirty="0">
              <a:solidFill>
                <a:srgbClr val="400C32"/>
              </a:solidFill>
            </a:endParaRPr>
          </a:p>
        </p:txBody>
      </p:sp>
    </p:spTree>
    <p:extLst>
      <p:ext uri="{BB962C8B-B14F-4D97-AF65-F5344CB8AC3E}">
        <p14:creationId xmlns:p14="http://schemas.microsoft.com/office/powerpoint/2010/main" val="1798835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E165255-B8EA-A2A1-BBBF-B23059A223DF}"/>
              </a:ext>
            </a:extLst>
          </p:cNvPr>
          <p:cNvSpPr txBox="1"/>
          <p:nvPr/>
        </p:nvSpPr>
        <p:spPr>
          <a:xfrm>
            <a:off x="2438400" y="565700"/>
            <a:ext cx="6499411" cy="6009146"/>
          </a:xfrm>
          <a:prstGeom prst="rect">
            <a:avLst/>
          </a:prstGeom>
          <a:noFill/>
        </p:spPr>
        <p:txBody>
          <a:bodyPr wrap="square">
            <a:spAutoFit/>
          </a:bodyPr>
          <a:lstStyle/>
          <a:p>
            <a:pPr algn="ctr">
              <a:lnSpc>
                <a:spcPct val="115000"/>
              </a:lnSpc>
              <a:spcAft>
                <a:spcPts val="1000"/>
              </a:spcAft>
            </a:pPr>
            <a:r>
              <a:rPr lang="en-IN" sz="2400" b="1" u="sng"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HARDWARE &amp; SOFTWARE</a:t>
            </a:r>
            <a:endParaRPr lang="en-IN" sz="1600" b="1"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723900" algn="l"/>
              </a:tabLst>
            </a:pPr>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tabLst>
                <a:tab pos="13182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CPU          :- i3 / Dual Core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tabLst>
                <a:tab pos="131826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:- 8 GB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HDD         :-1 TB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SSD          :- 256 GB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Mouse       :-Optical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Monitor    :-LED.</a:t>
            </a:r>
          </a:p>
          <a:p>
            <a:pPr lvl="0">
              <a:lnSpc>
                <a:spcPct val="115000"/>
              </a:lnSpc>
              <a:spcAft>
                <a:spcPts val="1000"/>
              </a:spcAft>
            </a:pPr>
            <a:r>
              <a:rPr lang="en-IN" sz="2400" b="1" u="sng" dirty="0">
                <a:latin typeface="Times New Roman" panose="02020603050405020304" pitchFamily="18" charset="0"/>
                <a:ea typeface="Calibri" panose="020F0502020204030204" pitchFamily="34" charset="0"/>
                <a:cs typeface="Times New Roman" panose="02020603050405020304" pitchFamily="18" charset="0"/>
              </a:rPr>
              <a:t>Software :-</a:t>
            </a:r>
            <a:endParaRPr lang="en-IN" sz="1400" u="sng"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Server           :- WAMPSERVER.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Language      :- PHP, HTML, CSS.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DataBase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 MySQL.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Others           :- Microsoft Word, Notepad++, Visual Studio.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15000"/>
              </a:lnSpc>
              <a:spcAft>
                <a:spcPts val="1000"/>
              </a:spcAft>
              <a:buFont typeface="Wingdings" panose="05000000000000000000" pitchFamily="2" charset="2"/>
              <a:buChar char="Ø"/>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dirty="0">
                <a:effectLst/>
                <a:latin typeface="Times New Roman" panose="02020603050405020304" pitchFamily="18" charset="0"/>
                <a:ea typeface="Calibri" panose="020F0502020204030204" pitchFamily="34" charset="0"/>
              </a:rPr>
              <a:t/>
            </a: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9373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arn(inVertical)">
                                      <p:cBhvr>
                                        <p:cTn id="14" dur="500"/>
                                        <p:tgtEl>
                                          <p:spTgt spid="3">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arn(inVertical)">
                                      <p:cBhvr>
                                        <p:cTn id="44" dur="500"/>
                                        <p:tgtEl>
                                          <p:spTgt spid="3">
                                            <p:txEl>
                                              <p:pRg st="11" end="1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arn(inVertical)">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C0DDA-29AD-F5BC-D4B4-3CD79CC36870}"/>
              </a:ext>
            </a:extLst>
          </p:cNvPr>
          <p:cNvSpPr>
            <a:spLocks noGrp="1"/>
          </p:cNvSpPr>
          <p:nvPr>
            <p:ph type="title"/>
          </p:nvPr>
        </p:nvSpPr>
        <p:spPr/>
        <p:txBody>
          <a:bodyPr/>
          <a:lstStyle/>
          <a:p>
            <a:r>
              <a:rPr lang="en-US" b="1" u="sng" dirty="0" err="1">
                <a:solidFill>
                  <a:schemeClr val="accent4">
                    <a:lumMod val="75000"/>
                  </a:schemeClr>
                </a:solidFill>
                <a:latin typeface="Times New Roman" panose="02020603050405020304" pitchFamily="18" charset="0"/>
                <a:cs typeface="Times New Roman" panose="02020603050405020304" pitchFamily="18" charset="0"/>
              </a:rPr>
              <a:t>BackEnd</a:t>
            </a:r>
            <a:endParaRPr lang="en-IN" b="1"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D0924AB-C732-C7FF-D9D8-1B6747B9BDF7}"/>
              </a:ext>
            </a:extLst>
          </p:cNvPr>
          <p:cNvSpPr>
            <a:spLocks noGrp="1"/>
          </p:cNvSpPr>
          <p:nvPr>
            <p:ph idx="1"/>
          </p:nvPr>
        </p:nvSpPr>
        <p:spPr/>
        <p:txBody>
          <a:bodyPr/>
          <a:lstStyle/>
          <a:p>
            <a:r>
              <a:rPr lang="en-US" dirty="0"/>
              <a:t>There is a Database named as “ register “ that store the information about the students who signup in the question bank system.</a:t>
            </a:r>
            <a:endParaRPr lang="en-IN" dirty="0"/>
          </a:p>
        </p:txBody>
      </p:sp>
      <p:pic>
        <p:nvPicPr>
          <p:cNvPr id="11" name="Picture 10">
            <a:extLst>
              <a:ext uri="{FF2B5EF4-FFF2-40B4-BE49-F238E27FC236}">
                <a16:creationId xmlns:a16="http://schemas.microsoft.com/office/drawing/2014/main" xmlns="" id="{DA5C4FDA-D74C-DC98-EE69-4579EBD7F2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3506" y="3325410"/>
            <a:ext cx="4681362" cy="2753958"/>
          </a:xfrm>
          <a:prstGeom prst="rect">
            <a:avLst/>
          </a:prstGeom>
        </p:spPr>
      </p:pic>
    </p:spTree>
    <p:extLst>
      <p:ext uri="{BB962C8B-B14F-4D97-AF65-F5344CB8AC3E}">
        <p14:creationId xmlns:p14="http://schemas.microsoft.com/office/powerpoint/2010/main" val="2530035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C2308-361F-B259-A1D6-2D81F1C3D877}"/>
              </a:ext>
            </a:extLst>
          </p:cNvPr>
          <p:cNvSpPr>
            <a:spLocks noGrp="1"/>
          </p:cNvSpPr>
          <p:nvPr>
            <p:ph type="title"/>
          </p:nvPr>
        </p:nvSpPr>
        <p:spPr/>
        <p:txBody>
          <a:bodyPr>
            <a:normAutofit/>
          </a:bodyPr>
          <a:lstStyle/>
          <a:p>
            <a:r>
              <a:rPr lang="en-IN" sz="3600" b="1" u="sng" dirty="0">
                <a:solidFill>
                  <a:schemeClr val="accent4">
                    <a:lumMod val="75000"/>
                  </a:schemeClr>
                </a:solidFill>
                <a:latin typeface="Times New Roman" pitchFamily="18" charset="0"/>
                <a:cs typeface="Times New Roman" pitchFamily="18" charset="0"/>
              </a:rPr>
              <a:t>ER Diagram</a:t>
            </a:r>
          </a:p>
        </p:txBody>
      </p:sp>
      <p:sp>
        <p:nvSpPr>
          <p:cNvPr id="3" name="Content Placeholder 2">
            <a:extLst>
              <a:ext uri="{FF2B5EF4-FFF2-40B4-BE49-F238E27FC236}">
                <a16:creationId xmlns:a16="http://schemas.microsoft.com/office/drawing/2014/main" xmlns="" id="{6320413E-9E91-9BEB-1E67-FC774AEA1931}"/>
              </a:ext>
            </a:extLst>
          </p:cNvPr>
          <p:cNvSpPr>
            <a:spLocks noGrp="1"/>
          </p:cNvSpPr>
          <p:nvPr>
            <p:ph idx="1"/>
          </p:nvPr>
        </p:nvSpPr>
        <p:spPr>
          <a:xfrm>
            <a:off x="1290101" y="2600077"/>
            <a:ext cx="9601196" cy="3318936"/>
          </a:xfrm>
        </p:spPr>
        <p:txBody>
          <a:bodyPr/>
          <a:lstStyle/>
          <a:p>
            <a:pPr marL="0" indent="0">
              <a:buNone/>
            </a:pPr>
            <a:endParaRPr lang="en-IN" dirty="0"/>
          </a:p>
          <a:p>
            <a:pPr marL="0" indent="0">
              <a:buNone/>
            </a:pPr>
            <a:endParaRPr lang="en-IN" dirty="0"/>
          </a:p>
        </p:txBody>
      </p:sp>
      <p:sp>
        <p:nvSpPr>
          <p:cNvPr id="4" name="Rectangle 3"/>
          <p:cNvSpPr/>
          <p:nvPr/>
        </p:nvSpPr>
        <p:spPr>
          <a:xfrm>
            <a:off x="2198535" y="3260035"/>
            <a:ext cx="1773141" cy="477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Student</a:t>
            </a:r>
          </a:p>
        </p:txBody>
      </p:sp>
      <p:sp>
        <p:nvSpPr>
          <p:cNvPr id="5" name="Rectangle 4"/>
          <p:cNvSpPr/>
          <p:nvPr/>
        </p:nvSpPr>
        <p:spPr>
          <a:xfrm>
            <a:off x="7633253" y="3260035"/>
            <a:ext cx="1900361" cy="477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 paper</a:t>
            </a:r>
          </a:p>
        </p:txBody>
      </p:sp>
      <p:sp>
        <p:nvSpPr>
          <p:cNvPr id="6" name="Flowchart: Decision 5"/>
          <p:cNvSpPr/>
          <p:nvPr/>
        </p:nvSpPr>
        <p:spPr>
          <a:xfrm>
            <a:off x="4802588" y="3009569"/>
            <a:ext cx="1558456" cy="6917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Search</a:t>
            </a:r>
          </a:p>
        </p:txBody>
      </p:sp>
      <p:cxnSp>
        <p:nvCxnSpPr>
          <p:cNvPr id="12" name="Straight Connector 11"/>
          <p:cNvCxnSpPr>
            <a:stCxn id="6" idx="1"/>
          </p:cNvCxnSpPr>
          <p:nvPr/>
        </p:nvCxnSpPr>
        <p:spPr>
          <a:xfrm flipH="1" flipV="1">
            <a:off x="3971676" y="3355450"/>
            <a:ext cx="830912"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a:stCxn id="6" idx="3"/>
          </p:cNvCxnSpPr>
          <p:nvPr/>
        </p:nvCxnSpPr>
        <p:spPr>
          <a:xfrm flipV="1">
            <a:off x="6361044" y="3355450"/>
            <a:ext cx="1272209" cy="1"/>
          </a:xfrm>
          <a:prstGeom prst="line">
            <a:avLst/>
          </a:prstGeom>
        </p:spPr>
        <p:style>
          <a:lnRef idx="2">
            <a:schemeClr val="dk1"/>
          </a:lnRef>
          <a:fillRef idx="0">
            <a:schemeClr val="dk1"/>
          </a:fillRef>
          <a:effectRef idx="1">
            <a:schemeClr val="dk1"/>
          </a:effectRef>
          <a:fontRef idx="minor">
            <a:schemeClr val="tx1"/>
          </a:fontRef>
        </p:style>
      </p:cxnSp>
      <p:sp>
        <p:nvSpPr>
          <p:cNvPr id="17" name="Oval 16"/>
          <p:cNvSpPr/>
          <p:nvPr/>
        </p:nvSpPr>
        <p:spPr>
          <a:xfrm>
            <a:off x="1208598" y="4134678"/>
            <a:ext cx="739472" cy="485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000" dirty="0"/>
              <a:t>Email</a:t>
            </a:r>
          </a:p>
        </p:txBody>
      </p:sp>
      <p:sp>
        <p:nvSpPr>
          <p:cNvPr id="18" name="Oval 17"/>
          <p:cNvSpPr/>
          <p:nvPr/>
        </p:nvSpPr>
        <p:spPr>
          <a:xfrm>
            <a:off x="2234318" y="4591878"/>
            <a:ext cx="723568" cy="485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050" dirty="0"/>
              <a:t>phone</a:t>
            </a:r>
          </a:p>
        </p:txBody>
      </p:sp>
      <p:sp>
        <p:nvSpPr>
          <p:cNvPr id="22" name="Oval 21"/>
          <p:cNvSpPr/>
          <p:nvPr/>
        </p:nvSpPr>
        <p:spPr>
          <a:xfrm>
            <a:off x="1121134" y="3260035"/>
            <a:ext cx="826936" cy="4412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100" dirty="0" err="1"/>
              <a:t>croll</a:t>
            </a:r>
            <a:endParaRPr lang="en-IN" sz="1100" dirty="0"/>
          </a:p>
        </p:txBody>
      </p:sp>
      <p:sp>
        <p:nvSpPr>
          <p:cNvPr id="23" name="Oval 22"/>
          <p:cNvSpPr/>
          <p:nvPr/>
        </p:nvSpPr>
        <p:spPr>
          <a:xfrm>
            <a:off x="1455089" y="2600077"/>
            <a:ext cx="779229" cy="40949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000" dirty="0"/>
              <a:t>Name</a:t>
            </a:r>
          </a:p>
        </p:txBody>
      </p:sp>
      <p:cxnSp>
        <p:nvCxnSpPr>
          <p:cNvPr id="25" name="Straight Connector 24"/>
          <p:cNvCxnSpPr>
            <a:stCxn id="23" idx="5"/>
          </p:cNvCxnSpPr>
          <p:nvPr/>
        </p:nvCxnSpPr>
        <p:spPr>
          <a:xfrm>
            <a:off x="2120203" y="2949600"/>
            <a:ext cx="233383" cy="310435"/>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a:stCxn id="22" idx="6"/>
            <a:endCxn id="4" idx="1"/>
          </p:cNvCxnSpPr>
          <p:nvPr/>
        </p:nvCxnSpPr>
        <p:spPr>
          <a:xfrm>
            <a:off x="1948070" y="3480684"/>
            <a:ext cx="250465" cy="1789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a:stCxn id="17" idx="6"/>
          </p:cNvCxnSpPr>
          <p:nvPr/>
        </p:nvCxnSpPr>
        <p:spPr>
          <a:xfrm flipV="1">
            <a:off x="1948070" y="3737113"/>
            <a:ext cx="485029" cy="64008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p:cNvCxnSpPr>
            <a:stCxn id="18" idx="0"/>
          </p:cNvCxnSpPr>
          <p:nvPr/>
        </p:nvCxnSpPr>
        <p:spPr>
          <a:xfrm flipV="1">
            <a:off x="2596102" y="3737113"/>
            <a:ext cx="0" cy="854765"/>
          </a:xfrm>
          <a:prstGeom prst="line">
            <a:avLst/>
          </a:prstGeom>
        </p:spPr>
        <p:style>
          <a:lnRef idx="2">
            <a:schemeClr val="dk1"/>
          </a:lnRef>
          <a:fillRef idx="0">
            <a:schemeClr val="dk1"/>
          </a:fillRef>
          <a:effectRef idx="1">
            <a:schemeClr val="dk1"/>
          </a:effectRef>
          <a:fontRef idx="minor">
            <a:schemeClr val="tx1"/>
          </a:fontRef>
        </p:style>
      </p:cxnSp>
      <p:sp>
        <p:nvSpPr>
          <p:cNvPr id="34" name="Oval 33"/>
          <p:cNvSpPr/>
          <p:nvPr/>
        </p:nvSpPr>
        <p:spPr>
          <a:xfrm>
            <a:off x="3971676" y="4591878"/>
            <a:ext cx="1053548" cy="485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100" dirty="0"/>
              <a:t>Session</a:t>
            </a:r>
          </a:p>
        </p:txBody>
      </p:sp>
      <p:sp>
        <p:nvSpPr>
          <p:cNvPr id="35" name="Oval 34"/>
          <p:cNvSpPr/>
          <p:nvPr/>
        </p:nvSpPr>
        <p:spPr>
          <a:xfrm>
            <a:off x="5581816" y="4591878"/>
            <a:ext cx="1017767" cy="48503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100" dirty="0"/>
              <a:t>Course</a:t>
            </a:r>
          </a:p>
        </p:txBody>
      </p:sp>
      <p:sp>
        <p:nvSpPr>
          <p:cNvPr id="36" name="Oval 35"/>
          <p:cNvSpPr/>
          <p:nvPr/>
        </p:nvSpPr>
        <p:spPr>
          <a:xfrm>
            <a:off x="4675367" y="5518204"/>
            <a:ext cx="1137036" cy="49298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100" dirty="0"/>
              <a:t>Semester</a:t>
            </a:r>
          </a:p>
        </p:txBody>
      </p:sp>
      <p:cxnSp>
        <p:nvCxnSpPr>
          <p:cNvPr id="38" name="Straight Connector 37"/>
          <p:cNvCxnSpPr/>
          <p:nvPr/>
        </p:nvCxnSpPr>
        <p:spPr>
          <a:xfrm flipV="1">
            <a:off x="4675367" y="3617843"/>
            <a:ext cx="763325" cy="974035"/>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a:stCxn id="36" idx="0"/>
            <a:endCxn id="6" idx="2"/>
          </p:cNvCxnSpPr>
          <p:nvPr/>
        </p:nvCxnSpPr>
        <p:spPr>
          <a:xfrm flipV="1">
            <a:off x="5243885" y="3701332"/>
            <a:ext cx="337931" cy="1816872"/>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a:stCxn id="35" idx="0"/>
          </p:cNvCxnSpPr>
          <p:nvPr/>
        </p:nvCxnSpPr>
        <p:spPr>
          <a:xfrm flipH="1" flipV="1">
            <a:off x="5724939" y="3617843"/>
            <a:ext cx="365761" cy="974035"/>
          </a:xfrm>
          <a:prstGeom prst="line">
            <a:avLst/>
          </a:prstGeom>
        </p:spPr>
        <p:style>
          <a:lnRef idx="2">
            <a:schemeClr val="dk1"/>
          </a:lnRef>
          <a:fillRef idx="0">
            <a:schemeClr val="dk1"/>
          </a:fillRef>
          <a:effectRef idx="1">
            <a:schemeClr val="dk1"/>
          </a:effectRef>
          <a:fontRef idx="minor">
            <a:schemeClr val="tx1"/>
          </a:fontRef>
        </p:style>
      </p:cxnSp>
      <p:sp>
        <p:nvSpPr>
          <p:cNvPr id="45" name="Oval 44"/>
          <p:cNvSpPr/>
          <p:nvPr/>
        </p:nvSpPr>
        <p:spPr>
          <a:xfrm>
            <a:off x="9610530" y="4468633"/>
            <a:ext cx="1592857" cy="92446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 Subject list</a:t>
            </a:r>
          </a:p>
        </p:txBody>
      </p:sp>
      <p:cxnSp>
        <p:nvCxnSpPr>
          <p:cNvPr id="47" name="Straight Connector 46"/>
          <p:cNvCxnSpPr>
            <a:stCxn id="45" idx="1"/>
          </p:cNvCxnSpPr>
          <p:nvPr/>
        </p:nvCxnSpPr>
        <p:spPr>
          <a:xfrm flipH="1" flipV="1">
            <a:off x="9064487" y="3737113"/>
            <a:ext cx="779312" cy="866904"/>
          </a:xfrm>
          <a:prstGeom prst="line">
            <a:avLst/>
          </a:prstGeom>
        </p:spPr>
        <p:style>
          <a:lnRef idx="2">
            <a:schemeClr val="dk1"/>
          </a:lnRef>
          <a:fillRef idx="0">
            <a:schemeClr val="dk1"/>
          </a:fillRef>
          <a:effectRef idx="1">
            <a:schemeClr val="dk1"/>
          </a:effectRef>
          <a:fontRef idx="minor">
            <a:schemeClr val="tx1"/>
          </a:fontRef>
        </p:style>
      </p:cxnSp>
      <p:sp>
        <p:nvSpPr>
          <p:cNvPr id="51" name="Oval 50"/>
          <p:cNvSpPr/>
          <p:nvPr/>
        </p:nvSpPr>
        <p:spPr>
          <a:xfrm>
            <a:off x="7492482" y="4619709"/>
            <a:ext cx="1731031" cy="89849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Question</a:t>
            </a:r>
          </a:p>
          <a:p>
            <a:pPr algn="ctr"/>
            <a:r>
              <a:rPr lang="en-IN" dirty="0" err="1"/>
              <a:t>pdf</a:t>
            </a:r>
            <a:endParaRPr lang="en-IN" dirty="0"/>
          </a:p>
        </p:txBody>
      </p:sp>
      <p:cxnSp>
        <p:nvCxnSpPr>
          <p:cNvPr id="54" name="Straight Connector 53"/>
          <p:cNvCxnSpPr/>
          <p:nvPr/>
        </p:nvCxnSpPr>
        <p:spPr>
          <a:xfrm flipH="1">
            <a:off x="8070980" y="3737113"/>
            <a:ext cx="18661" cy="88259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76164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nodePh="1">
                                  <p:stCondLst>
                                    <p:cond delay="0"/>
                                  </p:stCondLst>
                                  <p:endCondLst>
                                    <p:cond evt="begin" delay="0">
                                      <p:tn val="5"/>
                                    </p:cond>
                                  </p:end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chemeClr val="accent4">
                    <a:lumMod val="75000"/>
                  </a:schemeClr>
                </a:solidFill>
                <a:latin typeface="Times New Roman" pitchFamily="18" charset="0"/>
                <a:cs typeface="Times New Roman" pitchFamily="18" charset="0"/>
              </a:rPr>
              <a:t>ER Diagram</a:t>
            </a:r>
          </a:p>
        </p:txBody>
      </p:sp>
      <p:sp>
        <p:nvSpPr>
          <p:cNvPr id="3" name="Content Placeholder 2"/>
          <p:cNvSpPr>
            <a:spLocks noGrp="1"/>
          </p:cNvSpPr>
          <p:nvPr>
            <p:ph idx="1"/>
          </p:nvPr>
        </p:nvSpPr>
        <p:spPr>
          <a:xfrm>
            <a:off x="1314062" y="2388637"/>
            <a:ext cx="9601196" cy="3907108"/>
          </a:xfrm>
        </p:spPr>
        <p:txBody>
          <a:bodyPr>
            <a:normAutofit/>
          </a:bodyPr>
          <a:lstStyle/>
          <a:p>
            <a:endParaRPr lang="en-IN" sz="1100" dirty="0">
              <a:latin typeface="Times New Roman" pitchFamily="18" charset="0"/>
              <a:cs typeface="Times New Roman" pitchFamily="18" charset="0"/>
            </a:endParaRPr>
          </a:p>
        </p:txBody>
      </p:sp>
      <p:sp>
        <p:nvSpPr>
          <p:cNvPr id="4" name="Rectangle 3"/>
          <p:cNvSpPr/>
          <p:nvPr/>
        </p:nvSpPr>
        <p:spPr>
          <a:xfrm>
            <a:off x="1478901" y="2705878"/>
            <a:ext cx="1940767"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Question Paper</a:t>
            </a:r>
          </a:p>
        </p:txBody>
      </p:sp>
      <p:sp>
        <p:nvSpPr>
          <p:cNvPr id="5" name="Rectangle 4"/>
          <p:cNvSpPr/>
          <p:nvPr/>
        </p:nvSpPr>
        <p:spPr>
          <a:xfrm>
            <a:off x="7651102" y="2736202"/>
            <a:ext cx="2323322" cy="606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Developer</a:t>
            </a:r>
          </a:p>
        </p:txBody>
      </p:sp>
      <p:sp>
        <p:nvSpPr>
          <p:cNvPr id="6" name="Flowchart: Decision 5"/>
          <p:cNvSpPr/>
          <p:nvPr/>
        </p:nvSpPr>
        <p:spPr>
          <a:xfrm>
            <a:off x="4506685" y="2500604"/>
            <a:ext cx="2230016" cy="104969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Update/</a:t>
            </a:r>
          </a:p>
          <a:p>
            <a:pPr algn="ctr"/>
            <a:r>
              <a:rPr lang="en-IN" dirty="0"/>
              <a:t>Insert by</a:t>
            </a:r>
          </a:p>
        </p:txBody>
      </p:sp>
      <p:cxnSp>
        <p:nvCxnSpPr>
          <p:cNvPr id="8" name="Straight Connector 7"/>
          <p:cNvCxnSpPr>
            <a:stCxn id="6" idx="1"/>
          </p:cNvCxnSpPr>
          <p:nvPr/>
        </p:nvCxnSpPr>
        <p:spPr>
          <a:xfrm flipH="1">
            <a:off x="3415003" y="3025451"/>
            <a:ext cx="1091682"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6736701" y="3025451"/>
            <a:ext cx="914401" cy="0"/>
          </a:xfrm>
          <a:prstGeom prst="line">
            <a:avLst/>
          </a:prstGeom>
        </p:spPr>
        <p:style>
          <a:lnRef idx="2">
            <a:schemeClr val="dk1"/>
          </a:lnRef>
          <a:fillRef idx="0">
            <a:schemeClr val="dk1"/>
          </a:fillRef>
          <a:effectRef idx="1">
            <a:schemeClr val="dk1"/>
          </a:effectRef>
          <a:fontRef idx="minor">
            <a:schemeClr val="tx1"/>
          </a:fontRef>
        </p:style>
      </p:cxnSp>
      <p:sp>
        <p:nvSpPr>
          <p:cNvPr id="11" name="Oval 10"/>
          <p:cNvSpPr/>
          <p:nvPr/>
        </p:nvSpPr>
        <p:spPr>
          <a:xfrm>
            <a:off x="1390261" y="4320073"/>
            <a:ext cx="1782147" cy="1017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Subject list</a:t>
            </a:r>
          </a:p>
        </p:txBody>
      </p:sp>
      <p:sp>
        <p:nvSpPr>
          <p:cNvPr id="12" name="Oval 11"/>
          <p:cNvSpPr/>
          <p:nvPr/>
        </p:nvSpPr>
        <p:spPr>
          <a:xfrm>
            <a:off x="7193901" y="4879910"/>
            <a:ext cx="1436914" cy="6624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Phone</a:t>
            </a:r>
          </a:p>
        </p:txBody>
      </p:sp>
      <p:sp>
        <p:nvSpPr>
          <p:cNvPr id="13" name="Oval 12"/>
          <p:cNvSpPr/>
          <p:nvPr/>
        </p:nvSpPr>
        <p:spPr>
          <a:xfrm>
            <a:off x="8864081" y="5486399"/>
            <a:ext cx="1278294" cy="48519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Email</a:t>
            </a:r>
          </a:p>
        </p:txBody>
      </p:sp>
      <p:sp>
        <p:nvSpPr>
          <p:cNvPr id="15" name="Oval 14"/>
          <p:cNvSpPr/>
          <p:nvPr/>
        </p:nvSpPr>
        <p:spPr>
          <a:xfrm>
            <a:off x="6428791" y="4002832"/>
            <a:ext cx="1231641" cy="63448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Name</a:t>
            </a:r>
          </a:p>
        </p:txBody>
      </p:sp>
      <p:sp>
        <p:nvSpPr>
          <p:cNvPr id="16" name="Oval 15"/>
          <p:cNvSpPr/>
          <p:nvPr/>
        </p:nvSpPr>
        <p:spPr>
          <a:xfrm>
            <a:off x="9503228" y="4320072"/>
            <a:ext cx="1413588" cy="5598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Address</a:t>
            </a:r>
          </a:p>
        </p:txBody>
      </p:sp>
      <p:cxnSp>
        <p:nvCxnSpPr>
          <p:cNvPr id="18" name="Straight Connector 17"/>
          <p:cNvCxnSpPr/>
          <p:nvPr/>
        </p:nvCxnSpPr>
        <p:spPr>
          <a:xfrm flipV="1">
            <a:off x="7445829" y="3342692"/>
            <a:ext cx="1017036" cy="66014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flipV="1">
            <a:off x="8294914" y="3342692"/>
            <a:ext cx="167951" cy="1537218"/>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H="1" flipV="1">
            <a:off x="8462865" y="3342692"/>
            <a:ext cx="1147666" cy="2143707"/>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H="1" flipV="1">
            <a:off x="8462865" y="3342692"/>
            <a:ext cx="1511559" cy="977381"/>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endCxn id="4" idx="2"/>
          </p:cNvCxnSpPr>
          <p:nvPr/>
        </p:nvCxnSpPr>
        <p:spPr>
          <a:xfrm flipV="1">
            <a:off x="2449284" y="3237723"/>
            <a:ext cx="1" cy="1082349"/>
          </a:xfrm>
          <a:prstGeom prst="line">
            <a:avLst/>
          </a:prstGeom>
        </p:spPr>
        <p:style>
          <a:lnRef idx="2">
            <a:schemeClr val="dk1"/>
          </a:lnRef>
          <a:fillRef idx="0">
            <a:schemeClr val="dk1"/>
          </a:fillRef>
          <a:effectRef idx="1">
            <a:schemeClr val="dk1"/>
          </a:effectRef>
          <a:fontRef idx="minor">
            <a:schemeClr val="tx1"/>
          </a:fontRef>
        </p:style>
      </p:cxnSp>
      <p:sp>
        <p:nvSpPr>
          <p:cNvPr id="27" name="Oval 26"/>
          <p:cNvSpPr/>
          <p:nvPr/>
        </p:nvSpPr>
        <p:spPr>
          <a:xfrm>
            <a:off x="3419668" y="4245429"/>
            <a:ext cx="1562879" cy="86774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Question</a:t>
            </a:r>
          </a:p>
          <a:p>
            <a:pPr algn="ctr"/>
            <a:r>
              <a:rPr lang="en-IN" dirty="0" err="1"/>
              <a:t>Pdf</a:t>
            </a:r>
            <a:endParaRPr lang="en-IN" dirty="0"/>
          </a:p>
        </p:txBody>
      </p:sp>
      <p:cxnSp>
        <p:nvCxnSpPr>
          <p:cNvPr id="29" name="Straight Connector 28"/>
          <p:cNvCxnSpPr/>
          <p:nvPr/>
        </p:nvCxnSpPr>
        <p:spPr>
          <a:xfrm>
            <a:off x="2449285" y="3237723"/>
            <a:ext cx="1301621" cy="100770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387652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nodePh="1">
                                  <p:stCondLst>
                                    <p:cond delay="0"/>
                                  </p:stCondLst>
                                  <p:endCondLst>
                                    <p:cond evt="begin" delay="0">
                                      <p:tn val="5"/>
                                    </p:cond>
                                  </p:end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1D936F-16E7-7C1E-1C8B-723399EB9AB9}"/>
              </a:ext>
            </a:extLst>
          </p:cNvPr>
          <p:cNvSpPr>
            <a:spLocks noGrp="1"/>
          </p:cNvSpPr>
          <p:nvPr>
            <p:ph type="title"/>
          </p:nvPr>
        </p:nvSpPr>
        <p:spPr/>
        <p:txBody>
          <a:bodyPr>
            <a:normAutofit/>
          </a:bodyPr>
          <a:lstStyle/>
          <a:p>
            <a:r>
              <a:rPr lang="en-US" sz="4000" b="1" u="sng" dirty="0" err="1">
                <a:solidFill>
                  <a:schemeClr val="accent4">
                    <a:lumMod val="75000"/>
                  </a:schemeClr>
                </a:solidFill>
                <a:latin typeface="Times New Roman" panose="02020603050405020304" pitchFamily="18" charset="0"/>
                <a:cs typeface="Times New Roman" panose="02020603050405020304" pitchFamily="18" charset="0"/>
              </a:rPr>
              <a:t>FrontEnd</a:t>
            </a:r>
            <a:r>
              <a:rPr lang="en-US" sz="4000" b="1" u="sng" dirty="0">
                <a:solidFill>
                  <a:schemeClr val="accent4">
                    <a:lumMod val="75000"/>
                  </a:schemeClr>
                </a:solidFill>
                <a:latin typeface="Times New Roman" panose="02020603050405020304" pitchFamily="18" charset="0"/>
                <a:cs typeface="Times New Roman" panose="02020603050405020304" pitchFamily="18" charset="0"/>
              </a:rPr>
              <a:t/>
            </a:r>
            <a:br>
              <a:rPr lang="en-US" sz="4000" b="1" u="sng" dirty="0">
                <a:solidFill>
                  <a:schemeClr val="accent4">
                    <a:lumMod val="75000"/>
                  </a:schemeClr>
                </a:solidFill>
                <a:latin typeface="Times New Roman" panose="02020603050405020304" pitchFamily="18" charset="0"/>
                <a:cs typeface="Times New Roman" panose="02020603050405020304" pitchFamily="18" charset="0"/>
              </a:rPr>
            </a:br>
            <a:r>
              <a:rPr lang="en-US" sz="3200" b="1" u="sng" dirty="0">
                <a:solidFill>
                  <a:schemeClr val="accent4">
                    <a:lumMod val="75000"/>
                  </a:schemeClr>
                </a:solidFill>
                <a:latin typeface="Times New Roman" panose="02020603050405020304" pitchFamily="18" charset="0"/>
                <a:cs typeface="Times New Roman" panose="02020603050405020304" pitchFamily="18" charset="0"/>
              </a:rPr>
              <a:t>Context Analysis Diagram</a:t>
            </a:r>
            <a:endParaRPr lang="en-IN" sz="3200" b="1"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F03745A-173A-478A-7663-20A78A4C77C8}"/>
              </a:ext>
            </a:extLst>
          </p:cNvPr>
          <p:cNvSpPr>
            <a:spLocks noGrp="1"/>
          </p:cNvSpPr>
          <p:nvPr>
            <p:ph idx="1"/>
          </p:nvPr>
        </p:nvSpPr>
        <p:spPr/>
        <p:txBody>
          <a:bodyPr>
            <a:normAutofit fontScale="55000" lnSpcReduction="20000"/>
          </a:bodyPr>
          <a:lstStyle/>
          <a:p>
            <a:pPr marL="0" indent="0">
              <a:buNone/>
            </a:pPr>
            <a:r>
              <a:rPr lang="en-US" dirty="0"/>
              <a:t>                                                      </a:t>
            </a:r>
          </a:p>
          <a:p>
            <a:endParaRPr lang="en-US" dirty="0"/>
          </a:p>
          <a:p>
            <a:pPr marL="0" indent="0">
              <a:buNone/>
            </a:pPr>
            <a:r>
              <a:rPr lang="en-US" dirty="0"/>
              <a:t>                                       </a:t>
            </a:r>
          </a:p>
          <a:p>
            <a:pPr marL="0" indent="0">
              <a:buNone/>
            </a:pPr>
            <a:r>
              <a:rPr lang="en-US" dirty="0"/>
              <a:t>                                                   </a:t>
            </a:r>
          </a:p>
          <a:p>
            <a:pPr marL="0" indent="0">
              <a:buNone/>
            </a:pPr>
            <a:r>
              <a:rPr lang="en-US" sz="2600" dirty="0"/>
              <a:t>                                                        student details                                          insert/update student </a:t>
            </a:r>
          </a:p>
          <a:p>
            <a:pPr marL="0" indent="0">
              <a:buNone/>
            </a:pPr>
            <a:r>
              <a:rPr lang="en-US" sz="2600" dirty="0"/>
              <a:t>                                                                                                                                        details</a:t>
            </a:r>
          </a:p>
          <a:p>
            <a:endParaRPr lang="en-US" sz="1800" dirty="0"/>
          </a:p>
          <a:p>
            <a:pPr marL="0" indent="0">
              <a:buNone/>
            </a:pPr>
            <a:r>
              <a:rPr lang="en-US" sz="1800" dirty="0"/>
              <a:t>                                   </a:t>
            </a:r>
          </a:p>
          <a:p>
            <a:r>
              <a:rPr lang="en-US" sz="1800" dirty="0"/>
              <a:t>                                                           </a:t>
            </a:r>
            <a:r>
              <a:rPr lang="en-US" sz="2600" dirty="0"/>
              <a:t>Question paper                                                                Insert/Update question papers</a:t>
            </a:r>
          </a:p>
          <a:p>
            <a:endParaRPr lang="en-US" sz="1800" dirty="0"/>
          </a:p>
          <a:p>
            <a:pPr marL="0" indent="0">
              <a:buNone/>
            </a:pPr>
            <a:r>
              <a:rPr lang="en-US" sz="1800" dirty="0"/>
              <a:t>                               </a:t>
            </a:r>
          </a:p>
          <a:p>
            <a:pPr marL="0" indent="0">
              <a:buNone/>
            </a:pPr>
            <a:r>
              <a:rPr lang="en-US" sz="1800" dirty="0"/>
              <a:t>                                 </a:t>
            </a:r>
            <a:endParaRPr lang="en-IN" sz="1800" dirty="0"/>
          </a:p>
        </p:txBody>
      </p:sp>
      <p:sp>
        <p:nvSpPr>
          <p:cNvPr id="4" name="Oval 3">
            <a:extLst>
              <a:ext uri="{FF2B5EF4-FFF2-40B4-BE49-F238E27FC236}">
                <a16:creationId xmlns:a16="http://schemas.microsoft.com/office/drawing/2014/main" xmlns="" id="{C278EB0D-6C7D-7D64-0FA0-B350C67FA000}"/>
              </a:ext>
            </a:extLst>
          </p:cNvPr>
          <p:cNvSpPr/>
          <p:nvPr/>
        </p:nvSpPr>
        <p:spPr>
          <a:xfrm>
            <a:off x="5298139" y="3760694"/>
            <a:ext cx="1810871" cy="10668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Question bank</a:t>
            </a:r>
            <a:endParaRPr lang="en-IN" dirty="0"/>
          </a:p>
        </p:txBody>
      </p:sp>
      <p:sp>
        <p:nvSpPr>
          <p:cNvPr id="6" name="Rectangle 5">
            <a:extLst>
              <a:ext uri="{FF2B5EF4-FFF2-40B4-BE49-F238E27FC236}">
                <a16:creationId xmlns:a16="http://schemas.microsoft.com/office/drawing/2014/main" xmlns="" id="{B2705494-B9AD-4095-C3C1-B87728C233B3}"/>
              </a:ext>
            </a:extLst>
          </p:cNvPr>
          <p:cNvSpPr/>
          <p:nvPr/>
        </p:nvSpPr>
        <p:spPr>
          <a:xfrm>
            <a:off x="1739153" y="3666565"/>
            <a:ext cx="2070847"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endParaRPr lang="en-IN" dirty="0"/>
          </a:p>
        </p:txBody>
      </p:sp>
      <p:sp>
        <p:nvSpPr>
          <p:cNvPr id="7" name="Rectangle 6">
            <a:extLst>
              <a:ext uri="{FF2B5EF4-FFF2-40B4-BE49-F238E27FC236}">
                <a16:creationId xmlns:a16="http://schemas.microsoft.com/office/drawing/2014/main" xmlns="" id="{04814D61-7F25-A256-44BD-B4CCEAA6EA0A}"/>
              </a:ext>
            </a:extLst>
          </p:cNvPr>
          <p:cNvSpPr/>
          <p:nvPr/>
        </p:nvSpPr>
        <p:spPr>
          <a:xfrm>
            <a:off x="8274420" y="3588871"/>
            <a:ext cx="2205318" cy="627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Admin</a:t>
            </a:r>
            <a:endParaRPr lang="en-IN" dirty="0"/>
          </a:p>
        </p:txBody>
      </p:sp>
      <p:cxnSp>
        <p:nvCxnSpPr>
          <p:cNvPr id="9" name="Straight Arrow Connector 8">
            <a:extLst>
              <a:ext uri="{FF2B5EF4-FFF2-40B4-BE49-F238E27FC236}">
                <a16:creationId xmlns:a16="http://schemas.microsoft.com/office/drawing/2014/main" xmlns="" id="{D66243B7-508D-3452-9C02-DFFF8F608033}"/>
              </a:ext>
            </a:extLst>
          </p:cNvPr>
          <p:cNvCxnSpPr/>
          <p:nvPr/>
        </p:nvCxnSpPr>
        <p:spPr>
          <a:xfrm>
            <a:off x="3810000" y="4034117"/>
            <a:ext cx="1676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xmlns="" id="{21F173FD-E85D-F95E-0C0B-A9F277D7EA9A}"/>
              </a:ext>
            </a:extLst>
          </p:cNvPr>
          <p:cNvCxnSpPr/>
          <p:nvPr/>
        </p:nvCxnSpPr>
        <p:spPr>
          <a:xfrm flipV="1">
            <a:off x="2774576" y="4294094"/>
            <a:ext cx="0" cy="2689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xmlns="" id="{8CE5FD8C-4D3A-D710-A730-824FBD33AA6F}"/>
              </a:ext>
            </a:extLst>
          </p:cNvPr>
          <p:cNvCxnSpPr/>
          <p:nvPr/>
        </p:nvCxnSpPr>
        <p:spPr>
          <a:xfrm>
            <a:off x="2774576" y="4572000"/>
            <a:ext cx="2649071"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xmlns="" id="{D8E64AF9-8919-A884-1568-8528C2C5331A}"/>
              </a:ext>
            </a:extLst>
          </p:cNvPr>
          <p:cNvCxnSpPr>
            <a:cxnSpLocks/>
          </p:cNvCxnSpPr>
          <p:nvPr/>
        </p:nvCxnSpPr>
        <p:spPr>
          <a:xfrm>
            <a:off x="7019365" y="4150658"/>
            <a:ext cx="125505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xmlns="" id="{C894DF7E-3838-5B0F-AE20-8F543DA972B6}"/>
              </a:ext>
            </a:extLst>
          </p:cNvPr>
          <p:cNvCxnSpPr>
            <a:cxnSpLocks/>
          </p:cNvCxnSpPr>
          <p:nvPr/>
        </p:nvCxnSpPr>
        <p:spPr>
          <a:xfrm flipH="1" flipV="1">
            <a:off x="7019365" y="4563035"/>
            <a:ext cx="2178423" cy="8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xmlns="" id="{D33F2896-D8E4-E413-6C9D-BA08753A2A2D}"/>
              </a:ext>
            </a:extLst>
          </p:cNvPr>
          <p:cNvCxnSpPr>
            <a:cxnSpLocks/>
          </p:cNvCxnSpPr>
          <p:nvPr/>
        </p:nvCxnSpPr>
        <p:spPr>
          <a:xfrm>
            <a:off x="9197788" y="4216400"/>
            <a:ext cx="0" cy="346635"/>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621132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7" dur="500"/>
                                        <p:tgtEl>
                                          <p:spTgt spid="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ECFC7-9218-4A85-D029-39EA14AE9641}"/>
              </a:ext>
            </a:extLst>
          </p:cNvPr>
          <p:cNvSpPr>
            <a:spLocks noGrp="1"/>
          </p:cNvSpPr>
          <p:nvPr>
            <p:ph type="title"/>
          </p:nvPr>
        </p:nvSpPr>
        <p:spPr/>
        <p:txBody>
          <a:bodyPr/>
          <a:lstStyle/>
          <a:p>
            <a:r>
              <a:rPr lang="en-US" b="1" u="sng" dirty="0">
                <a:solidFill>
                  <a:schemeClr val="accent4">
                    <a:lumMod val="75000"/>
                  </a:schemeClr>
                </a:solidFill>
                <a:latin typeface="Times New Roman" panose="02020603050405020304" pitchFamily="18" charset="0"/>
                <a:cs typeface="Times New Roman" panose="02020603050405020304" pitchFamily="18" charset="0"/>
              </a:rPr>
              <a:t>Data Flow Diagram</a:t>
            </a:r>
            <a:endParaRPr lang="en-IN" b="1"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A9233B6-6955-9018-FD2E-4B37BDCBC6F3}"/>
              </a:ext>
            </a:extLst>
          </p:cNvPr>
          <p:cNvSpPr>
            <a:spLocks noGrp="1"/>
          </p:cNvSpPr>
          <p:nvPr>
            <p:ph idx="1"/>
          </p:nvPr>
        </p:nvSpPr>
        <p:spPr/>
        <p:txBody>
          <a:bodyPr>
            <a:normAutofit/>
          </a:bodyPr>
          <a:lstStyle/>
          <a:p>
            <a:pPr marL="0" indent="0">
              <a:buNone/>
            </a:pPr>
            <a:r>
              <a:rPr lang="en-US" dirty="0"/>
              <a:t>                                                 </a:t>
            </a:r>
            <a:r>
              <a:rPr lang="en-US" sz="1600" dirty="0"/>
              <a:t>Confirmation</a:t>
            </a:r>
          </a:p>
          <a:p>
            <a:pPr marL="0" indent="0">
              <a:buNone/>
            </a:pPr>
            <a:r>
              <a:rPr lang="en-US" dirty="0"/>
              <a:t>  </a:t>
            </a:r>
            <a:r>
              <a:rPr lang="en-US" sz="1800" dirty="0"/>
              <a:t>User name &amp; password</a:t>
            </a:r>
            <a:r>
              <a:rPr lang="en-US" dirty="0"/>
              <a:t>                    </a:t>
            </a:r>
            <a:r>
              <a:rPr lang="en-US" sz="1800" dirty="0"/>
              <a:t>login details</a:t>
            </a:r>
            <a:r>
              <a:rPr lang="en-US" dirty="0"/>
              <a:t>                 Register </a:t>
            </a:r>
          </a:p>
          <a:p>
            <a:pPr marL="0" indent="0">
              <a:buNone/>
            </a:pPr>
            <a:r>
              <a:rPr lang="en-US" dirty="0"/>
              <a:t>                             </a:t>
            </a:r>
          </a:p>
          <a:p>
            <a:pPr marL="0" indent="0">
              <a:buNone/>
            </a:pPr>
            <a:r>
              <a:rPr lang="en-US" dirty="0"/>
              <a:t>                          </a:t>
            </a:r>
            <a:r>
              <a:rPr lang="en-US" sz="1800" dirty="0"/>
              <a:t>Access to home page</a:t>
            </a:r>
          </a:p>
          <a:p>
            <a:pPr marL="0" indent="0">
              <a:buNone/>
            </a:pPr>
            <a:r>
              <a:rPr lang="en-US" dirty="0"/>
              <a:t>              </a:t>
            </a:r>
            <a:r>
              <a:rPr lang="en-US" sz="1800" dirty="0"/>
              <a:t>Authentication                              Confirmation            </a:t>
            </a:r>
          </a:p>
          <a:p>
            <a:pPr marL="0" indent="0">
              <a:buNone/>
            </a:pPr>
            <a:r>
              <a:rPr lang="en-US" sz="1800" dirty="0"/>
              <a:t>                Details                                                student details                                                                                                                                                                                        </a:t>
            </a:r>
            <a:endParaRPr lang="en-IN" sz="1800" dirty="0"/>
          </a:p>
        </p:txBody>
      </p:sp>
      <p:sp>
        <p:nvSpPr>
          <p:cNvPr id="4" name="Oval 3">
            <a:extLst>
              <a:ext uri="{FF2B5EF4-FFF2-40B4-BE49-F238E27FC236}">
                <a16:creationId xmlns:a16="http://schemas.microsoft.com/office/drawing/2014/main" xmlns="" id="{F7467977-4EF3-CD94-D7C7-43919D355393}"/>
              </a:ext>
            </a:extLst>
          </p:cNvPr>
          <p:cNvSpPr/>
          <p:nvPr/>
        </p:nvSpPr>
        <p:spPr>
          <a:xfrm>
            <a:off x="3675529" y="2868707"/>
            <a:ext cx="1317812" cy="9412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5" name="Oval 4">
            <a:extLst>
              <a:ext uri="{FF2B5EF4-FFF2-40B4-BE49-F238E27FC236}">
                <a16:creationId xmlns:a16="http://schemas.microsoft.com/office/drawing/2014/main" xmlns="" id="{FBD9B4D3-53AD-6CE1-B07C-58AE07605040}"/>
              </a:ext>
            </a:extLst>
          </p:cNvPr>
          <p:cNvSpPr/>
          <p:nvPr/>
        </p:nvSpPr>
        <p:spPr>
          <a:xfrm>
            <a:off x="3919817" y="4559048"/>
            <a:ext cx="1317812" cy="10130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Up</a:t>
            </a:r>
            <a:endParaRPr lang="en-IN" dirty="0"/>
          </a:p>
        </p:txBody>
      </p:sp>
      <p:sp>
        <p:nvSpPr>
          <p:cNvPr id="6" name="Rectangle 5">
            <a:extLst>
              <a:ext uri="{FF2B5EF4-FFF2-40B4-BE49-F238E27FC236}">
                <a16:creationId xmlns:a16="http://schemas.microsoft.com/office/drawing/2014/main" xmlns="" id="{60B52AB2-3735-87A5-4FB5-0BDCC3426B27}"/>
              </a:ext>
            </a:extLst>
          </p:cNvPr>
          <p:cNvSpPr/>
          <p:nvPr/>
        </p:nvSpPr>
        <p:spPr>
          <a:xfrm>
            <a:off x="1559859" y="3931520"/>
            <a:ext cx="1667435" cy="506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endParaRPr lang="en-IN" dirty="0"/>
          </a:p>
        </p:txBody>
      </p:sp>
      <p:cxnSp>
        <p:nvCxnSpPr>
          <p:cNvPr id="8" name="Straight Connector 7">
            <a:extLst>
              <a:ext uri="{FF2B5EF4-FFF2-40B4-BE49-F238E27FC236}">
                <a16:creationId xmlns:a16="http://schemas.microsoft.com/office/drawing/2014/main" xmlns="" id="{B139640D-19E9-6CBB-7611-9D27A782CBB2}"/>
              </a:ext>
            </a:extLst>
          </p:cNvPr>
          <p:cNvCxnSpPr/>
          <p:nvPr/>
        </p:nvCxnSpPr>
        <p:spPr>
          <a:xfrm>
            <a:off x="6553200" y="2949388"/>
            <a:ext cx="0" cy="582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xmlns="" id="{CCD0D983-37F8-BE5E-8F4E-A274092DA168}"/>
              </a:ext>
            </a:extLst>
          </p:cNvPr>
          <p:cNvCxnSpPr/>
          <p:nvPr/>
        </p:nvCxnSpPr>
        <p:spPr>
          <a:xfrm>
            <a:off x="6553200" y="2949388"/>
            <a:ext cx="233082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7EDEF0C3-2684-4DD4-3527-EA6DDA48E430}"/>
              </a:ext>
            </a:extLst>
          </p:cNvPr>
          <p:cNvCxnSpPr/>
          <p:nvPr/>
        </p:nvCxnSpPr>
        <p:spPr>
          <a:xfrm>
            <a:off x="6553200" y="3532094"/>
            <a:ext cx="233082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xmlns="" id="{CEC4FA2C-98E9-9233-7F74-49EE9F3B9184}"/>
              </a:ext>
            </a:extLst>
          </p:cNvPr>
          <p:cNvCxnSpPr/>
          <p:nvPr/>
        </p:nvCxnSpPr>
        <p:spPr>
          <a:xfrm>
            <a:off x="7019365" y="2949388"/>
            <a:ext cx="0" cy="5827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xmlns="" id="{A08973AE-4A02-1AFF-00F6-55C12E322EA8}"/>
              </a:ext>
            </a:extLst>
          </p:cNvPr>
          <p:cNvCxnSpPr/>
          <p:nvPr/>
        </p:nvCxnSpPr>
        <p:spPr>
          <a:xfrm>
            <a:off x="1801906" y="3469341"/>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xmlns="" id="{ABC6E1CB-FF0C-ADB6-6FAE-17C97F449F57}"/>
              </a:ext>
            </a:extLst>
          </p:cNvPr>
          <p:cNvCxnSpPr>
            <a:cxnSpLocks/>
          </p:cNvCxnSpPr>
          <p:nvPr/>
        </p:nvCxnSpPr>
        <p:spPr>
          <a:xfrm>
            <a:off x="1801906" y="3469341"/>
            <a:ext cx="187362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xmlns="" id="{CD161FAA-6981-69FB-B735-3E7389112823}"/>
              </a:ext>
            </a:extLst>
          </p:cNvPr>
          <p:cNvCxnSpPr/>
          <p:nvPr/>
        </p:nvCxnSpPr>
        <p:spPr>
          <a:xfrm>
            <a:off x="4334435" y="3810000"/>
            <a:ext cx="0" cy="374524"/>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xmlns="" id="{AE3B7A21-1DF5-6BBF-B0B2-7FB357797F40}"/>
              </a:ext>
            </a:extLst>
          </p:cNvPr>
          <p:cNvCxnSpPr/>
          <p:nvPr/>
        </p:nvCxnSpPr>
        <p:spPr>
          <a:xfrm flipH="1">
            <a:off x="3227294" y="4184524"/>
            <a:ext cx="110714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xmlns="" id="{C86BB057-2884-9D3C-4C41-E2CBA8CBD023}"/>
              </a:ext>
            </a:extLst>
          </p:cNvPr>
          <p:cNvCxnSpPr/>
          <p:nvPr/>
        </p:nvCxnSpPr>
        <p:spPr>
          <a:xfrm flipV="1">
            <a:off x="2393576" y="4437529"/>
            <a:ext cx="0" cy="6185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xmlns="" id="{DD890B4E-FC8C-792A-D5C3-F41E94CDD5D3}"/>
              </a:ext>
            </a:extLst>
          </p:cNvPr>
          <p:cNvCxnSpPr>
            <a:cxnSpLocks/>
            <a:endCxn id="5" idx="2"/>
          </p:cNvCxnSpPr>
          <p:nvPr/>
        </p:nvCxnSpPr>
        <p:spPr>
          <a:xfrm>
            <a:off x="2393576" y="5056094"/>
            <a:ext cx="1526241" cy="946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xmlns="" id="{B6F68B9C-2559-C045-DE38-FD4C079854D7}"/>
              </a:ext>
            </a:extLst>
          </p:cNvPr>
          <p:cNvCxnSpPr>
            <a:cxnSpLocks/>
          </p:cNvCxnSpPr>
          <p:nvPr/>
        </p:nvCxnSpPr>
        <p:spPr>
          <a:xfrm flipV="1">
            <a:off x="2061882" y="4437529"/>
            <a:ext cx="0" cy="1039906"/>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xmlns="" id="{31F69C7B-CC26-C63A-3934-EFDE82E7C8D9}"/>
              </a:ext>
            </a:extLst>
          </p:cNvPr>
          <p:cNvCxnSpPr>
            <a:cxnSpLocks/>
          </p:cNvCxnSpPr>
          <p:nvPr/>
        </p:nvCxnSpPr>
        <p:spPr>
          <a:xfrm>
            <a:off x="2061882" y="5477435"/>
            <a:ext cx="2061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xmlns="" id="{997FD2C8-3D6D-0EAC-B4D9-7D6F1443640B}"/>
              </a:ext>
            </a:extLst>
          </p:cNvPr>
          <p:cNvCxnSpPr>
            <a:cxnSpLocks/>
          </p:cNvCxnSpPr>
          <p:nvPr/>
        </p:nvCxnSpPr>
        <p:spPr>
          <a:xfrm flipV="1">
            <a:off x="4993341" y="3464859"/>
            <a:ext cx="1559859" cy="44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xmlns="" id="{51C229CA-C08D-A61C-8B6B-2B8141D46963}"/>
              </a:ext>
            </a:extLst>
          </p:cNvPr>
          <p:cNvCxnSpPr>
            <a:cxnSpLocks/>
          </p:cNvCxnSpPr>
          <p:nvPr/>
        </p:nvCxnSpPr>
        <p:spPr>
          <a:xfrm flipV="1">
            <a:off x="8041341" y="3532094"/>
            <a:ext cx="0" cy="19453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xmlns="" id="{CB45597F-A220-8D7A-C9E2-0945ABA81250}"/>
              </a:ext>
            </a:extLst>
          </p:cNvPr>
          <p:cNvCxnSpPr>
            <a:cxnSpLocks/>
            <a:endCxn id="5" idx="5"/>
          </p:cNvCxnSpPr>
          <p:nvPr/>
        </p:nvCxnSpPr>
        <p:spPr>
          <a:xfrm flipH="1" flipV="1">
            <a:off x="5044640" y="5423708"/>
            <a:ext cx="2996701" cy="53727"/>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xmlns="" id="{5EBECBCC-01FF-6350-695F-AA23BDE9F39C}"/>
              </a:ext>
            </a:extLst>
          </p:cNvPr>
          <p:cNvCxnSpPr/>
          <p:nvPr/>
        </p:nvCxnSpPr>
        <p:spPr>
          <a:xfrm>
            <a:off x="7602071" y="3532094"/>
            <a:ext cx="0" cy="152400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xmlns="" id="{C5D81777-D3BD-84DE-5031-2779178EA7BE}"/>
              </a:ext>
            </a:extLst>
          </p:cNvPr>
          <p:cNvCxnSpPr>
            <a:endCxn id="5" idx="6"/>
          </p:cNvCxnSpPr>
          <p:nvPr/>
        </p:nvCxnSpPr>
        <p:spPr>
          <a:xfrm flipH="1" flipV="1">
            <a:off x="5237629" y="5056094"/>
            <a:ext cx="2364442" cy="94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0" name="Straight Arrow Connector 89">
            <a:extLst>
              <a:ext uri="{FF2B5EF4-FFF2-40B4-BE49-F238E27FC236}">
                <a16:creationId xmlns:a16="http://schemas.microsoft.com/office/drawing/2014/main" xmlns="" id="{298BE2AF-EEA1-879C-2441-F1D77D9AF17C}"/>
              </a:ext>
            </a:extLst>
          </p:cNvPr>
          <p:cNvCxnSpPr>
            <a:cxnSpLocks/>
            <a:endCxn id="4" idx="7"/>
          </p:cNvCxnSpPr>
          <p:nvPr/>
        </p:nvCxnSpPr>
        <p:spPr>
          <a:xfrm flipH="1" flipV="1">
            <a:off x="4800352" y="3006556"/>
            <a:ext cx="1752848" cy="142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942838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D4B8D-D72E-14CD-1D28-8AFDBEB188D9}"/>
              </a:ext>
            </a:extLst>
          </p:cNvPr>
          <p:cNvSpPr>
            <a:spLocks noGrp="1"/>
          </p:cNvSpPr>
          <p:nvPr>
            <p:ph type="title"/>
          </p:nvPr>
        </p:nvSpPr>
        <p:spPr/>
        <p:txBody>
          <a:bodyPr>
            <a:normAutofit/>
          </a:bodyPr>
          <a:lstStyle/>
          <a:p>
            <a:r>
              <a:rPr lang="en-US" sz="3200" b="1" u="sng" dirty="0">
                <a:solidFill>
                  <a:schemeClr val="accent4">
                    <a:lumMod val="75000"/>
                  </a:schemeClr>
                </a:solidFill>
                <a:latin typeface="Times New Roman" panose="02020603050405020304" pitchFamily="18" charset="0"/>
                <a:cs typeface="Times New Roman" panose="02020603050405020304" pitchFamily="18" charset="0"/>
              </a:rPr>
              <a:t>MAIN PAGE</a:t>
            </a:r>
            <a:endParaRPr lang="en-IN" sz="3200" b="1" u="sng"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9" name="Content Placeholder 8">
            <a:hlinkClick r:id="rId2" action="ppaction://hlinkfile"/>
            <a:extLst>
              <a:ext uri="{FF2B5EF4-FFF2-40B4-BE49-F238E27FC236}">
                <a16:creationId xmlns:a16="http://schemas.microsoft.com/office/drawing/2014/main" xmlns="" id="{4624AFE3-310D-87B4-CFD7-0FC1644484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8923" y="2460783"/>
            <a:ext cx="8754153" cy="3766033"/>
          </a:xfrm>
        </p:spPr>
      </p:pic>
    </p:spTree>
    <p:extLst>
      <p:ext uri="{BB962C8B-B14F-4D97-AF65-F5344CB8AC3E}">
        <p14:creationId xmlns:p14="http://schemas.microsoft.com/office/powerpoint/2010/main" val="154531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434</TotalTime>
  <Words>562</Words>
  <Application>Microsoft Office PowerPoint</Application>
  <PresentationFormat>Custom</PresentationFormat>
  <Paragraphs>108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Organic</vt:lpstr>
      <vt:lpstr>Question bank for Vocational Courses</vt:lpstr>
      <vt:lpstr>PROBLEM ANALYSIS</vt:lpstr>
      <vt:lpstr>PowerPoint Presentation</vt:lpstr>
      <vt:lpstr>BackEnd</vt:lpstr>
      <vt:lpstr>ER Diagram</vt:lpstr>
      <vt:lpstr>ER Diagram</vt:lpstr>
      <vt:lpstr>FrontEnd Context Analysis Diagram</vt:lpstr>
      <vt:lpstr>Data Flow Diagram</vt:lpstr>
      <vt:lpstr>MAIN PAGE</vt:lpstr>
      <vt:lpstr>Login Page</vt:lpstr>
      <vt:lpstr>Sign Up Page</vt:lpstr>
      <vt:lpstr>Home Page</vt:lpstr>
      <vt:lpstr>List Of Subjects</vt:lpstr>
      <vt:lpstr>About Us</vt:lpstr>
      <vt:lpstr>Contact Us Page</vt:lpstr>
      <vt:lpstr>Limitation</vt:lpstr>
      <vt:lpstr>CONCLUSION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bank for Vocational Courses</dc:title>
  <dc:creator>MAYURI RAJ</dc:creator>
  <cp:lastModifiedBy>Ayushi</cp:lastModifiedBy>
  <cp:revision>31</cp:revision>
  <dcterms:created xsi:type="dcterms:W3CDTF">2022-12-05T17:47:44Z</dcterms:created>
  <dcterms:modified xsi:type="dcterms:W3CDTF">2022-12-10T02:40:43Z</dcterms:modified>
</cp:coreProperties>
</file>