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0BC7-509B-461E-915A-58879DA1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6F4FF-A4AD-4686-8053-C67E0B25F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5F3B-94CC-43CF-8052-15BBB06F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B57-10B2-4B80-BF9D-271BCE34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73A0-E301-45AE-B4AA-1CDE9FDC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4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F3C3-8671-47CF-8C3B-0A8D843F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98563-B48D-4786-8ABA-6DCC166F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DA9F-1C56-4FE2-9486-F123E6E4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786D-2C9A-4AE1-AA44-06AA412F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D2E5-1E75-4A02-B304-FB3E03BE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DD205-8A5D-4690-92E9-A06FA2E16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2797-0E0A-449B-85D5-56A21AD8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AA34-8209-4643-8447-CCC36B1E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5D42-904B-4FE6-AB03-A3413E06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ACD9-5BA6-45D1-A0C5-E1B51239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0467-5B3C-474D-B88A-80C16CD1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8CF2-821E-457D-A16F-56FA9CCD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748E-B970-4B83-9B35-8BE01A68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5C6E-ADE8-4D5E-A393-D703991C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E02A0-EA01-4AFC-9641-C60CCC45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2CCE-27B4-4B99-BA03-7CCB6F71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F4BD7-30E7-4700-A3D2-F8F0DFD0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53BC-1464-45EF-AABE-BB5E2D16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ACE9D-4D0F-4B17-9E48-4B0C87CA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B7AE-D2EB-49A1-B521-FE1E90EA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2C4D-0DAA-44D8-96CB-D8765598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C21D-9DB0-40C1-9A47-89EC07369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57D7E-ED10-4440-9FB3-98F54640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7C7B-5057-4450-9EF5-1CC00EB3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2315A-1B0A-4FC0-9AF8-123CC887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F1D5C-C4D4-440E-A565-E15E13C1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3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CD63-8840-45DD-9922-66B01265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C7ED-EC84-42C0-938B-981A553CC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04E94-D15A-4D50-8D1D-8CEAA090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03F2-F3B6-43D9-B5BD-23C2154DC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0A732-B7A4-4F47-B2EE-F321DAF92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0C5C0-9DDB-4BAE-B674-F0638B51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53463-7403-4165-83E1-2EF0DD64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82D42-4FA7-4DEB-AB2A-58A40F24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D15D-4600-4B19-BB00-A8030C15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6E14E-5BC8-471F-AAAE-B541FC59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B10BF-F168-43F7-BEC8-FC78A5DD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AA5A7-26D7-4FC5-915B-0946C783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85CE0-A5E5-46BC-A321-5ADD47EC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CEED-BB82-4002-878C-B75F660C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451FE-AA7F-4227-9DA0-02F3AF73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9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A1BE-6958-4E95-9DC1-01A0FFB5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2062-A220-49E6-A26D-0C80F4E4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381A-C15D-418C-A23D-1952E998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BDCFD-71D8-42FE-A774-7E38281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3ADC6-5E8D-4FE0-BA1C-6DECBD76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28D1-60A3-49E9-9608-0A6F677A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BDF9-6130-4467-AD1D-C9FCFD35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7B26A-33E9-4538-A361-E0079027D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201EC-B88C-45EE-988E-C0C62DDD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757FC-463D-4FF3-8783-76E0ED1C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37329-1171-461B-BE1C-80F0710A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02FA1-B1A8-402B-AE96-942B877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B478E-0B42-42B5-9D62-0B5658BB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D109-04AD-434C-97FC-215A1E99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7298-C26C-4A0F-84C8-C8230DA46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729C-6B38-4BB7-8BBA-793D6604D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DF4E-4150-4324-A77C-F9E94E995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6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9B3640D-2662-43C8-897A-2B735CE6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689">
            <a:off x="0" y="1771648"/>
            <a:ext cx="12192000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2BA9B17-5EB6-4ED0-960A-0DB6BCE5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88" y="2059619"/>
            <a:ext cx="3518887" cy="469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3A305-2E9C-4DDE-A0A3-25B0B7CC2968}"/>
              </a:ext>
            </a:extLst>
          </p:cNvPr>
          <p:cNvSpPr txBox="1"/>
          <p:nvPr/>
        </p:nvSpPr>
        <p:spPr>
          <a:xfrm>
            <a:off x="6238874" y="4336314"/>
            <a:ext cx="56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lgerian" panose="04020705040A02060702" pitchFamily="82" charset="0"/>
              </a:rPr>
              <a:t>DRAGON ARENA</a:t>
            </a:r>
          </a:p>
        </p:txBody>
      </p:sp>
    </p:spTree>
    <p:extLst>
      <p:ext uri="{BB962C8B-B14F-4D97-AF65-F5344CB8AC3E}">
        <p14:creationId xmlns:p14="http://schemas.microsoft.com/office/powerpoint/2010/main" val="77235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2285999"/>
            <a:ext cx="4943476" cy="45720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C9828FA-931E-4683-B3CB-2FA9DBC0664C}"/>
              </a:ext>
            </a:extLst>
          </p:cNvPr>
          <p:cNvSpPr/>
          <p:nvPr/>
        </p:nvSpPr>
        <p:spPr>
          <a:xfrm>
            <a:off x="2705100" y="2285999"/>
            <a:ext cx="7124700" cy="3114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EB6D5D6-CC64-4505-B068-FF0F60902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689">
            <a:off x="201575" y="510900"/>
            <a:ext cx="12192000" cy="631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6F7A11-A36D-421D-9429-00B13AA51F36}"/>
              </a:ext>
            </a:extLst>
          </p:cNvPr>
          <p:cNvSpPr txBox="1"/>
          <p:nvPr/>
        </p:nvSpPr>
        <p:spPr>
          <a:xfrm>
            <a:off x="4333690" y="3029050"/>
            <a:ext cx="65916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67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2BA9B17-5EB6-4ED0-960A-0DB6BCE5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601" y="4048126"/>
            <a:ext cx="2181224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35A6E88-C034-4989-9B16-68522F9F0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2066">
            <a:off x="8315325" y="89367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1" y="1386274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ABOUT OUR GAME: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7EA08-2865-4AC6-B867-67E3953749EF}"/>
              </a:ext>
            </a:extLst>
          </p:cNvPr>
          <p:cNvSpPr txBox="1"/>
          <p:nvPr/>
        </p:nvSpPr>
        <p:spPr>
          <a:xfrm>
            <a:off x="447675" y="2421430"/>
            <a:ext cx="589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gency FB" panose="020B0503020202020204" pitchFamily="34" charset="0"/>
              </a:rPr>
              <a:t>Concept : Game which runs in loop with objective of player to dodge the obstacles OR kill the enemy!!</a:t>
            </a:r>
            <a:endParaRPr lang="en-IN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69B722-F25A-4842-8DF3-2BE058B1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01312"/>
              </p:ext>
            </p:extLst>
          </p:nvPr>
        </p:nvGraphicFramePr>
        <p:xfrm>
          <a:off x="536575" y="3779752"/>
          <a:ext cx="8127999" cy="8326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07837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99213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4830069"/>
                    </a:ext>
                  </a:extLst>
                </a:gridCol>
              </a:tblGrid>
              <a:tr h="4618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GR.NO.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1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Ayushi Ahuja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423004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21810872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59272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C32FA7D2-6892-4C01-BE5B-BA6A3708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06416" y="1220784"/>
            <a:ext cx="3913033" cy="22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666751" y="93859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UNITY GAME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BC20E-FBE5-40CB-A62C-78C36CA5E396}"/>
              </a:ext>
            </a:extLst>
          </p:cNvPr>
          <p:cNvSpPr txBox="1"/>
          <p:nvPr/>
        </p:nvSpPr>
        <p:spPr>
          <a:xfrm>
            <a:off x="466725" y="1997839"/>
            <a:ext cx="112585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 is a cross-platform game engine developed by Unity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considered easy to use for beginner developers and is popular for indie game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 has been adopted by industries outside video gaming, such as film, automotive, architecture, engineering, construction, and the United States Armed Forces.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 was initially released for Mac OS X, later adding support for Microsoft Windows and Web browsers.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3E641E-F1CF-4934-B220-3E554B1F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1" y="3886200"/>
            <a:ext cx="65246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94E7E9-6052-44DD-958B-CF6FD9218491}"/>
              </a:ext>
            </a:extLst>
          </p:cNvPr>
          <p:cNvCxnSpPr>
            <a:cxnSpLocks/>
          </p:cNvCxnSpPr>
          <p:nvPr/>
        </p:nvCxnSpPr>
        <p:spPr>
          <a:xfrm flipV="1">
            <a:off x="2038350" y="4495800"/>
            <a:ext cx="4200525" cy="2362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88AB2-73C1-4DC5-862C-02B850719EEB}"/>
              </a:ext>
            </a:extLst>
          </p:cNvPr>
          <p:cNvCxnSpPr>
            <a:cxnSpLocks/>
          </p:cNvCxnSpPr>
          <p:nvPr/>
        </p:nvCxnSpPr>
        <p:spPr>
          <a:xfrm>
            <a:off x="6096000" y="66675"/>
            <a:ext cx="981076" cy="2047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9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01" y="99574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2D- PLATFORMER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BED0-A839-4D9E-986F-F07A245B7FEA}"/>
              </a:ext>
            </a:extLst>
          </p:cNvPr>
          <p:cNvSpPr txBox="1"/>
          <p:nvPr/>
        </p:nvSpPr>
        <p:spPr>
          <a:xfrm>
            <a:off x="666751" y="1974414"/>
            <a:ext cx="107918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2D platform games, are a variation of platform video games that were a very popular genre of video games. 2D platformers originated in the early 1980s and in the mid 1990s, platformers made the transition to 3D.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first, platformers took place on a single screen, where the player would have to overcome certain obstacle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2D platform games began to introduce scrolling levels, where the players scrolled left to right, with the playable character viewed from a side angle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/>
          <p:nvPr/>
        </p:nvCxnSpPr>
        <p:spPr>
          <a:xfrm>
            <a:off x="8943975" y="5267325"/>
            <a:ext cx="1628775" cy="16859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5369452"/>
            <a:ext cx="2238375" cy="14885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419601" y="36468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ASSETS- 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7077076" y="2114550"/>
            <a:ext cx="3495674" cy="4838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2AA26AB-F655-4757-868E-24906F90B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9" r="2555" b="9938"/>
          <a:stretch/>
        </p:blipFill>
        <p:spPr>
          <a:xfrm>
            <a:off x="1685926" y="1143000"/>
            <a:ext cx="8305799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56DFD6-085C-4597-AD42-5BCE2D322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33" y="3023388"/>
            <a:ext cx="1170434" cy="11704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D2C485-3756-4B07-9631-9ECE5CBD4650}"/>
              </a:ext>
            </a:extLst>
          </p:cNvPr>
          <p:cNvSpPr txBox="1"/>
          <p:nvPr/>
        </p:nvSpPr>
        <p:spPr>
          <a:xfrm>
            <a:off x="4495800" y="3370480"/>
            <a:ext cx="36861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 main player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00D6E-5D48-4CF3-87F0-0D6627DE26D1}"/>
              </a:ext>
            </a:extLst>
          </p:cNvPr>
          <p:cNvSpPr txBox="1"/>
          <p:nvPr/>
        </p:nvSpPr>
        <p:spPr>
          <a:xfrm>
            <a:off x="8010526" y="33704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with physics (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-apple-system"/>
              </a:rPr>
              <a:t>Rigidbody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 component)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and collisions (Collider component)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F7191C-C6AC-4E38-A92D-0BE0114B5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8" y="4368138"/>
            <a:ext cx="1170434" cy="1170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5FE9B7-F7F4-4FCA-A1A1-2ED4469CE1FF}"/>
              </a:ext>
            </a:extLst>
          </p:cNvPr>
          <p:cNvSpPr txBox="1"/>
          <p:nvPr/>
        </p:nvSpPr>
        <p:spPr>
          <a:xfrm>
            <a:off x="4495800" y="48101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Character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9D23C-7FA9-4C03-9232-A11B143FF6DF}"/>
              </a:ext>
            </a:extLst>
          </p:cNvPr>
          <p:cNvSpPr txBox="1"/>
          <p:nvPr/>
        </p:nvSpPr>
        <p:spPr>
          <a:xfrm>
            <a:off x="8058152" y="4768689"/>
            <a:ext cx="349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Only polygon collider used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F307D6-7D38-4CB4-8DAD-6652309B4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5712888"/>
            <a:ext cx="933450" cy="933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0779FE-3D02-4765-8704-EC311A92B84B}"/>
              </a:ext>
            </a:extLst>
          </p:cNvPr>
          <p:cNvSpPr txBox="1"/>
          <p:nvPr/>
        </p:nvSpPr>
        <p:spPr>
          <a:xfrm>
            <a:off x="4505325" y="6123979"/>
            <a:ext cx="225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Fire ball weapon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88DB41-347D-478B-A51A-69E4CCFEC32A}"/>
              </a:ext>
            </a:extLst>
          </p:cNvPr>
          <p:cNvSpPr txBox="1"/>
          <p:nvPr/>
        </p:nvSpPr>
        <p:spPr>
          <a:xfrm>
            <a:off x="8108729" y="5764616"/>
            <a:ext cx="705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with physics (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-apple-system"/>
              </a:rPr>
              <a:t>Rigidbody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 component)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and collisions (Collider component)</a:t>
            </a:r>
          </a:p>
        </p:txBody>
      </p:sp>
    </p:spTree>
    <p:extLst>
      <p:ext uri="{BB962C8B-B14F-4D97-AF65-F5344CB8AC3E}">
        <p14:creationId xmlns:p14="http://schemas.microsoft.com/office/powerpoint/2010/main" val="421833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01" y="99574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RIGID BODY -2D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BED0-A839-4D9E-986F-F07A245B7FEA}"/>
              </a:ext>
            </a:extLst>
          </p:cNvPr>
          <p:cNvSpPr txBox="1"/>
          <p:nvPr/>
        </p:nvSpPr>
        <p:spPr>
          <a:xfrm>
            <a:off x="666751" y="2138749"/>
            <a:ext cx="11268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Rigidbody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2D component places an object under the control of the physics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Many concepts familiar from the standard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Rigidbody</a:t>
            </a:r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component carry over to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Rigidbody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2D; the differences are that in 2D, objects can only move in the XY plane and can only rotate on an axis perpendicular to that plane.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8429625" y="4752975"/>
            <a:ext cx="2143125" cy="2200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4752975"/>
            <a:ext cx="2952750" cy="2105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5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01" y="99574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COLLIDER-2D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BED0-A839-4D9E-986F-F07A245B7FEA}"/>
              </a:ext>
            </a:extLst>
          </p:cNvPr>
          <p:cNvSpPr txBox="1"/>
          <p:nvPr/>
        </p:nvSpPr>
        <p:spPr>
          <a:xfrm>
            <a:off x="666751" y="2138749"/>
            <a:ext cx="11268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Collider components define the shape of 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GameObject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for the purposes of physical collisions.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 collider, which is invisible, does not need to be the exact same shape as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GameObject’s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mesh 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 rough approximation of the mesh is often more efficient and indistinguishable in gameplay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8429625" y="4752975"/>
            <a:ext cx="2143125" cy="2200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4752975"/>
            <a:ext cx="2952750" cy="2105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591051" y="615544"/>
            <a:ext cx="577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lgerian" panose="04020705040A02060702" pitchFamily="82" charset="0"/>
              </a:rPr>
              <a:t>PREFABS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9077325" y="5705475"/>
            <a:ext cx="1495425" cy="12477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5705475"/>
            <a:ext cx="1333500" cy="11525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6BB8D86-E329-4EA5-986F-3A88501BE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8" t="-2394" r="9895" b="10594"/>
          <a:stretch/>
        </p:blipFill>
        <p:spPr>
          <a:xfrm>
            <a:off x="3338512" y="1408441"/>
            <a:ext cx="5514976" cy="1412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0158E-BED7-49B3-91EB-8A811B8D71F6}"/>
              </a:ext>
            </a:extLst>
          </p:cNvPr>
          <p:cNvSpPr txBox="1"/>
          <p:nvPr/>
        </p:nvSpPr>
        <p:spPr>
          <a:xfrm>
            <a:off x="628651" y="3027819"/>
            <a:ext cx="11106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When you want to reuse 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GameObject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configured in a particular way – like a non-player character (NPC), prop or piece of scenery – in multiple places in your Scene, or across multiple Scenes in your Project, you should convert it to a Prefab.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This is better than simply copying and pasting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GameObject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, because the Prefab system allows you to automatically keep all the copies in sync.</a:t>
            </a:r>
          </a:p>
        </p:txBody>
      </p:sp>
    </p:spTree>
    <p:extLst>
      <p:ext uri="{BB962C8B-B14F-4D97-AF65-F5344CB8AC3E}">
        <p14:creationId xmlns:p14="http://schemas.microsoft.com/office/powerpoint/2010/main" val="17906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2705100" y="969228"/>
            <a:ext cx="758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lgerian" panose="04020705040A02060702" pitchFamily="82" charset="0"/>
              </a:rPr>
              <a:t>------------SCRIPTS-------------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496050" y="15621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2285999"/>
            <a:ext cx="4943476" cy="45720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74DFD-198B-46D7-A6DF-F14532CD1A81}"/>
              </a:ext>
            </a:extLst>
          </p:cNvPr>
          <p:cNvSpPr txBox="1"/>
          <p:nvPr/>
        </p:nvSpPr>
        <p:spPr>
          <a:xfrm>
            <a:off x="3048000" y="246572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Dragon Killer</a:t>
            </a:r>
          </a:p>
          <a:p>
            <a:r>
              <a:rPr lang="en-IN" sz="1800" dirty="0"/>
              <a:t>Enemy</a:t>
            </a:r>
          </a:p>
          <a:p>
            <a:r>
              <a:rPr lang="en-IN" sz="1800" dirty="0"/>
              <a:t>Fireball</a:t>
            </a:r>
          </a:p>
          <a:p>
            <a:r>
              <a:rPr lang="en-IN" sz="1800" dirty="0"/>
              <a:t>Move-left</a:t>
            </a:r>
          </a:p>
          <a:p>
            <a:r>
              <a:rPr lang="en-IN" sz="1800" dirty="0"/>
              <a:t>Enemy Move Up – Down</a:t>
            </a:r>
          </a:p>
          <a:p>
            <a:r>
              <a:rPr lang="en-IN" sz="1800" dirty="0"/>
              <a:t>Shooter</a:t>
            </a:r>
          </a:p>
          <a:p>
            <a:r>
              <a:rPr lang="en-IN" sz="1800" dirty="0"/>
              <a:t>Jump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64FD5F-756D-4286-8367-20F5B30A06C9}"/>
              </a:ext>
            </a:extLst>
          </p:cNvPr>
          <p:cNvSpPr txBox="1"/>
          <p:nvPr/>
        </p:nvSpPr>
        <p:spPr>
          <a:xfrm>
            <a:off x="2967038" y="2465725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Dragon Killer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Fireball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Move-left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Enemy Move Up –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Shooter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Jump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828FA-931E-4683-B3CB-2FA9DBC0664C}"/>
              </a:ext>
            </a:extLst>
          </p:cNvPr>
          <p:cNvSpPr/>
          <p:nvPr/>
        </p:nvSpPr>
        <p:spPr>
          <a:xfrm>
            <a:off x="2705100" y="2285999"/>
            <a:ext cx="7124700" cy="3114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7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Algerian</vt:lpstr>
      <vt:lpstr>-apple-system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Ahuja</dc:creator>
  <cp:lastModifiedBy>Santosh Ahuja</cp:lastModifiedBy>
  <cp:revision>4</cp:revision>
  <dcterms:created xsi:type="dcterms:W3CDTF">2021-12-07T04:48:48Z</dcterms:created>
  <dcterms:modified xsi:type="dcterms:W3CDTF">2022-01-13T13:11:31Z</dcterms:modified>
</cp:coreProperties>
</file>