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4"/>
  </p:notesMasterIdLst>
  <p:handoutMasterIdLst>
    <p:handoutMasterId r:id="rId25"/>
  </p:handoutMasterIdLst>
  <p:sldIdLst>
    <p:sldId id="277" r:id="rId3"/>
    <p:sldId id="390" r:id="rId4"/>
    <p:sldId id="365" r:id="rId5"/>
    <p:sldId id="368" r:id="rId6"/>
    <p:sldId id="369" r:id="rId7"/>
    <p:sldId id="378" r:id="rId8"/>
    <p:sldId id="379" r:id="rId9"/>
    <p:sldId id="380" r:id="rId10"/>
    <p:sldId id="381" r:id="rId11"/>
    <p:sldId id="382" r:id="rId12"/>
    <p:sldId id="383" r:id="rId13"/>
    <p:sldId id="384" r:id="rId14"/>
    <p:sldId id="385" r:id="rId15"/>
    <p:sldId id="370" r:id="rId16"/>
    <p:sldId id="373" r:id="rId17"/>
    <p:sldId id="374" r:id="rId18"/>
    <p:sldId id="386" r:id="rId19"/>
    <p:sldId id="387" r:id="rId20"/>
    <p:sldId id="388" r:id="rId21"/>
    <p:sldId id="375" r:id="rId22"/>
    <p:sldId id="3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u priyanka valluri" initials="bpv" lastIdx="1" clrIdx="0">
    <p:extLst>
      <p:ext uri="{19B8F6BF-5375-455C-9EA6-DF929625EA0E}">
        <p15:presenceInfo xmlns:p15="http://schemas.microsoft.com/office/powerpoint/2012/main" userId="bb26aab440a106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90793"/>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3B18E-0050-4EEE-A79C-AEF39F0F7DD1}" v="4" dt="2023-02-03T05:11:00.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3190" autoAdjust="0"/>
  </p:normalViewPr>
  <p:slideViewPr>
    <p:cSldViewPr snapToGrid="0">
      <p:cViewPr varScale="1">
        <p:scale>
          <a:sx n="59" d="100"/>
          <a:sy n="59" d="100"/>
        </p:scale>
        <p:origin x="944" y="48"/>
      </p:cViewPr>
      <p:guideLst>
        <p:guide orient="horz" pos="2160"/>
        <p:guide pos="3840"/>
      </p:guideLst>
    </p:cSldViewPr>
  </p:slideViewPr>
  <p:outlineViewPr>
    <p:cViewPr>
      <p:scale>
        <a:sx n="33" d="100"/>
        <a:sy n="33" d="100"/>
      </p:scale>
      <p:origin x="0" y="24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kumar sangwan" userId="a3467a985051c07d" providerId="LiveId" clId="{1B23B18E-0050-4EEE-A79C-AEF39F0F7DD1}"/>
    <pc:docChg chg="undo custSel addSld modSld">
      <pc:chgData name="vikas kumar sangwan" userId="a3467a985051c07d" providerId="LiveId" clId="{1B23B18E-0050-4EEE-A79C-AEF39F0F7DD1}" dt="2023-02-03T05:11:49.785" v="20" actId="1076"/>
      <pc:docMkLst>
        <pc:docMk/>
      </pc:docMkLst>
      <pc:sldChg chg="modSp mod">
        <pc:chgData name="vikas kumar sangwan" userId="a3467a985051c07d" providerId="LiveId" clId="{1B23B18E-0050-4EEE-A79C-AEF39F0F7DD1}" dt="2023-02-03T05:06:24.130" v="1" actId="20577"/>
        <pc:sldMkLst>
          <pc:docMk/>
          <pc:sldMk cId="456502190" sldId="277"/>
        </pc:sldMkLst>
        <pc:spChg chg="mod">
          <ac:chgData name="vikas kumar sangwan" userId="a3467a985051c07d" providerId="LiveId" clId="{1B23B18E-0050-4EEE-A79C-AEF39F0F7DD1}" dt="2023-02-03T05:06:24.130" v="1" actId="20577"/>
          <ac:spMkLst>
            <pc:docMk/>
            <pc:sldMk cId="456502190" sldId="277"/>
            <ac:spMk id="26" creationId="{00000000-0000-0000-0000-000000000000}"/>
          </ac:spMkLst>
        </pc:spChg>
      </pc:sldChg>
      <pc:sldChg chg="addSp delSp modSp add mod">
        <pc:chgData name="vikas kumar sangwan" userId="a3467a985051c07d" providerId="LiveId" clId="{1B23B18E-0050-4EEE-A79C-AEF39F0F7DD1}" dt="2023-02-03T05:11:49.785" v="20" actId="1076"/>
        <pc:sldMkLst>
          <pc:docMk/>
          <pc:sldMk cId="216782139" sldId="390"/>
        </pc:sldMkLst>
        <pc:graphicFrameChg chg="del mod modGraphic">
          <ac:chgData name="vikas kumar sangwan" userId="a3467a985051c07d" providerId="LiveId" clId="{1B23B18E-0050-4EEE-A79C-AEF39F0F7DD1}" dt="2023-02-03T05:11:11.974" v="8" actId="478"/>
          <ac:graphicFrameMkLst>
            <pc:docMk/>
            <pc:sldMk cId="216782139" sldId="390"/>
            <ac:graphicFrameMk id="3" creationId="{286AE49D-C45E-517F-61F5-F08FC49E541E}"/>
          </ac:graphicFrameMkLst>
        </pc:graphicFrameChg>
        <pc:graphicFrameChg chg="add mod modGraphic">
          <ac:chgData name="vikas kumar sangwan" userId="a3467a985051c07d" providerId="LiveId" clId="{1B23B18E-0050-4EEE-A79C-AEF39F0F7DD1}" dt="2023-02-03T05:11:49.785" v="20" actId="1076"/>
          <ac:graphicFrameMkLst>
            <pc:docMk/>
            <pc:sldMk cId="216782139" sldId="390"/>
            <ac:graphicFrameMk id="5" creationId="{3ACC24F6-D293-5492-44B3-E38DD06F9CF1}"/>
          </ac:graphicFrameMkLst>
        </pc:graphicFrameChg>
      </pc:sldChg>
    </pc:docChg>
  </pc:docChgLst>
  <pc:docChgLst>
    <pc:chgData name="vikas kumar sangwan" userId="a3467a985051c07d" providerId="LiveId" clId="{FAB5E7F6-9E2D-4DBE-8279-E44C749CE614}"/>
    <pc:docChg chg="undo redo custSel addSld delSld modSld">
      <pc:chgData name="vikas kumar sangwan" userId="a3467a985051c07d" providerId="LiveId" clId="{FAB5E7F6-9E2D-4DBE-8279-E44C749CE614}" dt="2023-01-17T17:19:12.446" v="479" actId="2711"/>
      <pc:docMkLst>
        <pc:docMk/>
      </pc:docMkLst>
      <pc:sldChg chg="modSp mod">
        <pc:chgData name="vikas kumar sangwan" userId="a3467a985051c07d" providerId="LiveId" clId="{FAB5E7F6-9E2D-4DBE-8279-E44C749CE614}" dt="2023-01-16T06:11:21.022" v="42" actId="20577"/>
        <pc:sldMkLst>
          <pc:docMk/>
          <pc:sldMk cId="456502190" sldId="277"/>
        </pc:sldMkLst>
        <pc:spChg chg="mod">
          <ac:chgData name="vikas kumar sangwan" userId="a3467a985051c07d" providerId="LiveId" clId="{FAB5E7F6-9E2D-4DBE-8279-E44C749CE614}" dt="2023-01-16T06:11:21.022" v="42" actId="20577"/>
          <ac:spMkLst>
            <pc:docMk/>
            <pc:sldMk cId="456502190" sldId="277"/>
            <ac:spMk id="26" creationId="{00000000-0000-0000-0000-000000000000}"/>
          </ac:spMkLst>
        </pc:spChg>
      </pc:sldChg>
      <pc:sldChg chg="modSp mod">
        <pc:chgData name="vikas kumar sangwan" userId="a3467a985051c07d" providerId="LiveId" clId="{FAB5E7F6-9E2D-4DBE-8279-E44C749CE614}" dt="2023-01-17T10:09:08.745" v="416" actId="20577"/>
        <pc:sldMkLst>
          <pc:docMk/>
          <pc:sldMk cId="0" sldId="364"/>
        </pc:sldMkLst>
        <pc:spChg chg="mod">
          <ac:chgData name="vikas kumar sangwan" userId="a3467a985051c07d" providerId="LiveId" clId="{FAB5E7F6-9E2D-4DBE-8279-E44C749CE614}" dt="2023-01-17T10:09:08.745" v="416" actId="20577"/>
          <ac:spMkLst>
            <pc:docMk/>
            <pc:sldMk cId="0" sldId="364"/>
            <ac:spMk id="3" creationId="{00000000-0000-0000-0000-000000000000}"/>
          </ac:spMkLst>
        </pc:spChg>
      </pc:sldChg>
      <pc:sldChg chg="modSp mod">
        <pc:chgData name="vikas kumar sangwan" userId="a3467a985051c07d" providerId="LiveId" clId="{FAB5E7F6-9E2D-4DBE-8279-E44C749CE614}" dt="2023-01-16T17:36:20.745" v="160" actId="27636"/>
        <pc:sldMkLst>
          <pc:docMk/>
          <pc:sldMk cId="2572599755" sldId="365"/>
        </pc:sldMkLst>
        <pc:spChg chg="mod">
          <ac:chgData name="vikas kumar sangwan" userId="a3467a985051c07d" providerId="LiveId" clId="{FAB5E7F6-9E2D-4DBE-8279-E44C749CE614}" dt="2023-01-16T17:36:20.745" v="160" actId="27636"/>
          <ac:spMkLst>
            <pc:docMk/>
            <pc:sldMk cId="2572599755" sldId="365"/>
            <ac:spMk id="3" creationId="{00000000-0000-0000-0000-000000000000}"/>
          </ac:spMkLst>
        </pc:spChg>
      </pc:sldChg>
      <pc:sldChg chg="modSp del mod">
        <pc:chgData name="vikas kumar sangwan" userId="a3467a985051c07d" providerId="LiveId" clId="{FAB5E7F6-9E2D-4DBE-8279-E44C749CE614}" dt="2023-01-16T06:24:51.715" v="73" actId="47"/>
        <pc:sldMkLst>
          <pc:docMk/>
          <pc:sldMk cId="63262014" sldId="366"/>
        </pc:sldMkLst>
        <pc:spChg chg="mod">
          <ac:chgData name="vikas kumar sangwan" userId="a3467a985051c07d" providerId="LiveId" clId="{FAB5E7F6-9E2D-4DBE-8279-E44C749CE614}" dt="2023-01-16T06:20:04.447" v="48" actId="21"/>
          <ac:spMkLst>
            <pc:docMk/>
            <pc:sldMk cId="63262014" sldId="366"/>
            <ac:spMk id="3" creationId="{00000000-0000-0000-0000-000000000000}"/>
          </ac:spMkLst>
        </pc:spChg>
      </pc:sldChg>
      <pc:sldChg chg="modSp mod">
        <pc:chgData name="vikas kumar sangwan" userId="a3467a985051c07d" providerId="LiveId" clId="{FAB5E7F6-9E2D-4DBE-8279-E44C749CE614}" dt="2023-01-17T17:14:07.514" v="418" actId="255"/>
        <pc:sldMkLst>
          <pc:docMk/>
          <pc:sldMk cId="3117082422" sldId="368"/>
        </pc:sldMkLst>
        <pc:spChg chg="mod">
          <ac:chgData name="vikas kumar sangwan" userId="a3467a985051c07d" providerId="LiveId" clId="{FAB5E7F6-9E2D-4DBE-8279-E44C749CE614}" dt="2023-01-17T17:14:07.514" v="418" actId="255"/>
          <ac:spMkLst>
            <pc:docMk/>
            <pc:sldMk cId="3117082422" sldId="368"/>
            <ac:spMk id="2" creationId="{00000000-0000-0000-0000-000000000000}"/>
          </ac:spMkLst>
        </pc:spChg>
        <pc:spChg chg="mod">
          <ac:chgData name="vikas kumar sangwan" userId="a3467a985051c07d" providerId="LiveId" clId="{FAB5E7F6-9E2D-4DBE-8279-E44C749CE614}" dt="2023-01-16T17:44:59.218" v="289" actId="113"/>
          <ac:spMkLst>
            <pc:docMk/>
            <pc:sldMk cId="3117082422" sldId="368"/>
            <ac:spMk id="3" creationId="{B3A5C82C-9230-4DF4-822B-292D5DEF3A22}"/>
          </ac:spMkLst>
        </pc:spChg>
      </pc:sldChg>
      <pc:sldChg chg="modSp mod">
        <pc:chgData name="vikas kumar sangwan" userId="a3467a985051c07d" providerId="LiveId" clId="{FAB5E7F6-9E2D-4DBE-8279-E44C749CE614}" dt="2023-01-17T17:14:21.638" v="420" actId="255"/>
        <pc:sldMkLst>
          <pc:docMk/>
          <pc:sldMk cId="2989513785" sldId="369"/>
        </pc:sldMkLst>
        <pc:spChg chg="mod">
          <ac:chgData name="vikas kumar sangwan" userId="a3467a985051c07d" providerId="LiveId" clId="{FAB5E7F6-9E2D-4DBE-8279-E44C749CE614}" dt="2023-01-17T17:14:21.638" v="420" actId="255"/>
          <ac:spMkLst>
            <pc:docMk/>
            <pc:sldMk cId="2989513785" sldId="369"/>
            <ac:spMk id="2" creationId="{00000000-0000-0000-0000-000000000000}"/>
          </ac:spMkLst>
        </pc:spChg>
        <pc:spChg chg="mod">
          <ac:chgData name="vikas kumar sangwan" userId="a3467a985051c07d" providerId="LiveId" clId="{FAB5E7F6-9E2D-4DBE-8279-E44C749CE614}" dt="2023-01-16T17:46:01.369" v="306" actId="12"/>
          <ac:spMkLst>
            <pc:docMk/>
            <pc:sldMk cId="2989513785" sldId="369"/>
            <ac:spMk id="3" creationId="{B3A5C82C-9230-4DF4-822B-292D5DEF3A22}"/>
          </ac:spMkLst>
        </pc:spChg>
      </pc:sldChg>
      <pc:sldChg chg="modSp mod">
        <pc:chgData name="vikas kumar sangwan" userId="a3467a985051c07d" providerId="LiveId" clId="{FAB5E7F6-9E2D-4DBE-8279-E44C749CE614}" dt="2023-01-17T17:18:26.172" v="470" actId="2711"/>
        <pc:sldMkLst>
          <pc:docMk/>
          <pc:sldMk cId="527344271" sldId="370"/>
        </pc:sldMkLst>
        <pc:spChg chg="mod">
          <ac:chgData name="vikas kumar sangwan" userId="a3467a985051c07d" providerId="LiveId" clId="{FAB5E7F6-9E2D-4DBE-8279-E44C749CE614}" dt="2023-01-17T17:18:26.172" v="470" actId="2711"/>
          <ac:spMkLst>
            <pc:docMk/>
            <pc:sldMk cId="527344271" sldId="370"/>
            <ac:spMk id="2" creationId="{00000000-0000-0000-0000-000000000000}"/>
          </ac:spMkLst>
        </pc:spChg>
        <pc:spChg chg="mod">
          <ac:chgData name="vikas kumar sangwan" userId="a3467a985051c07d" providerId="LiveId" clId="{FAB5E7F6-9E2D-4DBE-8279-E44C749CE614}" dt="2023-01-17T17:18:21.175" v="469" actId="255"/>
          <ac:spMkLst>
            <pc:docMk/>
            <pc:sldMk cId="527344271" sldId="370"/>
            <ac:spMk id="3" creationId="{B3A5C82C-9230-4DF4-822B-292D5DEF3A22}"/>
          </ac:spMkLst>
        </pc:spChg>
      </pc:sldChg>
      <pc:sldChg chg="modSp mod">
        <pc:chgData name="vikas kumar sangwan" userId="a3467a985051c07d" providerId="LiveId" clId="{FAB5E7F6-9E2D-4DBE-8279-E44C749CE614}" dt="2023-01-17T17:18:54.175" v="477" actId="2711"/>
        <pc:sldMkLst>
          <pc:docMk/>
          <pc:sldMk cId="3348777509" sldId="373"/>
        </pc:sldMkLst>
        <pc:spChg chg="mod">
          <ac:chgData name="vikas kumar sangwan" userId="a3467a985051c07d" providerId="LiveId" clId="{FAB5E7F6-9E2D-4DBE-8279-E44C749CE614}" dt="2023-01-17T17:18:54.175" v="477" actId="2711"/>
          <ac:spMkLst>
            <pc:docMk/>
            <pc:sldMk cId="3348777509" sldId="373"/>
            <ac:spMk id="2" creationId="{00000000-0000-0000-0000-000000000000}"/>
          </ac:spMkLst>
        </pc:spChg>
        <pc:spChg chg="mod">
          <ac:chgData name="vikas kumar sangwan" userId="a3467a985051c07d" providerId="LiveId" clId="{FAB5E7F6-9E2D-4DBE-8279-E44C749CE614}" dt="2023-01-17T17:18:49.592" v="476" actId="115"/>
          <ac:spMkLst>
            <pc:docMk/>
            <pc:sldMk cId="3348777509" sldId="373"/>
            <ac:spMk id="3" creationId="{B3A5C82C-9230-4DF4-822B-292D5DEF3A22}"/>
          </ac:spMkLst>
        </pc:spChg>
      </pc:sldChg>
      <pc:sldChg chg="modSp mod">
        <pc:chgData name="vikas kumar sangwan" userId="a3467a985051c07d" providerId="LiveId" clId="{FAB5E7F6-9E2D-4DBE-8279-E44C749CE614}" dt="2023-01-17T17:19:12.446" v="479" actId="2711"/>
        <pc:sldMkLst>
          <pc:docMk/>
          <pc:sldMk cId="1305813387" sldId="374"/>
        </pc:sldMkLst>
        <pc:spChg chg="mod">
          <ac:chgData name="vikas kumar sangwan" userId="a3467a985051c07d" providerId="LiveId" clId="{FAB5E7F6-9E2D-4DBE-8279-E44C749CE614}" dt="2023-01-17T17:19:12.446" v="479" actId="2711"/>
          <ac:spMkLst>
            <pc:docMk/>
            <pc:sldMk cId="1305813387" sldId="374"/>
            <ac:spMk id="2" creationId="{00000000-0000-0000-0000-000000000000}"/>
          </ac:spMkLst>
        </pc:spChg>
        <pc:spChg chg="mod">
          <ac:chgData name="vikas kumar sangwan" userId="a3467a985051c07d" providerId="LiveId" clId="{FAB5E7F6-9E2D-4DBE-8279-E44C749CE614}" dt="2023-01-17T17:19:05.394" v="478" actId="2711"/>
          <ac:spMkLst>
            <pc:docMk/>
            <pc:sldMk cId="1305813387" sldId="374"/>
            <ac:spMk id="3" creationId="{B3A5C82C-9230-4DF4-822B-292D5DEF3A22}"/>
          </ac:spMkLst>
        </pc:spChg>
      </pc:sldChg>
      <pc:sldChg chg="modSp mod">
        <pc:chgData name="vikas kumar sangwan" userId="a3467a985051c07d" providerId="LiveId" clId="{FAB5E7F6-9E2D-4DBE-8279-E44C749CE614}" dt="2023-01-17T17:15:05.828" v="427" actId="113"/>
        <pc:sldMkLst>
          <pc:docMk/>
          <pc:sldMk cId="63262014" sldId="378"/>
        </pc:sldMkLst>
        <pc:spChg chg="mod">
          <ac:chgData name="vikas kumar sangwan" userId="a3467a985051c07d" providerId="LiveId" clId="{FAB5E7F6-9E2D-4DBE-8279-E44C749CE614}" dt="2023-01-17T17:15:05.828" v="427" actId="113"/>
          <ac:spMkLst>
            <pc:docMk/>
            <pc:sldMk cId="63262014" sldId="378"/>
            <ac:spMk id="2" creationId="{00000000-0000-0000-0000-000000000000}"/>
          </ac:spMkLst>
        </pc:spChg>
        <pc:spChg chg="mod">
          <ac:chgData name="vikas kumar sangwan" userId="a3467a985051c07d" providerId="LiveId" clId="{FAB5E7F6-9E2D-4DBE-8279-E44C749CE614}" dt="2023-01-17T17:14:39.993" v="423" actId="2711"/>
          <ac:spMkLst>
            <pc:docMk/>
            <pc:sldMk cId="63262014" sldId="378"/>
            <ac:spMk id="3" creationId="{00000000-0000-0000-0000-000000000000}"/>
          </ac:spMkLst>
        </pc:spChg>
      </pc:sldChg>
      <pc:sldChg chg="addSp delSp modSp add mod">
        <pc:chgData name="vikas kumar sangwan" userId="a3467a985051c07d" providerId="LiveId" clId="{FAB5E7F6-9E2D-4DBE-8279-E44C749CE614}" dt="2023-01-17T17:14:59.172" v="426" actId="113"/>
        <pc:sldMkLst>
          <pc:docMk/>
          <pc:sldMk cId="971843526" sldId="379"/>
        </pc:sldMkLst>
        <pc:spChg chg="mod">
          <ac:chgData name="vikas kumar sangwan" userId="a3467a985051c07d" providerId="LiveId" clId="{FAB5E7F6-9E2D-4DBE-8279-E44C749CE614}" dt="2023-01-17T17:14:59.172" v="426" actId="113"/>
          <ac:spMkLst>
            <pc:docMk/>
            <pc:sldMk cId="971843526" sldId="379"/>
            <ac:spMk id="2" creationId="{00000000-0000-0000-0000-000000000000}"/>
          </ac:spMkLst>
        </pc:spChg>
        <pc:spChg chg="del">
          <ac:chgData name="vikas kumar sangwan" userId="a3467a985051c07d" providerId="LiveId" clId="{FAB5E7F6-9E2D-4DBE-8279-E44C749CE614}" dt="2023-01-16T06:42:38.507" v="80" actId="21"/>
          <ac:spMkLst>
            <pc:docMk/>
            <pc:sldMk cId="971843526" sldId="379"/>
            <ac:spMk id="3" creationId="{00000000-0000-0000-0000-000000000000}"/>
          </ac:spMkLst>
        </pc:spChg>
        <pc:spChg chg="add del mod">
          <ac:chgData name="vikas kumar sangwan" userId="a3467a985051c07d" providerId="LiveId" clId="{FAB5E7F6-9E2D-4DBE-8279-E44C749CE614}" dt="2023-01-16T06:42:42.981" v="82" actId="21"/>
          <ac:spMkLst>
            <pc:docMk/>
            <pc:sldMk cId="971843526" sldId="379"/>
            <ac:spMk id="6" creationId="{DA5BDEDB-DA4D-3946-CA33-40C9D3DF4FD1}"/>
          </ac:spMkLst>
        </pc:spChg>
        <pc:spChg chg="mod">
          <ac:chgData name="vikas kumar sangwan" userId="a3467a985051c07d" providerId="LiveId" clId="{FAB5E7F6-9E2D-4DBE-8279-E44C749CE614}" dt="2023-01-16T06:42:58.635" v="83"/>
          <ac:spMkLst>
            <pc:docMk/>
            <pc:sldMk cId="971843526" sldId="379"/>
            <ac:spMk id="9" creationId="{9FE2B2FB-B663-6410-CB19-705CB33BD7C0}"/>
          </ac:spMkLst>
        </pc:spChg>
        <pc:spChg chg="mod">
          <ac:chgData name="vikas kumar sangwan" userId="a3467a985051c07d" providerId="LiveId" clId="{FAB5E7F6-9E2D-4DBE-8279-E44C749CE614}" dt="2023-01-16T06:42:58.635" v="83"/>
          <ac:spMkLst>
            <pc:docMk/>
            <pc:sldMk cId="971843526" sldId="379"/>
            <ac:spMk id="10" creationId="{FCEAA9A3-FC24-F80B-0D3F-6FA618FFAF64}"/>
          </ac:spMkLst>
        </pc:spChg>
        <pc:spChg chg="mod">
          <ac:chgData name="vikas kumar sangwan" userId="a3467a985051c07d" providerId="LiveId" clId="{FAB5E7F6-9E2D-4DBE-8279-E44C749CE614}" dt="2023-01-16T06:42:58.635" v="83"/>
          <ac:spMkLst>
            <pc:docMk/>
            <pc:sldMk cId="971843526" sldId="379"/>
            <ac:spMk id="11" creationId="{C9E2F72D-41A7-2CD6-4796-5F2697624799}"/>
          </ac:spMkLst>
        </pc:spChg>
        <pc:spChg chg="mod">
          <ac:chgData name="vikas kumar sangwan" userId="a3467a985051c07d" providerId="LiveId" clId="{FAB5E7F6-9E2D-4DBE-8279-E44C749CE614}" dt="2023-01-16T06:42:58.635" v="83"/>
          <ac:spMkLst>
            <pc:docMk/>
            <pc:sldMk cId="971843526" sldId="379"/>
            <ac:spMk id="12" creationId="{041DDE39-1F67-3116-FEA2-B78DA16A207F}"/>
          </ac:spMkLst>
        </pc:spChg>
        <pc:spChg chg="mod">
          <ac:chgData name="vikas kumar sangwan" userId="a3467a985051c07d" providerId="LiveId" clId="{FAB5E7F6-9E2D-4DBE-8279-E44C749CE614}" dt="2023-01-16T06:42:58.635" v="83"/>
          <ac:spMkLst>
            <pc:docMk/>
            <pc:sldMk cId="971843526" sldId="379"/>
            <ac:spMk id="13" creationId="{2EC2AD2F-5653-7B1C-BB5C-9AB8B8AA385A}"/>
          </ac:spMkLst>
        </pc:spChg>
        <pc:spChg chg="mod">
          <ac:chgData name="vikas kumar sangwan" userId="a3467a985051c07d" providerId="LiveId" clId="{FAB5E7F6-9E2D-4DBE-8279-E44C749CE614}" dt="2023-01-16T06:42:58.635" v="83"/>
          <ac:spMkLst>
            <pc:docMk/>
            <pc:sldMk cId="971843526" sldId="379"/>
            <ac:spMk id="14" creationId="{73006295-49A7-D375-042E-7026B61CA478}"/>
          </ac:spMkLst>
        </pc:spChg>
        <pc:spChg chg="mod">
          <ac:chgData name="vikas kumar sangwan" userId="a3467a985051c07d" providerId="LiveId" clId="{FAB5E7F6-9E2D-4DBE-8279-E44C749CE614}" dt="2023-01-16T06:42:58.635" v="83"/>
          <ac:spMkLst>
            <pc:docMk/>
            <pc:sldMk cId="971843526" sldId="379"/>
            <ac:spMk id="15" creationId="{65D18C9A-148B-1E6D-DCE8-6B995707C281}"/>
          </ac:spMkLst>
        </pc:spChg>
        <pc:spChg chg="mod">
          <ac:chgData name="vikas kumar sangwan" userId="a3467a985051c07d" providerId="LiveId" clId="{FAB5E7F6-9E2D-4DBE-8279-E44C749CE614}" dt="2023-01-16T06:42:58.635" v="83"/>
          <ac:spMkLst>
            <pc:docMk/>
            <pc:sldMk cId="971843526" sldId="379"/>
            <ac:spMk id="16" creationId="{D205FE81-3A8E-2B1E-D788-EC311FCDFF95}"/>
          </ac:spMkLst>
        </pc:spChg>
        <pc:spChg chg="mod">
          <ac:chgData name="vikas kumar sangwan" userId="a3467a985051c07d" providerId="LiveId" clId="{FAB5E7F6-9E2D-4DBE-8279-E44C749CE614}" dt="2023-01-16T06:42:58.635" v="83"/>
          <ac:spMkLst>
            <pc:docMk/>
            <pc:sldMk cId="971843526" sldId="379"/>
            <ac:spMk id="18" creationId="{597E32E8-3B0A-34FB-1A9C-E8A3CE0F023A}"/>
          </ac:spMkLst>
        </pc:spChg>
        <pc:spChg chg="mod">
          <ac:chgData name="vikas kumar sangwan" userId="a3467a985051c07d" providerId="LiveId" clId="{FAB5E7F6-9E2D-4DBE-8279-E44C749CE614}" dt="2023-01-16T06:42:58.635" v="83"/>
          <ac:spMkLst>
            <pc:docMk/>
            <pc:sldMk cId="971843526" sldId="379"/>
            <ac:spMk id="19" creationId="{E645160D-8636-A25C-CB21-652E481BEE1A}"/>
          </ac:spMkLst>
        </pc:spChg>
        <pc:spChg chg="mod">
          <ac:chgData name="vikas kumar sangwan" userId="a3467a985051c07d" providerId="LiveId" clId="{FAB5E7F6-9E2D-4DBE-8279-E44C749CE614}" dt="2023-01-16T06:42:58.635" v="83"/>
          <ac:spMkLst>
            <pc:docMk/>
            <pc:sldMk cId="971843526" sldId="379"/>
            <ac:spMk id="21" creationId="{BEE2771A-B0B3-67D5-23B9-6544AF1DFA9C}"/>
          </ac:spMkLst>
        </pc:spChg>
        <pc:spChg chg="mod">
          <ac:chgData name="vikas kumar sangwan" userId="a3467a985051c07d" providerId="LiveId" clId="{FAB5E7F6-9E2D-4DBE-8279-E44C749CE614}" dt="2023-01-16T06:42:58.635" v="83"/>
          <ac:spMkLst>
            <pc:docMk/>
            <pc:sldMk cId="971843526" sldId="379"/>
            <ac:spMk id="22" creationId="{9612D60B-34D8-FBE7-CF02-2C91B61D0540}"/>
          </ac:spMkLst>
        </pc:spChg>
        <pc:spChg chg="mod">
          <ac:chgData name="vikas kumar sangwan" userId="a3467a985051c07d" providerId="LiveId" clId="{FAB5E7F6-9E2D-4DBE-8279-E44C749CE614}" dt="2023-01-16T06:42:58.635" v="83"/>
          <ac:spMkLst>
            <pc:docMk/>
            <pc:sldMk cId="971843526" sldId="379"/>
            <ac:spMk id="24" creationId="{BE42048D-0FCA-96EA-C193-66E0F33F97B8}"/>
          </ac:spMkLst>
        </pc:spChg>
        <pc:spChg chg="mod">
          <ac:chgData name="vikas kumar sangwan" userId="a3467a985051c07d" providerId="LiveId" clId="{FAB5E7F6-9E2D-4DBE-8279-E44C749CE614}" dt="2023-01-16T06:42:58.635" v="83"/>
          <ac:spMkLst>
            <pc:docMk/>
            <pc:sldMk cId="971843526" sldId="379"/>
            <ac:spMk id="25" creationId="{FA39ADD0-F462-B22B-8607-2C55E97A87C6}"/>
          </ac:spMkLst>
        </pc:spChg>
        <pc:spChg chg="mod">
          <ac:chgData name="vikas kumar sangwan" userId="a3467a985051c07d" providerId="LiveId" clId="{FAB5E7F6-9E2D-4DBE-8279-E44C749CE614}" dt="2023-01-16T06:42:58.635" v="83"/>
          <ac:spMkLst>
            <pc:docMk/>
            <pc:sldMk cId="971843526" sldId="379"/>
            <ac:spMk id="27" creationId="{709F30D0-03D6-87D7-2839-E06656E1EE38}"/>
          </ac:spMkLst>
        </pc:spChg>
        <pc:spChg chg="mod">
          <ac:chgData name="vikas kumar sangwan" userId="a3467a985051c07d" providerId="LiveId" clId="{FAB5E7F6-9E2D-4DBE-8279-E44C749CE614}" dt="2023-01-16T06:42:58.635" v="83"/>
          <ac:spMkLst>
            <pc:docMk/>
            <pc:sldMk cId="971843526" sldId="379"/>
            <ac:spMk id="28" creationId="{FF456CEC-A31E-E0FE-67D7-5E9879A5E821}"/>
          </ac:spMkLst>
        </pc:spChg>
        <pc:spChg chg="mod">
          <ac:chgData name="vikas kumar sangwan" userId="a3467a985051c07d" providerId="LiveId" clId="{FAB5E7F6-9E2D-4DBE-8279-E44C749CE614}" dt="2023-01-16T06:42:58.635" v="83"/>
          <ac:spMkLst>
            <pc:docMk/>
            <pc:sldMk cId="971843526" sldId="379"/>
            <ac:spMk id="29" creationId="{96B7E523-F882-884E-0CE3-BA71EFCE3E8B}"/>
          </ac:spMkLst>
        </pc:spChg>
        <pc:spChg chg="mod">
          <ac:chgData name="vikas kumar sangwan" userId="a3467a985051c07d" providerId="LiveId" clId="{FAB5E7F6-9E2D-4DBE-8279-E44C749CE614}" dt="2023-01-16T06:42:58.635" v="83"/>
          <ac:spMkLst>
            <pc:docMk/>
            <pc:sldMk cId="971843526" sldId="379"/>
            <ac:spMk id="30" creationId="{BC0BC37F-11DE-ED67-B23F-1C4F88486FBE}"/>
          </ac:spMkLst>
        </pc:spChg>
        <pc:spChg chg="mod">
          <ac:chgData name="vikas kumar sangwan" userId="a3467a985051c07d" providerId="LiveId" clId="{FAB5E7F6-9E2D-4DBE-8279-E44C749CE614}" dt="2023-01-16T06:42:58.635" v="83"/>
          <ac:spMkLst>
            <pc:docMk/>
            <pc:sldMk cId="971843526" sldId="379"/>
            <ac:spMk id="31" creationId="{F418232E-47F5-22B2-5303-45928D14C8F4}"/>
          </ac:spMkLst>
        </pc:spChg>
        <pc:grpChg chg="add mod">
          <ac:chgData name="vikas kumar sangwan" userId="a3467a985051c07d" providerId="LiveId" clId="{FAB5E7F6-9E2D-4DBE-8279-E44C749CE614}" dt="2023-01-16T06:43:02.363" v="84" actId="1076"/>
          <ac:grpSpMkLst>
            <pc:docMk/>
            <pc:sldMk cId="971843526" sldId="379"/>
            <ac:grpSpMk id="7" creationId="{2746EAB5-079E-29A2-73C2-14BE098DF493}"/>
          </ac:grpSpMkLst>
        </pc:grpChg>
        <pc:grpChg chg="mod">
          <ac:chgData name="vikas kumar sangwan" userId="a3467a985051c07d" providerId="LiveId" clId="{FAB5E7F6-9E2D-4DBE-8279-E44C749CE614}" dt="2023-01-16T06:42:58.635" v="83"/>
          <ac:grpSpMkLst>
            <pc:docMk/>
            <pc:sldMk cId="971843526" sldId="379"/>
            <ac:grpSpMk id="8" creationId="{1DF5E2F4-8E3E-0B58-C028-6C0A3AC79023}"/>
          </ac:grpSpMkLst>
        </pc:grpChg>
        <pc:grpChg chg="mod">
          <ac:chgData name="vikas kumar sangwan" userId="a3467a985051c07d" providerId="LiveId" clId="{FAB5E7F6-9E2D-4DBE-8279-E44C749CE614}" dt="2023-01-16T06:42:58.635" v="83"/>
          <ac:grpSpMkLst>
            <pc:docMk/>
            <pc:sldMk cId="971843526" sldId="379"/>
            <ac:grpSpMk id="17" creationId="{5D2183D6-3057-9799-6061-1E0884589E76}"/>
          </ac:grpSpMkLst>
        </pc:grpChg>
        <pc:grpChg chg="mod">
          <ac:chgData name="vikas kumar sangwan" userId="a3467a985051c07d" providerId="LiveId" clId="{FAB5E7F6-9E2D-4DBE-8279-E44C749CE614}" dt="2023-01-16T06:42:58.635" v="83"/>
          <ac:grpSpMkLst>
            <pc:docMk/>
            <pc:sldMk cId="971843526" sldId="379"/>
            <ac:grpSpMk id="20" creationId="{B55FBA6D-738A-A857-C719-97DDC2973DCC}"/>
          </ac:grpSpMkLst>
        </pc:grpChg>
        <pc:grpChg chg="mod">
          <ac:chgData name="vikas kumar sangwan" userId="a3467a985051c07d" providerId="LiveId" clId="{FAB5E7F6-9E2D-4DBE-8279-E44C749CE614}" dt="2023-01-16T06:42:58.635" v="83"/>
          <ac:grpSpMkLst>
            <pc:docMk/>
            <pc:sldMk cId="971843526" sldId="379"/>
            <ac:grpSpMk id="23" creationId="{A15C480E-BF84-F206-AB7F-E32C20AFB60B}"/>
          </ac:grpSpMkLst>
        </pc:grpChg>
        <pc:grpChg chg="mod">
          <ac:chgData name="vikas kumar sangwan" userId="a3467a985051c07d" providerId="LiveId" clId="{FAB5E7F6-9E2D-4DBE-8279-E44C749CE614}" dt="2023-01-16T06:42:58.635" v="83"/>
          <ac:grpSpMkLst>
            <pc:docMk/>
            <pc:sldMk cId="971843526" sldId="379"/>
            <ac:grpSpMk id="26" creationId="{54805AB9-7E26-EEA5-C917-86107C9A840F}"/>
          </ac:grpSpMkLst>
        </pc:grpChg>
      </pc:sldChg>
      <pc:sldChg chg="addSp delSp modSp mod">
        <pc:chgData name="vikas kumar sangwan" userId="a3467a985051c07d" providerId="LiveId" clId="{FAB5E7F6-9E2D-4DBE-8279-E44C749CE614}" dt="2023-01-17T17:15:18.499" v="430" actId="255"/>
        <pc:sldMkLst>
          <pc:docMk/>
          <pc:sldMk cId="1004385379" sldId="380"/>
        </pc:sldMkLst>
        <pc:spChg chg="mod">
          <ac:chgData name="vikas kumar sangwan" userId="a3467a985051c07d" providerId="LiveId" clId="{FAB5E7F6-9E2D-4DBE-8279-E44C749CE614}" dt="2023-01-17T17:15:18.499" v="430" actId="255"/>
          <ac:spMkLst>
            <pc:docMk/>
            <pc:sldMk cId="1004385379" sldId="380"/>
            <ac:spMk id="2" creationId="{00000000-0000-0000-0000-000000000000}"/>
          </ac:spMkLst>
        </pc:spChg>
        <pc:spChg chg="add mod">
          <ac:chgData name="vikas kumar sangwan" userId="a3467a985051c07d" providerId="LiveId" clId="{FAB5E7F6-9E2D-4DBE-8279-E44C749CE614}" dt="2023-01-16T17:47:01.646" v="314" actId="122"/>
          <ac:spMkLst>
            <pc:docMk/>
            <pc:sldMk cId="1004385379" sldId="380"/>
            <ac:spMk id="5" creationId="{9B768985-794F-5455-64D6-39755972DFF4}"/>
          </ac:spMkLst>
        </pc:spChg>
        <pc:spChg chg="add mod">
          <ac:chgData name="vikas kumar sangwan" userId="a3467a985051c07d" providerId="LiveId" clId="{FAB5E7F6-9E2D-4DBE-8279-E44C749CE614}" dt="2023-01-16T17:46:48.650" v="312" actId="14100"/>
          <ac:spMkLst>
            <pc:docMk/>
            <pc:sldMk cId="1004385379" sldId="380"/>
            <ac:spMk id="32" creationId="{3C7709DC-1FF7-E280-B547-891472DF288D}"/>
          </ac:spMkLst>
        </pc:spChg>
        <pc:grpChg chg="del">
          <ac:chgData name="vikas kumar sangwan" userId="a3467a985051c07d" providerId="LiveId" clId="{FAB5E7F6-9E2D-4DBE-8279-E44C749CE614}" dt="2023-01-16T17:31:04.390" v="96" actId="478"/>
          <ac:grpSpMkLst>
            <pc:docMk/>
            <pc:sldMk cId="1004385379" sldId="380"/>
            <ac:grpSpMk id="7" creationId="{2746EAB5-079E-29A2-73C2-14BE098DF493}"/>
          </ac:grpSpMkLst>
        </pc:grpChg>
      </pc:sldChg>
      <pc:sldChg chg="addSp delSp modSp mod">
        <pc:chgData name="vikas kumar sangwan" userId="a3467a985051c07d" providerId="LiveId" clId="{FAB5E7F6-9E2D-4DBE-8279-E44C749CE614}" dt="2023-01-17T17:15:35.472" v="433" actId="2711"/>
        <pc:sldMkLst>
          <pc:docMk/>
          <pc:sldMk cId="1545893936" sldId="381"/>
        </pc:sldMkLst>
        <pc:spChg chg="mod">
          <ac:chgData name="vikas kumar sangwan" userId="a3467a985051c07d" providerId="LiveId" clId="{FAB5E7F6-9E2D-4DBE-8279-E44C749CE614}" dt="2023-01-17T17:15:35.472" v="433" actId="2711"/>
          <ac:spMkLst>
            <pc:docMk/>
            <pc:sldMk cId="1545893936" sldId="381"/>
            <ac:spMk id="2" creationId="{00000000-0000-0000-0000-000000000000}"/>
          </ac:spMkLst>
        </pc:spChg>
        <pc:spChg chg="add mod">
          <ac:chgData name="vikas kumar sangwan" userId="a3467a985051c07d" providerId="LiveId" clId="{FAB5E7F6-9E2D-4DBE-8279-E44C749CE614}" dt="2023-01-16T17:32:25.340" v="122" actId="113"/>
          <ac:spMkLst>
            <pc:docMk/>
            <pc:sldMk cId="1545893936" sldId="381"/>
            <ac:spMk id="5" creationId="{2DC35406-D1E0-0012-9838-453B8F258901}"/>
          </ac:spMkLst>
        </pc:spChg>
        <pc:spChg chg="mod">
          <ac:chgData name="vikas kumar sangwan" userId="a3467a985051c07d" providerId="LiveId" clId="{FAB5E7F6-9E2D-4DBE-8279-E44C749CE614}" dt="2023-01-16T17:32:01.197" v="116" actId="6549"/>
          <ac:spMkLst>
            <pc:docMk/>
            <pc:sldMk cId="1545893936" sldId="381"/>
            <ac:spMk id="30" creationId="{BC0BC37F-11DE-ED67-B23F-1C4F88486FBE}"/>
          </ac:spMkLst>
        </pc:spChg>
        <pc:spChg chg="add mod">
          <ac:chgData name="vikas kumar sangwan" userId="a3467a985051c07d" providerId="LiveId" clId="{FAB5E7F6-9E2D-4DBE-8279-E44C749CE614}" dt="2023-01-16T17:47:29.898" v="318" actId="20577"/>
          <ac:spMkLst>
            <pc:docMk/>
            <pc:sldMk cId="1545893936" sldId="381"/>
            <ac:spMk id="32" creationId="{7D4B804E-28DC-6CA3-0967-6081009582FF}"/>
          </ac:spMkLst>
        </pc:spChg>
        <pc:grpChg chg="del">
          <ac:chgData name="vikas kumar sangwan" userId="a3467a985051c07d" providerId="LiveId" clId="{FAB5E7F6-9E2D-4DBE-8279-E44C749CE614}" dt="2023-01-16T17:32:04.644" v="117" actId="478"/>
          <ac:grpSpMkLst>
            <pc:docMk/>
            <pc:sldMk cId="1545893936" sldId="381"/>
            <ac:grpSpMk id="7" creationId="{2746EAB5-079E-29A2-73C2-14BE098DF493}"/>
          </ac:grpSpMkLst>
        </pc:grpChg>
      </pc:sldChg>
      <pc:sldChg chg="addSp delSp modSp mod">
        <pc:chgData name="vikas kumar sangwan" userId="a3467a985051c07d" providerId="LiveId" clId="{FAB5E7F6-9E2D-4DBE-8279-E44C749CE614}" dt="2023-01-17T17:16:34.091" v="449" actId="20577"/>
        <pc:sldMkLst>
          <pc:docMk/>
          <pc:sldMk cId="2045161086" sldId="382"/>
        </pc:sldMkLst>
        <pc:spChg chg="mod">
          <ac:chgData name="vikas kumar sangwan" userId="a3467a985051c07d" providerId="LiveId" clId="{FAB5E7F6-9E2D-4DBE-8279-E44C749CE614}" dt="2023-01-17T17:15:50.408" v="435" actId="255"/>
          <ac:spMkLst>
            <pc:docMk/>
            <pc:sldMk cId="2045161086" sldId="382"/>
            <ac:spMk id="2" creationId="{00000000-0000-0000-0000-000000000000}"/>
          </ac:spMkLst>
        </pc:spChg>
        <pc:spChg chg="add mod">
          <ac:chgData name="vikas kumar sangwan" userId="a3467a985051c07d" providerId="LiveId" clId="{FAB5E7F6-9E2D-4DBE-8279-E44C749CE614}" dt="2023-01-17T17:16:34.091" v="449" actId="20577"/>
          <ac:spMkLst>
            <pc:docMk/>
            <pc:sldMk cId="2045161086" sldId="382"/>
            <ac:spMk id="5" creationId="{5F32B7EB-3822-4294-A229-B79DE6BFFDAC}"/>
          </ac:spMkLst>
        </pc:spChg>
        <pc:grpChg chg="del">
          <ac:chgData name="vikas kumar sangwan" userId="a3467a985051c07d" providerId="LiveId" clId="{FAB5E7F6-9E2D-4DBE-8279-E44C749CE614}" dt="2023-01-16T17:32:52.116" v="135" actId="478"/>
          <ac:grpSpMkLst>
            <pc:docMk/>
            <pc:sldMk cId="2045161086" sldId="382"/>
            <ac:grpSpMk id="7" creationId="{2746EAB5-079E-29A2-73C2-14BE098DF493}"/>
          </ac:grpSpMkLst>
        </pc:grpChg>
      </pc:sldChg>
      <pc:sldChg chg="addSp delSp modSp mod">
        <pc:chgData name="vikas kumar sangwan" userId="a3467a985051c07d" providerId="LiveId" clId="{FAB5E7F6-9E2D-4DBE-8279-E44C749CE614}" dt="2023-01-17T17:17:07.388" v="453" actId="255"/>
        <pc:sldMkLst>
          <pc:docMk/>
          <pc:sldMk cId="632571681" sldId="383"/>
        </pc:sldMkLst>
        <pc:spChg chg="mod">
          <ac:chgData name="vikas kumar sangwan" userId="a3467a985051c07d" providerId="LiveId" clId="{FAB5E7F6-9E2D-4DBE-8279-E44C749CE614}" dt="2023-01-17T17:17:00.704" v="452" actId="255"/>
          <ac:spMkLst>
            <pc:docMk/>
            <pc:sldMk cId="632571681" sldId="383"/>
            <ac:spMk id="2" creationId="{00000000-0000-0000-0000-000000000000}"/>
          </ac:spMkLst>
        </pc:spChg>
        <pc:spChg chg="add mod">
          <ac:chgData name="vikas kumar sangwan" userId="a3467a985051c07d" providerId="LiveId" clId="{FAB5E7F6-9E2D-4DBE-8279-E44C749CE614}" dt="2023-01-17T17:17:07.388" v="453" actId="255"/>
          <ac:spMkLst>
            <pc:docMk/>
            <pc:sldMk cId="632571681" sldId="383"/>
            <ac:spMk id="5" creationId="{D70400E1-CB4A-7A2E-23EE-B75715DADE0A}"/>
          </ac:spMkLst>
        </pc:spChg>
        <pc:grpChg chg="del">
          <ac:chgData name="vikas kumar sangwan" userId="a3467a985051c07d" providerId="LiveId" clId="{FAB5E7F6-9E2D-4DBE-8279-E44C749CE614}" dt="2023-01-16T17:33:02.556" v="136" actId="478"/>
          <ac:grpSpMkLst>
            <pc:docMk/>
            <pc:sldMk cId="632571681" sldId="383"/>
            <ac:grpSpMk id="7" creationId="{2746EAB5-079E-29A2-73C2-14BE098DF493}"/>
          </ac:grpSpMkLst>
        </pc:grpChg>
        <pc:picChg chg="add del mod">
          <ac:chgData name="vikas kumar sangwan" userId="a3467a985051c07d" providerId="LiveId" clId="{FAB5E7F6-9E2D-4DBE-8279-E44C749CE614}" dt="2023-01-17T10:07:25.987" v="361" actId="21"/>
          <ac:picMkLst>
            <pc:docMk/>
            <pc:sldMk cId="632571681" sldId="383"/>
            <ac:picMk id="6" creationId="{796547B3-B342-BDCF-A4AF-D3576B7B3DFB}"/>
          </ac:picMkLst>
        </pc:picChg>
        <pc:picChg chg="add mod">
          <ac:chgData name="vikas kumar sangwan" userId="a3467a985051c07d" providerId="LiveId" clId="{FAB5E7F6-9E2D-4DBE-8279-E44C749CE614}" dt="2023-01-17T10:07:49.172" v="383" actId="1076"/>
          <ac:picMkLst>
            <pc:docMk/>
            <pc:sldMk cId="632571681" sldId="383"/>
            <ac:picMk id="7" creationId="{0DEBDF03-8311-4CC8-9A48-9696A37D55B6}"/>
          </ac:picMkLst>
        </pc:picChg>
      </pc:sldChg>
      <pc:sldChg chg="addSp modSp mod">
        <pc:chgData name="vikas kumar sangwan" userId="a3467a985051c07d" providerId="LiveId" clId="{FAB5E7F6-9E2D-4DBE-8279-E44C749CE614}" dt="2023-01-17T17:17:39.226" v="459" actId="1076"/>
        <pc:sldMkLst>
          <pc:docMk/>
          <pc:sldMk cId="2840392430" sldId="384"/>
        </pc:sldMkLst>
        <pc:spChg chg="mod">
          <ac:chgData name="vikas kumar sangwan" userId="a3467a985051c07d" providerId="LiveId" clId="{FAB5E7F6-9E2D-4DBE-8279-E44C749CE614}" dt="2023-01-17T17:17:26.058" v="456" actId="2711"/>
          <ac:spMkLst>
            <pc:docMk/>
            <pc:sldMk cId="2840392430" sldId="384"/>
            <ac:spMk id="2" creationId="{00000000-0000-0000-0000-000000000000}"/>
          </ac:spMkLst>
        </pc:spChg>
        <pc:spChg chg="add mod">
          <ac:chgData name="vikas kumar sangwan" userId="a3467a985051c07d" providerId="LiveId" clId="{FAB5E7F6-9E2D-4DBE-8279-E44C749CE614}" dt="2023-01-17T17:17:33.273" v="458" actId="14100"/>
          <ac:spMkLst>
            <pc:docMk/>
            <pc:sldMk cId="2840392430" sldId="384"/>
            <ac:spMk id="5" creationId="{D3BAAEA2-DEDE-716A-6F7D-81F1AA4FDEE1}"/>
          </ac:spMkLst>
        </pc:spChg>
        <pc:picChg chg="add mod">
          <ac:chgData name="vikas kumar sangwan" userId="a3467a985051c07d" providerId="LiveId" clId="{FAB5E7F6-9E2D-4DBE-8279-E44C749CE614}" dt="2023-01-17T17:17:39.226" v="459" actId="1076"/>
          <ac:picMkLst>
            <pc:docMk/>
            <pc:sldMk cId="2840392430" sldId="384"/>
            <ac:picMk id="6" creationId="{275E32E7-EF6A-75CC-08E4-E0CC806F8C8A}"/>
          </ac:picMkLst>
        </pc:picChg>
      </pc:sldChg>
      <pc:sldChg chg="addSp modSp mod">
        <pc:chgData name="vikas kumar sangwan" userId="a3467a985051c07d" providerId="LiveId" clId="{FAB5E7F6-9E2D-4DBE-8279-E44C749CE614}" dt="2023-01-17T17:18:05.860" v="466" actId="14100"/>
        <pc:sldMkLst>
          <pc:docMk/>
          <pc:sldMk cId="4026489039" sldId="385"/>
        </pc:sldMkLst>
        <pc:spChg chg="mod">
          <ac:chgData name="vikas kumar sangwan" userId="a3467a985051c07d" providerId="LiveId" clId="{FAB5E7F6-9E2D-4DBE-8279-E44C749CE614}" dt="2023-01-17T17:17:57.727" v="464" actId="404"/>
          <ac:spMkLst>
            <pc:docMk/>
            <pc:sldMk cId="4026489039" sldId="385"/>
            <ac:spMk id="2" creationId="{00000000-0000-0000-0000-000000000000}"/>
          </ac:spMkLst>
        </pc:spChg>
        <pc:spChg chg="add mod">
          <ac:chgData name="vikas kumar sangwan" userId="a3467a985051c07d" providerId="LiveId" clId="{FAB5E7F6-9E2D-4DBE-8279-E44C749CE614}" dt="2023-01-17T17:18:05.860" v="466" actId="14100"/>
          <ac:spMkLst>
            <pc:docMk/>
            <pc:sldMk cId="4026489039" sldId="385"/>
            <ac:spMk id="5" creationId="{C654FCD5-5E45-E810-51E1-454ECCFE8F65}"/>
          </ac:spMkLst>
        </pc:spChg>
        <pc:picChg chg="add mod">
          <ac:chgData name="vikas kumar sangwan" userId="a3467a985051c07d" providerId="LiveId" clId="{FAB5E7F6-9E2D-4DBE-8279-E44C749CE614}" dt="2023-01-17T17:17:45.598" v="460" actId="1076"/>
          <ac:picMkLst>
            <pc:docMk/>
            <pc:sldMk cId="4026489039" sldId="385"/>
            <ac:picMk id="6" creationId="{EE7F98C9-8888-2887-4610-AF320939B96E}"/>
          </ac:picMkLst>
        </pc:picChg>
      </pc:sldChg>
      <pc:sldChg chg="addSp modSp mod">
        <pc:chgData name="vikas kumar sangwan" userId="a3467a985051c07d" providerId="LiveId" clId="{FAB5E7F6-9E2D-4DBE-8279-E44C749CE614}" dt="2023-01-16T17:40:22.550" v="225" actId="255"/>
        <pc:sldMkLst>
          <pc:docMk/>
          <pc:sldMk cId="750214487" sldId="386"/>
        </pc:sldMkLst>
        <pc:spChg chg="mod">
          <ac:chgData name="vikas kumar sangwan" userId="a3467a985051c07d" providerId="LiveId" clId="{FAB5E7F6-9E2D-4DBE-8279-E44C749CE614}" dt="2023-01-16T17:39:33.714" v="220" actId="115"/>
          <ac:spMkLst>
            <pc:docMk/>
            <pc:sldMk cId="750214487" sldId="386"/>
            <ac:spMk id="2" creationId="{00000000-0000-0000-0000-000000000000}"/>
          </ac:spMkLst>
        </pc:spChg>
        <pc:spChg chg="add mod">
          <ac:chgData name="vikas kumar sangwan" userId="a3467a985051c07d" providerId="LiveId" clId="{FAB5E7F6-9E2D-4DBE-8279-E44C749CE614}" dt="2023-01-16T17:40:22.550" v="225" actId="255"/>
          <ac:spMkLst>
            <pc:docMk/>
            <pc:sldMk cId="750214487" sldId="386"/>
            <ac:spMk id="5" creationId="{78D43B82-8669-A6A2-5732-2CA1D8BF7E9E}"/>
          </ac:spMkLst>
        </pc:spChg>
      </pc:sldChg>
      <pc:sldChg chg="addSp modSp mod">
        <pc:chgData name="vikas kumar sangwan" userId="a3467a985051c07d" providerId="LiveId" clId="{FAB5E7F6-9E2D-4DBE-8279-E44C749CE614}" dt="2023-01-16T17:41:28.636" v="234" actId="255"/>
        <pc:sldMkLst>
          <pc:docMk/>
          <pc:sldMk cId="3768106796" sldId="387"/>
        </pc:sldMkLst>
        <pc:spChg chg="mod">
          <ac:chgData name="vikas kumar sangwan" userId="a3467a985051c07d" providerId="LiveId" clId="{FAB5E7F6-9E2D-4DBE-8279-E44C749CE614}" dt="2023-01-16T17:40:48.644" v="229" actId="27636"/>
          <ac:spMkLst>
            <pc:docMk/>
            <pc:sldMk cId="3768106796" sldId="387"/>
            <ac:spMk id="2" creationId="{00000000-0000-0000-0000-000000000000}"/>
          </ac:spMkLst>
        </pc:spChg>
        <pc:spChg chg="add mod">
          <ac:chgData name="vikas kumar sangwan" userId="a3467a985051c07d" providerId="LiveId" clId="{FAB5E7F6-9E2D-4DBE-8279-E44C749CE614}" dt="2023-01-16T17:41:28.636" v="234" actId="255"/>
          <ac:spMkLst>
            <pc:docMk/>
            <pc:sldMk cId="3768106796" sldId="387"/>
            <ac:spMk id="5" creationId="{29D5B2F9-D788-FBDF-1A77-6202AABEB888}"/>
          </ac:spMkLst>
        </pc:spChg>
      </pc:sldChg>
      <pc:sldChg chg="addSp modSp mod">
        <pc:chgData name="vikas kumar sangwan" userId="a3467a985051c07d" providerId="LiveId" clId="{FAB5E7F6-9E2D-4DBE-8279-E44C749CE614}" dt="2023-01-16T17:42:23.518" v="254" actId="255"/>
        <pc:sldMkLst>
          <pc:docMk/>
          <pc:sldMk cId="3973004502" sldId="388"/>
        </pc:sldMkLst>
        <pc:spChg chg="mod">
          <ac:chgData name="vikas kumar sangwan" userId="a3467a985051c07d" providerId="LiveId" clId="{FAB5E7F6-9E2D-4DBE-8279-E44C749CE614}" dt="2023-01-16T17:41:51.887" v="250"/>
          <ac:spMkLst>
            <pc:docMk/>
            <pc:sldMk cId="3973004502" sldId="388"/>
            <ac:spMk id="2" creationId="{00000000-0000-0000-0000-000000000000}"/>
          </ac:spMkLst>
        </pc:spChg>
        <pc:spChg chg="add mod">
          <ac:chgData name="vikas kumar sangwan" userId="a3467a985051c07d" providerId="LiveId" clId="{FAB5E7F6-9E2D-4DBE-8279-E44C749CE614}" dt="2023-01-16T17:42:23.518" v="254" actId="255"/>
          <ac:spMkLst>
            <pc:docMk/>
            <pc:sldMk cId="3973004502" sldId="388"/>
            <ac:spMk id="5" creationId="{8F282A75-09A2-1FC6-2423-5A18FC4AC82F}"/>
          </ac:spMkLst>
        </pc:spChg>
      </pc:sldChg>
      <pc:sldChg chg="del">
        <pc:chgData name="vikas kumar sangwan" userId="a3467a985051c07d" providerId="LiveId" clId="{FAB5E7F6-9E2D-4DBE-8279-E44C749CE614}" dt="2023-01-17T10:08:53.642" v="391" actId="47"/>
        <pc:sldMkLst>
          <pc:docMk/>
          <pc:sldMk cId="3032761260" sldId="389"/>
        </pc:sldMkLst>
      </pc:sldChg>
      <pc:sldMasterChg chg="delSldLayout">
        <pc:chgData name="vikas kumar sangwan" userId="a3467a985051c07d" providerId="LiveId" clId="{FAB5E7F6-9E2D-4DBE-8279-E44C749CE614}" dt="2023-01-16T06:24:51.715" v="73" actId="47"/>
        <pc:sldMasterMkLst>
          <pc:docMk/>
          <pc:sldMasterMk cId="3333391393" sldId="2147483674"/>
        </pc:sldMasterMkLst>
        <pc:sldLayoutChg chg="del">
          <pc:chgData name="vikas kumar sangwan" userId="a3467a985051c07d" providerId="LiveId" clId="{FAB5E7F6-9E2D-4DBE-8279-E44C749CE614}" dt="2023-01-16T06:24:51.715" v="73" actId="47"/>
          <pc:sldLayoutMkLst>
            <pc:docMk/>
            <pc:sldMasterMk cId="3333391393" sldId="2147483674"/>
            <pc:sldLayoutMk cId="3131660990" sldId="214748370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extLst>
      <p:ext uri="{BB962C8B-B14F-4D97-AF65-F5344CB8AC3E}">
        <p14:creationId xmlns:p14="http://schemas.microsoft.com/office/powerpoint/2010/main" val="1679068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extLst>
      <p:ext uri="{BB962C8B-B14F-4D97-AF65-F5344CB8AC3E}">
        <p14:creationId xmlns:p14="http://schemas.microsoft.com/office/powerpoint/2010/main" val="326403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13</a:t>
            </a:fld>
            <a:endParaRPr lang="en-US"/>
          </a:p>
        </p:txBody>
      </p:sp>
    </p:spTree>
    <p:extLst>
      <p:ext uri="{BB962C8B-B14F-4D97-AF65-F5344CB8AC3E}">
        <p14:creationId xmlns:p14="http://schemas.microsoft.com/office/powerpoint/2010/main" val="1914891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extLst>
      <p:ext uri="{BB962C8B-B14F-4D97-AF65-F5344CB8AC3E}">
        <p14:creationId xmlns:p14="http://schemas.microsoft.com/office/powerpoint/2010/main" val="2991733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15</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16</a:t>
            </a:fld>
            <a:endParaRPr lang="en-US"/>
          </a:p>
        </p:txBody>
      </p:sp>
    </p:spTree>
    <p:extLst>
      <p:ext uri="{BB962C8B-B14F-4D97-AF65-F5344CB8AC3E}">
        <p14:creationId xmlns:p14="http://schemas.microsoft.com/office/powerpoint/2010/main" val="1202670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17</a:t>
            </a:fld>
            <a:endParaRPr lang="en-US"/>
          </a:p>
        </p:txBody>
      </p:sp>
    </p:spTree>
    <p:extLst>
      <p:ext uri="{BB962C8B-B14F-4D97-AF65-F5344CB8AC3E}">
        <p14:creationId xmlns:p14="http://schemas.microsoft.com/office/powerpoint/2010/main" val="241632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18</a:t>
            </a:fld>
            <a:endParaRPr lang="en-US"/>
          </a:p>
        </p:txBody>
      </p:sp>
    </p:spTree>
    <p:extLst>
      <p:ext uri="{BB962C8B-B14F-4D97-AF65-F5344CB8AC3E}">
        <p14:creationId xmlns:p14="http://schemas.microsoft.com/office/powerpoint/2010/main" val="3903609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19</a:t>
            </a:fld>
            <a:endParaRPr lang="en-US"/>
          </a:p>
        </p:txBody>
      </p:sp>
    </p:spTree>
    <p:extLst>
      <p:ext uri="{BB962C8B-B14F-4D97-AF65-F5344CB8AC3E}">
        <p14:creationId xmlns:p14="http://schemas.microsoft.com/office/powerpoint/2010/main" val="31512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418462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210318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2520078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3441016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420120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1808714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409756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extLst>
      <p:ext uri="{BB962C8B-B14F-4D97-AF65-F5344CB8AC3E}">
        <p14:creationId xmlns:p14="http://schemas.microsoft.com/office/powerpoint/2010/main" val="117678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950B6C-FA3A-49C5-A595-33D9DEE9BA9E}" type="datetime1">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39634C-BE4A-4FF6-A141-7D664CBF0AE5}" type="datetime1">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0A087-DF1D-4452-AE63-655A8B108D00}" type="datetime1">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20D47-9749-4AA6-A30B-C026FF92B4E9}" type="datetime1">
              <a:rPr lang="en-US" smtClean="0">
                <a:solidFill>
                  <a:prstClr val="black">
                    <a:tint val="75000"/>
                  </a:prstClr>
                </a:solidFill>
              </a:rPr>
              <a:pPr/>
              <a:t>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2" name="Slide Number Placeholder 1"/>
          <p:cNvSpPr>
            <a:spLocks noGrp="1"/>
          </p:cNvSpPr>
          <p:nvPr>
            <p:ph type="sldNum" sz="quarter" idx="4"/>
          </p:nvPr>
        </p:nvSpPr>
        <p:spPr>
          <a:xfrm>
            <a:off x="11217910" y="6356350"/>
            <a:ext cx="443865"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fld id="{B83FCF91-FF2B-433B-9D07-B9AC1F3B8F7B}" type="slidenum">
              <a:rPr lang="en-US" smtClean="0"/>
              <a:pPr/>
              <a:t>‹#›</a:t>
            </a:fld>
            <a:endParaRPr lang="en-US"/>
          </a:p>
        </p:txBody>
      </p:sp>
    </p:spTree>
    <p:extLst>
      <p:ext uri="{BB962C8B-B14F-4D97-AF65-F5344CB8AC3E}">
        <p14:creationId xmlns:p14="http://schemas.microsoft.com/office/powerpoint/2010/main" val="278118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AD316F-AD10-409E-A3C4-BCEA8B989022}" type="datetime1">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2/8/2023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F103E0-3D32-4FA6-9107-B15F0204E6AB}" type="datetime1">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6E62B3-AD4A-4375-9247-31E2B3F8F7A1}" type="datetime1">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9156E-9A17-4AC3-8144-79ECDD5E2EF5}" type="datetime1">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3055AD-B1E6-4DFE-BB87-604287F5DF2C}" type="datetime1">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D0015-AED3-4534-8638-1092EF5B2F76}" type="datetime1">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9E1B48-0A3A-4733-9D27-487F04A4562E}" type="datetime1">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99F4AC-EE5D-49F0-AD94-44AB0D92A189}" type="datetime1">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theme" Target="../theme/theme2.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4DC81-684F-4645-B384-9806594DDEA3}" type="datetime1">
              <a:rPr lang="en-US" smtClean="0"/>
              <a:pPr/>
              <a:t>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 id="2147483705" r:id="rId15"/>
    <p:sldLayoutId id="2147483706" r:id="rId16"/>
    <p:sldLayoutId id="2147483707" r:id="rId17"/>
    <p:sldLayoutId id="2147483710" r:id="rId18"/>
    <p:sldLayoutId id="2147483711" r:id="rId19"/>
    <p:sldLayoutId id="2147483712" r:id="rId2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0" y="548830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105855" y="5935627"/>
            <a:ext cx="643204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1600" dirty="0">
              <a:latin typeface="Raleway ExtraBold" pitchFamily="34" charset="-52"/>
            </a:endParaRPr>
          </a:p>
        </p:txBody>
      </p:sp>
      <p:sp>
        <p:nvSpPr>
          <p:cNvPr id="26" name="TextBox 25"/>
          <p:cNvSpPr txBox="1">
            <a:spLocks noChangeArrowheads="1"/>
          </p:cNvSpPr>
          <p:nvPr/>
        </p:nvSpPr>
        <p:spPr bwMode="auto">
          <a:xfrm>
            <a:off x="1665464" y="1133383"/>
            <a:ext cx="8856649"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Apex Institute of Technology</a:t>
            </a:r>
          </a:p>
          <a:p>
            <a:pPr lvl="0" algn="ctr" defTabSz="622300">
              <a:lnSpc>
                <a:spcPct val="90000"/>
              </a:lnSpc>
              <a:spcBef>
                <a:spcPct val="0"/>
              </a:spcBef>
              <a:spcAft>
                <a:spcPct val="35000"/>
              </a:spcAft>
            </a:pPr>
            <a:r>
              <a:rPr lang="en-IN" altLang="en-US" sz="3200" b="1" dirty="0">
                <a:latin typeface="Times New Roman" panose="02020603050405020304" pitchFamily="18" charset="0"/>
                <a:ea typeface="Karla" pitchFamily="2" charset="0"/>
                <a:cs typeface="Times New Roman" panose="02020603050405020304" pitchFamily="18" charset="0"/>
                <a:sym typeface="+mn-ea"/>
              </a:rPr>
              <a:t>Department of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Design and Analysis of Algorithms– (21CSH-282)</a:t>
            </a:r>
          </a:p>
          <a:p>
            <a:pPr algn="ctr" defTabSz="622300">
              <a:lnSpc>
                <a:spcPct val="90000"/>
              </a:lnSpc>
              <a:spcBef>
                <a:spcPct val="0"/>
              </a:spcBef>
              <a:spcAft>
                <a:spcPct val="35000"/>
              </a:spcAft>
            </a:pPr>
            <a:r>
              <a:rPr lang="en-IN" altLang="en-US" sz="3200" dirty="0">
                <a:latin typeface="Times New Roman" panose="02020603050405020304" pitchFamily="18" charset="0"/>
                <a:ea typeface="Calibri" panose="020F0502020204030204" charset="0"/>
                <a:cs typeface="Times New Roman" panose="02020603050405020304" pitchFamily="18" charset="0"/>
                <a:sym typeface="+mn-ea"/>
              </a:rPr>
              <a:t>Prepared By: Mr. Vikas Kumar (E13657)</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3" name="Date Placeholder 2">
            <a:extLst>
              <a:ext uri="{FF2B5EF4-FFF2-40B4-BE49-F238E27FC236}">
                <a16:creationId xmlns:a16="http://schemas.microsoft.com/office/drawing/2014/main" id="{86E5656D-4FA8-4F65-AF5C-078625563C9B}"/>
              </a:ext>
            </a:extLst>
          </p:cNvPr>
          <p:cNvSpPr>
            <a:spLocks noGrp="1"/>
          </p:cNvSpPr>
          <p:nvPr>
            <p:ph type="dt" sz="half" idx="10"/>
          </p:nvPr>
        </p:nvSpPr>
        <p:spPr>
          <a:xfrm>
            <a:off x="557783" y="6107670"/>
            <a:ext cx="4009357" cy="365125"/>
          </a:xfrm>
        </p:spPr>
        <p:txBody>
          <a:bodyPr/>
          <a:lstStyle/>
          <a:p>
            <a:fld id="{F31D8481-65DA-4E66-8DEA-9D911E3A7999}" type="datetime1">
              <a:rPr lang="en-US" smtClean="0"/>
              <a:pPr/>
              <a:t>2/8/2023</a:t>
            </a:fld>
            <a:endParaRPr lang="en-US" dirty="0">
              <a:solidFill>
                <a:srgbClr val="C00000"/>
              </a:solidFill>
            </a:endParaRPr>
          </a:p>
        </p:txBody>
      </p:sp>
      <p:sp>
        <p:nvSpPr>
          <p:cNvPr id="4" name="Slide Number Placeholder 3">
            <a:extLst>
              <a:ext uri="{FF2B5EF4-FFF2-40B4-BE49-F238E27FC236}">
                <a16:creationId xmlns:a16="http://schemas.microsoft.com/office/drawing/2014/main" id="{3D8A8779-09FD-4563-BF5C-4B8853BE3D30}"/>
              </a:ext>
            </a:extLst>
          </p:cNvPr>
          <p:cNvSpPr>
            <a:spLocks noGrp="1"/>
          </p:cNvSpPr>
          <p:nvPr>
            <p:ph type="sldNum" sz="quarter" idx="12"/>
          </p:nvPr>
        </p:nvSpPr>
        <p:spPr/>
        <p:txBody>
          <a:bodyPr/>
          <a:lstStyle/>
          <a:p>
            <a:fld id="{BDCDBBEF-AA6C-4BA6-85B2-A17D7F280E38}" type="slidenum">
              <a:rPr lang="en-US" smtClean="0"/>
              <a:pPr/>
              <a:t>1</a:t>
            </a:fld>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Asymptotic analysis</a:t>
            </a:r>
            <a:endParaRPr lang="en-US" sz="28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10</a:t>
            </a:fld>
            <a:endParaRPr lang="en-IN" altLang="en-US"/>
          </a:p>
        </p:txBody>
      </p:sp>
      <p:sp>
        <p:nvSpPr>
          <p:cNvPr id="5" name="TextBox 4">
            <a:extLst>
              <a:ext uri="{FF2B5EF4-FFF2-40B4-BE49-F238E27FC236}">
                <a16:creationId xmlns:a16="http://schemas.microsoft.com/office/drawing/2014/main" id="{5F32B7EB-3822-4294-A229-B79DE6BFFDAC}"/>
              </a:ext>
            </a:extLst>
          </p:cNvPr>
          <p:cNvSpPr txBox="1"/>
          <p:nvPr/>
        </p:nvSpPr>
        <p:spPr>
          <a:xfrm>
            <a:off x="807720" y="1320228"/>
            <a:ext cx="8730418" cy="4664995"/>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Asymptotic analysis of an algorithm refers to defining the mathematical </a:t>
            </a:r>
            <a:r>
              <a:rPr lang="en-IN" sz="2000" dirty="0" err="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boundation</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/framing of its run-time performance. </a:t>
            </a:r>
            <a:endParaRPr lang="en-IN" sz="2000" dirty="0">
              <a:solidFill>
                <a:srgbClr val="262626"/>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Using asymptotic analysis, we can very well conclude the best case, average case, and worst case scenario of an algorithm.</a:t>
            </a:r>
            <a:endParaRPr lang="en-IN" sz="2000" dirty="0">
              <a:solidFill>
                <a:srgbClr val="262626"/>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Asymptotic analysis is input bound i.e. if there's no input to the algorithm, it is concluded to work in a constant time. Other than the "input" all other factors are considered constant.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2000" dirty="0">
                <a:solidFill>
                  <a:srgbClr val="262626"/>
                </a:solidFill>
                <a:effectLst/>
                <a:latin typeface="Times New Roman" panose="02020603050405020304" pitchFamily="18" charset="0"/>
                <a:ea typeface="Times New Roman" panose="02020603050405020304" pitchFamily="18" charset="0"/>
              </a:rPr>
              <a:t>Asymptotic analysis refers to computing the running time of any operation in mathematical units of computation. For example, the running time of one operation is computed as </a:t>
            </a:r>
            <a:r>
              <a:rPr lang="en-IN" sz="2000" i="1" dirty="0">
                <a:solidFill>
                  <a:srgbClr val="262626"/>
                </a:solidFill>
                <a:effectLst/>
                <a:latin typeface="Times New Roman" panose="02020603050405020304" pitchFamily="18" charset="0"/>
                <a:ea typeface="Times New Roman" panose="02020603050405020304" pitchFamily="18" charset="0"/>
              </a:rPr>
              <a:t>f</a:t>
            </a:r>
            <a:r>
              <a:rPr lang="en-IN" sz="2000" dirty="0">
                <a:solidFill>
                  <a:srgbClr val="262626"/>
                </a:solidFill>
                <a:effectLst/>
                <a:latin typeface="Times New Roman" panose="02020603050405020304" pitchFamily="18" charset="0"/>
                <a:ea typeface="Times New Roman" panose="02020603050405020304" pitchFamily="18" charset="0"/>
              </a:rPr>
              <a:t>(n), and maybe for another operation, it is computed as </a:t>
            </a:r>
            <a:r>
              <a:rPr lang="en-IN" sz="2000" i="1" dirty="0">
                <a:solidFill>
                  <a:srgbClr val="262626"/>
                </a:solidFill>
                <a:effectLst/>
                <a:latin typeface="Times New Roman" panose="02020603050405020304" pitchFamily="18" charset="0"/>
                <a:ea typeface="Times New Roman" panose="02020603050405020304" pitchFamily="18" charset="0"/>
              </a:rPr>
              <a:t>g</a:t>
            </a:r>
            <a:r>
              <a:rPr lang="en-IN" sz="2000" dirty="0">
                <a:solidFill>
                  <a:srgbClr val="262626"/>
                </a:solidFill>
                <a:effectLst/>
                <a:latin typeface="Times New Roman" panose="02020603050405020304" pitchFamily="18" charset="0"/>
                <a:ea typeface="Times New Roman" panose="02020603050405020304" pitchFamily="18" charset="0"/>
              </a:rPr>
              <a:t>(n</a:t>
            </a:r>
            <a:r>
              <a:rPr lang="en-IN" sz="2000" baseline="30000" dirty="0">
                <a:solidFill>
                  <a:srgbClr val="262626"/>
                </a:solidFill>
                <a:effectLst/>
                <a:latin typeface="Times New Roman" panose="02020603050405020304" pitchFamily="18" charset="0"/>
                <a:ea typeface="Times New Roman" panose="02020603050405020304" pitchFamily="18" charset="0"/>
              </a:rPr>
              <a:t>2</a:t>
            </a:r>
            <a:r>
              <a:rPr lang="en-IN" sz="2000" dirty="0">
                <a:solidFill>
                  <a:srgbClr val="262626"/>
                </a:solidFill>
                <a:effectLst/>
                <a:latin typeface="Times New Roman" panose="02020603050405020304" pitchFamily="18" charset="0"/>
                <a:ea typeface="Times New Roman" panose="02020603050405020304" pitchFamily="18" charset="0"/>
              </a:rPr>
              <a:t>). This means the first operation’s running time will increase linearly with the increase in </a:t>
            </a:r>
            <a:r>
              <a:rPr lang="en-IN" sz="2000" b="1" dirty="0">
                <a:solidFill>
                  <a:srgbClr val="262626"/>
                </a:solidFill>
                <a:effectLst/>
                <a:latin typeface="Times New Roman" panose="02020603050405020304" pitchFamily="18" charset="0"/>
                <a:ea typeface="Times New Roman" panose="02020603050405020304" pitchFamily="18" charset="0"/>
              </a:rPr>
              <a:t>n</a:t>
            </a:r>
            <a:r>
              <a:rPr lang="en-IN" sz="2000" dirty="0">
                <a:solidFill>
                  <a:srgbClr val="262626"/>
                </a:solidFill>
                <a:effectLst/>
                <a:latin typeface="Times New Roman" panose="02020603050405020304" pitchFamily="18" charset="0"/>
                <a:ea typeface="Times New Roman" panose="02020603050405020304" pitchFamily="18" charset="0"/>
              </a:rPr>
              <a:t> and the running time of the second operation will increase exponentially when </a:t>
            </a:r>
            <a:r>
              <a:rPr lang="en-IN" sz="2000" b="1" dirty="0">
                <a:solidFill>
                  <a:srgbClr val="262626"/>
                </a:solidFill>
                <a:effectLst/>
                <a:latin typeface="Times New Roman" panose="02020603050405020304" pitchFamily="18" charset="0"/>
                <a:ea typeface="Times New Roman" panose="02020603050405020304" pitchFamily="18" charset="0"/>
              </a:rPr>
              <a:t>n</a:t>
            </a:r>
            <a:r>
              <a:rPr lang="en-IN" sz="2000" dirty="0">
                <a:solidFill>
                  <a:srgbClr val="262626"/>
                </a:solidFill>
                <a:effectLst/>
                <a:latin typeface="Times New Roman" panose="02020603050405020304" pitchFamily="18" charset="0"/>
                <a:ea typeface="Times New Roman" panose="02020603050405020304" pitchFamily="18" charset="0"/>
              </a:rPr>
              <a:t> increases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51610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11</a:t>
            </a:fld>
            <a:endParaRPr lang="en-IN" altLang="en-US"/>
          </a:p>
        </p:txBody>
      </p:sp>
      <p:sp>
        <p:nvSpPr>
          <p:cNvPr id="5" name="TextBox 4">
            <a:extLst>
              <a:ext uri="{FF2B5EF4-FFF2-40B4-BE49-F238E27FC236}">
                <a16:creationId xmlns:a16="http://schemas.microsoft.com/office/drawing/2014/main" id="{D70400E1-CB4A-7A2E-23EE-B75715DADE0A}"/>
              </a:ext>
            </a:extLst>
          </p:cNvPr>
          <p:cNvSpPr txBox="1"/>
          <p:nvPr/>
        </p:nvSpPr>
        <p:spPr>
          <a:xfrm>
            <a:off x="2484120" y="1298124"/>
            <a:ext cx="8336280" cy="1269194"/>
          </a:xfrm>
          <a:prstGeom prst="rect">
            <a:avLst/>
          </a:prstGeom>
          <a:noFill/>
        </p:spPr>
        <p:txBody>
          <a:bodyPr wrap="square">
            <a:spAutoFit/>
          </a:bodyPr>
          <a:lstStyle/>
          <a:p>
            <a:pPr algn="just">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Usually, the time required by an algorithm falls under three types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Best Case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Minimum time required for program execution.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DEBDF03-8311-4CC8-9A48-9696A37D55B6}"/>
              </a:ext>
            </a:extLst>
          </p:cNvPr>
          <p:cNvPicPr>
            <a:picLocks noChangeAspect="1"/>
          </p:cNvPicPr>
          <p:nvPr/>
        </p:nvPicPr>
        <p:blipFill>
          <a:blip r:embed="rId3"/>
          <a:stretch>
            <a:fillRect/>
          </a:stretch>
        </p:blipFill>
        <p:spPr>
          <a:xfrm>
            <a:off x="4121418" y="2927100"/>
            <a:ext cx="3949164" cy="2632776"/>
          </a:xfrm>
          <a:prstGeom prst="rect">
            <a:avLst/>
          </a:prstGeom>
        </p:spPr>
      </p:pic>
    </p:spTree>
    <p:extLst>
      <p:ext uri="{BB962C8B-B14F-4D97-AF65-F5344CB8AC3E}">
        <p14:creationId xmlns:p14="http://schemas.microsoft.com/office/powerpoint/2010/main" val="6325716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12</a:t>
            </a:fld>
            <a:endParaRPr lang="en-IN" altLang="en-US"/>
          </a:p>
        </p:txBody>
      </p:sp>
      <p:sp>
        <p:nvSpPr>
          <p:cNvPr id="5" name="TextBox 4">
            <a:extLst>
              <a:ext uri="{FF2B5EF4-FFF2-40B4-BE49-F238E27FC236}">
                <a16:creationId xmlns:a16="http://schemas.microsoft.com/office/drawing/2014/main" id="{D3BAAEA2-DEDE-716A-6F7D-81F1AA4FDEE1}"/>
              </a:ext>
            </a:extLst>
          </p:cNvPr>
          <p:cNvSpPr txBox="1"/>
          <p:nvPr/>
        </p:nvSpPr>
        <p:spPr>
          <a:xfrm>
            <a:off x="2612572" y="1522019"/>
            <a:ext cx="6836228" cy="405367"/>
          </a:xfrm>
          <a:prstGeom prst="rect">
            <a:avLst/>
          </a:prstGeom>
          <a:noFill/>
        </p:spPr>
        <p:txBody>
          <a:bodyPr wrap="square">
            <a:spAutoFit/>
          </a:bodyPr>
          <a:lstStyle/>
          <a:p>
            <a:pPr algn="just">
              <a:lnSpc>
                <a:spcPct val="107000"/>
              </a:lnSpc>
              <a:spcAft>
                <a:spcPts val="800"/>
              </a:spcAft>
            </a:pPr>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Average Case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Average time required for program execution.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5E32E7-EF6A-75CC-08E4-E0CC806F8C8A}"/>
              </a:ext>
            </a:extLst>
          </p:cNvPr>
          <p:cNvPicPr>
            <a:picLocks noChangeAspect="1"/>
          </p:cNvPicPr>
          <p:nvPr/>
        </p:nvPicPr>
        <p:blipFill>
          <a:blip r:embed="rId3"/>
          <a:stretch>
            <a:fillRect/>
          </a:stretch>
        </p:blipFill>
        <p:spPr>
          <a:xfrm>
            <a:off x="2505550" y="2267706"/>
            <a:ext cx="4292079" cy="2860751"/>
          </a:xfrm>
          <a:prstGeom prst="rect">
            <a:avLst/>
          </a:prstGeom>
        </p:spPr>
      </p:pic>
    </p:spTree>
    <p:extLst>
      <p:ext uri="{BB962C8B-B14F-4D97-AF65-F5344CB8AC3E}">
        <p14:creationId xmlns:p14="http://schemas.microsoft.com/office/powerpoint/2010/main" val="28403924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13</a:t>
            </a:fld>
            <a:endParaRPr lang="en-IN" altLang="en-US"/>
          </a:p>
        </p:txBody>
      </p:sp>
      <p:sp>
        <p:nvSpPr>
          <p:cNvPr id="5" name="TextBox 4">
            <a:extLst>
              <a:ext uri="{FF2B5EF4-FFF2-40B4-BE49-F238E27FC236}">
                <a16:creationId xmlns:a16="http://schemas.microsoft.com/office/drawing/2014/main" id="{C654FCD5-5E45-E810-51E1-454ECCFE8F65}"/>
              </a:ext>
            </a:extLst>
          </p:cNvPr>
          <p:cNvSpPr txBox="1"/>
          <p:nvPr/>
        </p:nvSpPr>
        <p:spPr>
          <a:xfrm>
            <a:off x="2383971" y="1502620"/>
            <a:ext cx="6945086" cy="400110"/>
          </a:xfrm>
          <a:prstGeom prst="rect">
            <a:avLst/>
          </a:prstGeom>
          <a:noFill/>
        </p:spPr>
        <p:txBody>
          <a:bodyPr wrap="square">
            <a:spAutoFit/>
          </a:bodyPr>
          <a:lstStyle/>
          <a:p>
            <a:r>
              <a:rPr lang="en-IN" sz="2000" b="1"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Worst Case</a:t>
            </a:r>
            <a:r>
              <a:rPr lang="en-IN" sz="2000" dirty="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 − Maximum time required for program execution.</a:t>
            </a:r>
            <a:endParaRPr lang="en-IN" sz="2000" dirty="0"/>
          </a:p>
        </p:txBody>
      </p:sp>
      <p:pic>
        <p:nvPicPr>
          <p:cNvPr id="6" name="Picture 5">
            <a:extLst>
              <a:ext uri="{FF2B5EF4-FFF2-40B4-BE49-F238E27FC236}">
                <a16:creationId xmlns:a16="http://schemas.microsoft.com/office/drawing/2014/main" id="{EE7F98C9-8888-2887-4610-AF320939B96E}"/>
              </a:ext>
            </a:extLst>
          </p:cNvPr>
          <p:cNvPicPr>
            <a:picLocks noChangeAspect="1"/>
          </p:cNvPicPr>
          <p:nvPr/>
        </p:nvPicPr>
        <p:blipFill>
          <a:blip r:embed="rId3"/>
          <a:stretch>
            <a:fillRect/>
          </a:stretch>
        </p:blipFill>
        <p:spPr>
          <a:xfrm>
            <a:off x="3485371" y="2573043"/>
            <a:ext cx="3375116" cy="2250077"/>
          </a:xfrm>
          <a:prstGeom prst="rect">
            <a:avLst/>
          </a:prstGeom>
        </p:spPr>
      </p:pic>
    </p:spTree>
    <p:extLst>
      <p:ext uri="{BB962C8B-B14F-4D97-AF65-F5344CB8AC3E}">
        <p14:creationId xmlns:p14="http://schemas.microsoft.com/office/powerpoint/2010/main" val="40264890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i="1" dirty="0">
                <a:latin typeface="Times New Roman" panose="02020603050405020304" pitchFamily="18" charset="0"/>
                <a:cs typeface="Times New Roman" panose="02020603050405020304" pitchFamily="18" charset="0"/>
              </a:rPr>
              <a:t>Algorithm design techniques</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14</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xfrm>
            <a:off x="838200" y="1522412"/>
            <a:ext cx="10515600" cy="4351338"/>
          </a:xfrm>
          <a:ln>
            <a:solidFill>
              <a:schemeClr val="tx1"/>
            </a:solidFill>
          </a:ln>
        </p:spPr>
        <p:txBody>
          <a:bodyPr>
            <a:normAutofit/>
          </a:bodyPr>
          <a:lstStyle/>
          <a:p>
            <a:pPr marL="457200" indent="-457200">
              <a:buFont typeface="Arial" pitchFamily="34" charset="0"/>
              <a:buChar char="•"/>
            </a:pPr>
            <a:r>
              <a:rPr lang="en-IN" sz="3600" dirty="0">
                <a:latin typeface="Times New Roman" panose="02020603050405020304" pitchFamily="18" charset="0"/>
                <a:cs typeface="Times New Roman" panose="02020603050405020304" pitchFamily="18" charset="0"/>
              </a:rPr>
              <a:t>Divide and conquer algorithms. </a:t>
            </a:r>
          </a:p>
          <a:p>
            <a:pPr marL="457200" indent="-457200">
              <a:buFont typeface="Arial" pitchFamily="34" charset="0"/>
              <a:buChar char="•"/>
            </a:pPr>
            <a:r>
              <a:rPr lang="en-IN" sz="3600" dirty="0">
                <a:latin typeface="Times New Roman" panose="02020603050405020304" pitchFamily="18" charset="0"/>
                <a:cs typeface="Times New Roman" panose="02020603050405020304" pitchFamily="18" charset="0"/>
              </a:rPr>
              <a:t>Greedy algorithms.</a:t>
            </a:r>
          </a:p>
          <a:p>
            <a:pPr marL="457200" indent="-457200"/>
            <a:r>
              <a:rPr lang="en-IN" sz="3600" dirty="0">
                <a:latin typeface="Times New Roman" panose="02020603050405020304" pitchFamily="18" charset="0"/>
                <a:cs typeface="Times New Roman" panose="02020603050405020304" pitchFamily="18" charset="0"/>
              </a:rPr>
              <a:t>Dynamic programming algorithms.</a:t>
            </a:r>
          </a:p>
          <a:p>
            <a:pPr marL="457200" indent="-457200"/>
            <a:r>
              <a:rPr lang="en-IN" sz="3600" dirty="0">
                <a:latin typeface="Times New Roman" panose="02020603050405020304" pitchFamily="18" charset="0"/>
                <a:cs typeface="Times New Roman" panose="02020603050405020304" pitchFamily="18" charset="0"/>
              </a:rPr>
              <a:t>Backtracking algorithms. </a:t>
            </a:r>
          </a:p>
          <a:p>
            <a:pPr marL="457200" indent="-457200">
              <a:buFont typeface="Arial" pitchFamily="34" charset="0"/>
              <a:buChar char="•"/>
            </a:pPr>
            <a:r>
              <a:rPr lang="en-IN" sz="3600" dirty="0">
                <a:latin typeface="Times New Roman" panose="02020603050405020304" pitchFamily="18" charset="0"/>
                <a:cs typeface="Times New Roman" panose="02020603050405020304" pitchFamily="18" charset="0"/>
              </a:rPr>
              <a:t>Branch and bound algorithm</a:t>
            </a:r>
          </a:p>
        </p:txBody>
      </p:sp>
    </p:spTree>
    <p:extLst>
      <p:ext uri="{BB962C8B-B14F-4D97-AF65-F5344CB8AC3E}">
        <p14:creationId xmlns:p14="http://schemas.microsoft.com/office/powerpoint/2010/main" val="5273442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i="1" dirty="0">
                <a:latin typeface="Times New Roman" panose="02020603050405020304" pitchFamily="18" charset="0"/>
                <a:cs typeface="Times New Roman" panose="02020603050405020304" pitchFamily="18" charset="0"/>
              </a:rPr>
              <a:t>Example</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15</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ln>
            <a:solidFill>
              <a:schemeClr val="tx1"/>
            </a:solidFill>
          </a:ln>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Write an algorithm to determine a student’s final grade and indicate whether it is passing or failing. The final grade is calculated as the average of four marks</a:t>
            </a:r>
            <a:r>
              <a:rPr lang="en-US" sz="2400" dirty="0">
                <a:latin typeface="Times New Roman" panose="02020603050405020304" pitchFamily="18" charset="0"/>
                <a:cs typeface="Times New Roman" panose="02020603050405020304" pitchFamily="18" charset="0"/>
              </a:rPr>
              <a:t>. </a:t>
            </a:r>
          </a:p>
          <a:p>
            <a:pPr marL="0" indent="0">
              <a:buNone/>
            </a:pPr>
            <a:r>
              <a:rPr lang="en-US" sz="2400" b="1" u="sng" dirty="0">
                <a:latin typeface="Times New Roman" panose="02020603050405020304" pitchFamily="18" charset="0"/>
                <a:cs typeface="Times New Roman" panose="02020603050405020304" pitchFamily="18" charset="0"/>
              </a:rPr>
              <a:t>Algorithm: </a:t>
            </a:r>
          </a:p>
          <a:p>
            <a:r>
              <a:rPr lang="en-US" sz="2400" dirty="0">
                <a:latin typeface="Times New Roman" panose="02020603050405020304" pitchFamily="18" charset="0"/>
                <a:cs typeface="Times New Roman" panose="02020603050405020304" pitchFamily="18" charset="0"/>
              </a:rPr>
              <a:t> Input a set of 4 marks. </a:t>
            </a:r>
          </a:p>
          <a:p>
            <a:r>
              <a:rPr lang="en-US" sz="2400" dirty="0">
                <a:latin typeface="Times New Roman" panose="02020603050405020304" pitchFamily="18" charset="0"/>
                <a:cs typeface="Times New Roman" panose="02020603050405020304" pitchFamily="18" charset="0"/>
              </a:rPr>
              <a:t> Calculate their average by summing and dividing by 4. </a:t>
            </a:r>
          </a:p>
          <a:p>
            <a:r>
              <a:rPr lang="en-US" sz="2400" dirty="0">
                <a:latin typeface="Times New Roman" panose="02020603050405020304" pitchFamily="18" charset="0"/>
                <a:cs typeface="Times New Roman" panose="02020603050405020304" pitchFamily="18" charset="0"/>
              </a:rPr>
              <a:t> if the average is below 50 </a:t>
            </a:r>
          </a:p>
          <a:p>
            <a:r>
              <a:rPr lang="en-US" sz="2400" dirty="0">
                <a:latin typeface="Times New Roman" panose="02020603050405020304" pitchFamily="18" charset="0"/>
                <a:cs typeface="Times New Roman" panose="02020603050405020304" pitchFamily="18" charset="0"/>
              </a:rPr>
              <a:t> Print “FAIL” </a:t>
            </a:r>
          </a:p>
          <a:p>
            <a:r>
              <a:rPr lang="en-US" sz="2400" dirty="0">
                <a:latin typeface="Times New Roman" panose="02020603050405020304" pitchFamily="18" charset="0"/>
                <a:cs typeface="Times New Roman" panose="02020603050405020304" pitchFamily="18" charset="0"/>
              </a:rPr>
              <a:t> else </a:t>
            </a:r>
          </a:p>
          <a:p>
            <a:r>
              <a:rPr lang="en-US" sz="2400" dirty="0">
                <a:latin typeface="Times New Roman" panose="02020603050405020304" pitchFamily="18" charset="0"/>
                <a:cs typeface="Times New Roman" panose="02020603050405020304" pitchFamily="18" charset="0"/>
              </a:rPr>
              <a:t> Print “PASS”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7775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i="1" dirty="0">
                <a:latin typeface="Times New Roman" panose="02020603050405020304" pitchFamily="18" charset="0"/>
                <a:cs typeface="Times New Roman" panose="02020603050405020304" pitchFamily="18" charset="0"/>
              </a:rPr>
              <a:t>Example</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16</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ln>
            <a:solidFill>
              <a:schemeClr val="tx1"/>
            </a:solidFill>
          </a:ln>
        </p:spPr>
        <p:txBody>
          <a:bodyPr>
            <a:normAutofit lnSpcReduction="10000"/>
          </a:bodyPr>
          <a:lstStyle/>
          <a:p>
            <a:pPr marL="0" indent="0">
              <a:buNone/>
            </a:pPr>
            <a:r>
              <a:rPr lang="en-IN" b="1" u="sng" dirty="0" err="1">
                <a:latin typeface="Times New Roman" panose="02020603050405020304" pitchFamily="18" charset="0"/>
                <a:cs typeface="Times New Roman" panose="02020603050405020304" pitchFamily="18" charset="0"/>
              </a:rPr>
              <a:t>Psuedocode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Step 1: Input M1,M2,M3,M4 . </a:t>
            </a:r>
          </a:p>
          <a:p>
            <a:r>
              <a:rPr lang="en-IN" dirty="0">
                <a:latin typeface="Times New Roman" panose="02020603050405020304" pitchFamily="18" charset="0"/>
                <a:cs typeface="Times New Roman" panose="02020603050405020304" pitchFamily="18" charset="0"/>
              </a:rPr>
              <a:t> Step 2: GRADE (M1+M2+M3+M4)/4 . </a:t>
            </a:r>
          </a:p>
          <a:p>
            <a:r>
              <a:rPr lang="en-IN" dirty="0">
                <a:latin typeface="Times New Roman" panose="02020603050405020304" pitchFamily="18" charset="0"/>
                <a:cs typeface="Times New Roman" panose="02020603050405020304" pitchFamily="18" charset="0"/>
              </a:rPr>
              <a:t> Step 3: if (GRADE &lt; 50) </a:t>
            </a:r>
          </a:p>
          <a:p>
            <a:r>
              <a:rPr lang="en-IN" dirty="0">
                <a:latin typeface="Times New Roman" panose="02020603050405020304" pitchFamily="18" charset="0"/>
                <a:cs typeface="Times New Roman" panose="02020603050405020304" pitchFamily="18" charset="0"/>
              </a:rPr>
              <a:t> then </a:t>
            </a:r>
          </a:p>
          <a:p>
            <a:r>
              <a:rPr lang="en-IN" dirty="0">
                <a:latin typeface="Times New Roman" panose="02020603050405020304" pitchFamily="18" charset="0"/>
                <a:cs typeface="Times New Roman" panose="02020603050405020304" pitchFamily="18" charset="0"/>
              </a:rPr>
              <a:t> Print “FAIL” </a:t>
            </a:r>
          </a:p>
          <a:p>
            <a:r>
              <a:rPr lang="en-IN" dirty="0">
                <a:latin typeface="Times New Roman" panose="02020603050405020304" pitchFamily="18" charset="0"/>
                <a:cs typeface="Times New Roman" panose="02020603050405020304" pitchFamily="18" charset="0"/>
              </a:rPr>
              <a:t> else </a:t>
            </a:r>
          </a:p>
          <a:p>
            <a:r>
              <a:rPr lang="en-IN" dirty="0">
                <a:latin typeface="Times New Roman" panose="02020603050405020304" pitchFamily="18" charset="0"/>
                <a:cs typeface="Times New Roman" panose="02020603050405020304" pitchFamily="18" charset="0"/>
              </a:rPr>
              <a:t> Print “PASS” </a:t>
            </a:r>
          </a:p>
          <a:p>
            <a:r>
              <a:rPr lang="en-IN" dirty="0">
                <a:latin typeface="Times New Roman" panose="02020603050405020304" pitchFamily="18" charset="0"/>
                <a:cs typeface="Times New Roman" panose="02020603050405020304" pitchFamily="18" charset="0"/>
              </a:rPr>
              <a:t> End if</a:t>
            </a:r>
          </a:p>
        </p:txBody>
      </p:sp>
    </p:spTree>
    <p:extLst>
      <p:ext uri="{BB962C8B-B14F-4D97-AF65-F5344CB8AC3E}">
        <p14:creationId xmlns:p14="http://schemas.microsoft.com/office/powerpoint/2010/main" val="13058133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u="sng" dirty="0">
                <a:latin typeface="Times New Roman" panose="02020603050405020304" pitchFamily="18" charset="0"/>
                <a:cs typeface="Times New Roman" panose="02020603050405020304" pitchFamily="18" charset="0"/>
              </a:rPr>
              <a:t>TASKS END OF LECTURE LEARNING (TELL):</a:t>
            </a:r>
            <a:endParaRPr lang="en-US" sz="2800" b="1" u="sng"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17</a:t>
            </a:fld>
            <a:endParaRPr lang="en-IN" altLang="en-US"/>
          </a:p>
        </p:txBody>
      </p:sp>
      <p:sp>
        <p:nvSpPr>
          <p:cNvPr id="5" name="TextBox 4">
            <a:extLst>
              <a:ext uri="{FF2B5EF4-FFF2-40B4-BE49-F238E27FC236}">
                <a16:creationId xmlns:a16="http://schemas.microsoft.com/office/drawing/2014/main" id="{78D43B82-8669-A6A2-5732-2CA1D8BF7E9E}"/>
              </a:ext>
            </a:extLst>
          </p:cNvPr>
          <p:cNvSpPr txBox="1"/>
          <p:nvPr/>
        </p:nvSpPr>
        <p:spPr>
          <a:xfrm>
            <a:off x="807719" y="1110417"/>
            <a:ext cx="11026317" cy="4830168"/>
          </a:xfrm>
          <a:prstGeom prst="rect">
            <a:avLst/>
          </a:prstGeom>
          <a:noFill/>
        </p:spPr>
        <p:txBody>
          <a:bodyPr wrap="square">
            <a:spAutoFit/>
          </a:bodyPr>
          <a:lstStyle/>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Locker doors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There are n lockers in a hallway numbered sequentially from 1 to n. Initially, all the locker doors are closed. You make n passes by the lockers, each time starting with locker #1. On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pass,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 1, 2, . . . , n, you toggle the door of every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ith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locker: if the door is closed, you open it; if it is open, you close it. After the last pass, which locker doors are open and which are closed? How many of them are open?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What does Euclid’s algorithm do for a pair of integers in which the first is smaller than the second? What is the maximum number of times this can happen during the algorithm’s execution on such an input?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2144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u="sng" dirty="0">
                <a:latin typeface="Times New Roman" panose="02020603050405020304" pitchFamily="18" charset="0"/>
                <a:cs typeface="Times New Roman" panose="02020603050405020304" pitchFamily="18" charset="0"/>
              </a:rPr>
              <a:t>TASKS END OF LECTURE LEARNING (TELL):</a:t>
            </a:r>
            <a:endParaRPr lang="en-US" sz="28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18</a:t>
            </a:fld>
            <a:endParaRPr lang="en-IN" altLang="en-US"/>
          </a:p>
        </p:txBody>
      </p:sp>
      <p:sp>
        <p:nvSpPr>
          <p:cNvPr id="5" name="TextBox 4">
            <a:extLst>
              <a:ext uri="{FF2B5EF4-FFF2-40B4-BE49-F238E27FC236}">
                <a16:creationId xmlns:a16="http://schemas.microsoft.com/office/drawing/2014/main" id="{29D5B2F9-D788-FBDF-1A77-6202AABEB888}"/>
              </a:ext>
            </a:extLst>
          </p:cNvPr>
          <p:cNvSpPr txBox="1"/>
          <p:nvPr/>
        </p:nvSpPr>
        <p:spPr>
          <a:xfrm>
            <a:off x="807721" y="1554961"/>
            <a:ext cx="10590382" cy="4434997"/>
          </a:xfrm>
          <a:prstGeom prst="rect">
            <a:avLst/>
          </a:prstGeom>
          <a:noFill/>
        </p:spPr>
        <p:txBody>
          <a:bodyPr wrap="square">
            <a:spAutoFit/>
          </a:bodyPr>
          <a:lstStyle/>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3:</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Design an algorithm to find all the common elements in two sorted lists of numbers. For example, for the lists 2, 5, 5, 5, and 2, 2, 3, 5, 5, 7, the output should be 2, 5, 5. What is the maximum number of comparisons your algorithm makes if the lengths of the two given lists are </a:t>
            </a:r>
            <a:r>
              <a:rPr lang="en-IN" sz="2400" i="1" dirty="0">
                <a:effectLst/>
                <a:latin typeface="Times New Roman" panose="02020603050405020304" pitchFamily="18" charset="0"/>
                <a:ea typeface="TimesTen-Roman"/>
                <a:cs typeface="Times New Roman" panose="02020603050405020304" pitchFamily="18" charset="0"/>
              </a:rPr>
              <a:t>m </a:t>
            </a:r>
            <a:r>
              <a:rPr lang="en-IN" sz="2400" dirty="0">
                <a:effectLst/>
                <a:latin typeface="Times New Roman" panose="02020603050405020304" pitchFamily="18" charset="0"/>
                <a:ea typeface="TimesTen-Roman"/>
                <a:cs typeface="Times New Roman" panose="02020603050405020304" pitchFamily="18" charset="0"/>
              </a:rPr>
              <a:t>and </a:t>
            </a:r>
            <a:r>
              <a:rPr lang="en-IN" sz="2400" i="1" dirty="0">
                <a:effectLst/>
                <a:latin typeface="Times New Roman" panose="02020603050405020304" pitchFamily="18" charset="0"/>
                <a:ea typeface="TimesTen-Roman"/>
                <a:cs typeface="Times New Roman" panose="02020603050405020304" pitchFamily="18" charset="0"/>
              </a:rPr>
              <a:t>n, </a:t>
            </a:r>
            <a:r>
              <a:rPr lang="en-IN" sz="2400" dirty="0">
                <a:effectLst/>
                <a:latin typeface="Times New Roman" panose="02020603050405020304" pitchFamily="18" charset="0"/>
                <a:ea typeface="TimesTen-Roman"/>
                <a:cs typeface="Times New Roman" panose="02020603050405020304" pitchFamily="18" charset="0"/>
              </a:rPr>
              <a:t>respectively?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TimesTen-Roman"/>
                <a:cs typeface="Times New Roman" panose="02020603050405020304" pitchFamily="18" charset="0"/>
              </a:rPr>
              <a:t>Describe the algorithm used by your </a:t>
            </a:r>
            <a:r>
              <a:rPr lang="en-IN" sz="2400" dirty="0" err="1">
                <a:effectLst/>
                <a:latin typeface="Times New Roman" panose="02020603050405020304" pitchFamily="18" charset="0"/>
                <a:ea typeface="TimesTen-Roman"/>
                <a:cs typeface="Times New Roman" panose="02020603050405020304" pitchFamily="18" charset="0"/>
              </a:rPr>
              <a:t>favorite</a:t>
            </a:r>
            <a:r>
              <a:rPr lang="en-IN" sz="2400" dirty="0">
                <a:effectLst/>
                <a:latin typeface="Times New Roman" panose="02020603050405020304" pitchFamily="18" charset="0"/>
                <a:ea typeface="TimesTen-Roman"/>
                <a:cs typeface="Times New Roman" panose="02020603050405020304" pitchFamily="18" charset="0"/>
              </a:rPr>
              <a:t> ATM machine in dispensing cash. (You may give your description in either English or pseudocode, whichever you find more convenient.)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81067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kumimoji="0" lang="en-IN" sz="28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TASKS END OF LECTURE LEARNING (TELL):</a:t>
            </a:r>
            <a:endParaRPr lang="en-US" sz="36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19</a:t>
            </a:fld>
            <a:endParaRPr lang="en-IN" altLang="en-US"/>
          </a:p>
        </p:txBody>
      </p:sp>
      <p:sp>
        <p:nvSpPr>
          <p:cNvPr id="5" name="TextBox 4">
            <a:extLst>
              <a:ext uri="{FF2B5EF4-FFF2-40B4-BE49-F238E27FC236}">
                <a16:creationId xmlns:a16="http://schemas.microsoft.com/office/drawing/2014/main" id="{8F282A75-09A2-1FC6-2423-5A18FC4AC82F}"/>
              </a:ext>
            </a:extLst>
          </p:cNvPr>
          <p:cNvSpPr txBox="1"/>
          <p:nvPr/>
        </p:nvSpPr>
        <p:spPr>
          <a:xfrm>
            <a:off x="807720" y="1064827"/>
            <a:ext cx="10324568" cy="4921347"/>
          </a:xfrm>
          <a:prstGeom prst="rect">
            <a:avLst/>
          </a:prstGeom>
          <a:noFill/>
        </p:spPr>
        <p:txBody>
          <a:bodyPr wrap="square">
            <a:spAutoFit/>
          </a:bodyPr>
          <a:lstStyle/>
          <a:p>
            <a:pPr algn="just">
              <a:lnSpc>
                <a:spcPct val="107000"/>
              </a:lnSpc>
              <a:spcAft>
                <a:spcPts val="800"/>
              </a:spcAft>
            </a:pPr>
            <a:r>
              <a:rPr lang="en-IN" sz="1800" dirty="0">
                <a:effectLst/>
                <a:latin typeface="Times New Roman" panose="02020603050405020304" pitchFamily="18" charset="0"/>
                <a:ea typeface="TimesTen-Roman"/>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TASK 5:</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New World puzzle</a:t>
            </a:r>
            <a:r>
              <a:rPr lang="en-IN" sz="24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TimesTen-Roman"/>
                <a:cs typeface="Times New Roman" panose="02020603050405020304" pitchFamily="18" charset="0"/>
              </a:rPr>
              <a:t>There are four people who want to cross a rickety bridge; they all begin on the same side. You have 17 minutes to get them all across to the other side. It is night, and they have one flashlight. A maximum of two people can cross the bridge at one time. Any party that crosses, either one or two people, must have the flashlight with them. The flashlight must be walked back and forth; it cannot be thrown, for example. Person 1 takes 1 minute to cross the bridge, person 2 takes 2 minutes, person 3 takes 5 minutes, and person 4 takes 10 minutes. A pair must walk together at the rate of the slower person’s pace. (Note: According to a </a:t>
            </a:r>
            <a:r>
              <a:rPr lang="en-IN" sz="2400" dirty="0" err="1">
                <a:effectLst/>
                <a:latin typeface="Times New Roman" panose="02020603050405020304" pitchFamily="18" charset="0"/>
                <a:ea typeface="TimesTen-Roman"/>
                <a:cs typeface="Times New Roman" panose="02020603050405020304" pitchFamily="18" charset="0"/>
              </a:rPr>
              <a:t>rumor</a:t>
            </a:r>
            <a:r>
              <a:rPr lang="en-IN" sz="2400" dirty="0">
                <a:effectLst/>
                <a:latin typeface="Times New Roman" panose="02020603050405020304" pitchFamily="18" charset="0"/>
                <a:ea typeface="TimesTen-Roman"/>
                <a:cs typeface="Times New Roman" panose="02020603050405020304" pitchFamily="18" charset="0"/>
              </a:rPr>
              <a:t> on the Internet, interviewers at a well-known software company located near Seattle have given this problem to interviewees.)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30045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lstStyle/>
          <a:p>
            <a:r>
              <a:rPr lang="en-IN" sz="3600" b="1" dirty="0">
                <a:latin typeface="Times New Roman" panose="02020603050405020304" pitchFamily="18" charset="0"/>
                <a:cs typeface="Times New Roman" panose="02020603050405020304" pitchFamily="18" charset="0"/>
              </a:rPr>
              <a:t>Content</a:t>
            </a:r>
            <a:endParaRPr lang="en-US" sz="36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a:t>
            </a:fld>
            <a:endParaRPr lang="en-IN" altLang="en-US"/>
          </a:p>
        </p:txBody>
      </p:sp>
      <p:graphicFrame>
        <p:nvGraphicFramePr>
          <p:cNvPr id="5" name="Table 4">
            <a:extLst>
              <a:ext uri="{FF2B5EF4-FFF2-40B4-BE49-F238E27FC236}">
                <a16:creationId xmlns:a16="http://schemas.microsoft.com/office/drawing/2014/main" id="{3ACC24F6-D293-5492-44B3-E38DD06F9CF1}"/>
              </a:ext>
            </a:extLst>
          </p:cNvPr>
          <p:cNvGraphicFramePr>
            <a:graphicFrameLocks noGrp="1"/>
          </p:cNvGraphicFramePr>
          <p:nvPr>
            <p:extLst>
              <p:ext uri="{D42A27DB-BD31-4B8C-83A1-F6EECF244321}">
                <p14:modId xmlns:p14="http://schemas.microsoft.com/office/powerpoint/2010/main" val="2046956585"/>
              </p:ext>
            </p:extLst>
          </p:nvPr>
        </p:nvGraphicFramePr>
        <p:xfrm>
          <a:off x="1054462" y="1693946"/>
          <a:ext cx="7850052" cy="3792453"/>
        </p:xfrm>
        <a:graphic>
          <a:graphicData uri="http://schemas.openxmlformats.org/drawingml/2006/table">
            <a:tbl>
              <a:tblPr firstRow="1" firstCol="1" bandRow="1">
                <a:tableStyleId>{5C22544A-7EE6-4342-B048-85BDC9FD1C3A}</a:tableStyleId>
              </a:tblPr>
              <a:tblGrid>
                <a:gridCol w="7850052">
                  <a:extLst>
                    <a:ext uri="{9D8B030D-6E8A-4147-A177-3AD203B41FA5}">
                      <a16:colId xmlns:a16="http://schemas.microsoft.com/office/drawing/2014/main" val="208200147"/>
                    </a:ext>
                  </a:extLst>
                </a:gridCol>
              </a:tblGrid>
              <a:tr h="1343751">
                <a:tc>
                  <a:txBody>
                    <a:bodyPr/>
                    <a:lstStyle/>
                    <a:p>
                      <a:pPr algn="just">
                        <a:lnSpc>
                          <a:spcPct val="115000"/>
                        </a:lnSpc>
                        <a:spcAft>
                          <a:spcPts val="800"/>
                        </a:spcAft>
                      </a:pPr>
                      <a:r>
                        <a:rPr lang="en-IN" sz="3200" dirty="0">
                          <a:effectLst/>
                          <a:latin typeface="Times New Roman" panose="02020603050405020304" pitchFamily="18" charset="0"/>
                          <a:cs typeface="Times New Roman" panose="02020603050405020304" pitchFamily="18" charset="0"/>
                        </a:rPr>
                        <a:t>Analysis Framework: Worst case analysis.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6339520"/>
                  </a:ext>
                </a:extLst>
              </a:tr>
              <a:tr h="1224351">
                <a:tc>
                  <a:txBody>
                    <a:bodyPr/>
                    <a:lstStyle/>
                    <a:p>
                      <a:pPr algn="just">
                        <a:lnSpc>
                          <a:spcPct val="115000"/>
                        </a:lnSpc>
                        <a:spcAft>
                          <a:spcPts val="800"/>
                        </a:spcAft>
                      </a:pPr>
                      <a:r>
                        <a:rPr lang="en-IN" sz="3200" dirty="0">
                          <a:effectLst/>
                          <a:latin typeface="Times New Roman" panose="02020603050405020304" pitchFamily="18" charset="0"/>
                          <a:cs typeface="Times New Roman" panose="02020603050405020304" pitchFamily="18" charset="0"/>
                        </a:rPr>
                        <a:t>Analysis Framework: Average case analysis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954287"/>
                  </a:ext>
                </a:extLst>
              </a:tr>
              <a:tr h="1224351">
                <a:tc>
                  <a:txBody>
                    <a:bodyPr/>
                    <a:lstStyle/>
                    <a:p>
                      <a:pPr algn="just">
                        <a:lnSpc>
                          <a:spcPct val="115000"/>
                        </a:lnSpc>
                        <a:spcAft>
                          <a:spcPts val="800"/>
                        </a:spcAft>
                      </a:pPr>
                      <a:r>
                        <a:rPr lang="en-IN" sz="3200" dirty="0">
                          <a:effectLst/>
                          <a:latin typeface="Times New Roman" panose="02020603050405020304" pitchFamily="18" charset="0"/>
                          <a:cs typeface="Times New Roman" panose="02020603050405020304" pitchFamily="18" charset="0"/>
                        </a:rPr>
                        <a:t>Analysis Framework: Best case analysis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4416555"/>
                  </a:ext>
                </a:extLst>
              </a:tr>
            </a:tbl>
          </a:graphicData>
        </a:graphic>
      </p:graphicFrame>
    </p:spTree>
    <p:extLst>
      <p:ext uri="{BB962C8B-B14F-4D97-AF65-F5344CB8AC3E}">
        <p14:creationId xmlns:p14="http://schemas.microsoft.com/office/powerpoint/2010/main" val="2167821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txBox="1">
            <a:spLocks noGrp="1"/>
          </p:cNvSpPr>
          <p:nvPr>
            <p:ph idx="1"/>
          </p:nvPr>
        </p:nvSpPr>
        <p:spPr>
          <a:xfrm>
            <a:off x="679450" y="1311275"/>
            <a:ext cx="10515600" cy="2010807"/>
          </a:xfrm>
          <a:prstGeom prst="rect">
            <a:avLst/>
          </a:prstGeom>
          <a:noFill/>
          <a:ln>
            <a:solidFill>
              <a:schemeClr val="tx1"/>
            </a:solidFill>
          </a:ln>
        </p:spPr>
        <p:txBody>
          <a:bodyPr wrap="square" rtlCol="0">
            <a:spAutoFit/>
          </a:bodyPr>
          <a:lstStyle/>
          <a:p>
            <a:pPr lvl="0"/>
            <a:r>
              <a:rPr lang="en-IN" sz="2400" b="1" i="1" dirty="0"/>
              <a:t>Fundamentals of Computer Algorithms</a:t>
            </a:r>
            <a:r>
              <a:rPr lang="en-IN" sz="2400" dirty="0"/>
              <a:t> 2nd Edition (2008) by </a:t>
            </a:r>
            <a:r>
              <a:rPr lang="en-IN" sz="2400" b="1" i="1" dirty="0"/>
              <a:t>Horowitz, </a:t>
            </a:r>
            <a:r>
              <a:rPr lang="en-IN" sz="2400" b="1" i="1" dirty="0" err="1"/>
              <a:t>Sahni</a:t>
            </a:r>
            <a:r>
              <a:rPr lang="en-IN" sz="2400" b="1" i="1" dirty="0"/>
              <a:t> and </a:t>
            </a:r>
            <a:r>
              <a:rPr lang="en-IN" sz="2400" b="1" i="1" dirty="0" err="1"/>
              <a:t>Rajasekaran</a:t>
            </a:r>
            <a:endParaRPr lang="en-US" sz="2400" b="1" i="1" dirty="0"/>
          </a:p>
          <a:p>
            <a:pPr lvl="0"/>
            <a:r>
              <a:rPr lang="en-IN" sz="2400" b="1" i="1" dirty="0"/>
              <a:t>Introduction to Algorithms</a:t>
            </a:r>
            <a:r>
              <a:rPr lang="en-IN" sz="2400" dirty="0"/>
              <a:t> 3rd Edition (2012) by </a:t>
            </a:r>
            <a:r>
              <a:rPr lang="en-IN" sz="2400" b="1" i="1" dirty="0"/>
              <a:t>Thomas H </a:t>
            </a:r>
            <a:r>
              <a:rPr lang="en-IN" sz="2400" b="1" i="1" dirty="0" err="1"/>
              <a:t>Cormen</a:t>
            </a:r>
            <a:r>
              <a:rPr lang="en-IN" sz="2400" b="1" i="1" dirty="0"/>
              <a:t>, Charles E </a:t>
            </a:r>
            <a:r>
              <a:rPr lang="en-IN" sz="2400" b="1" i="1" dirty="0" err="1"/>
              <a:t>Lieserson</a:t>
            </a:r>
            <a:r>
              <a:rPr lang="en-IN" sz="2400" b="1" i="1" dirty="0"/>
              <a:t>, Ronald</a:t>
            </a:r>
            <a:endParaRPr lang="en-US" sz="2400" b="1" i="1" dirty="0"/>
          </a:p>
          <a:p>
            <a:pPr algn="just">
              <a:buNone/>
            </a:pPr>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788276" y="198000"/>
            <a:ext cx="8518525" cy="904875"/>
          </a:xfrm>
          <a:ln>
            <a:solidFill>
              <a:schemeClr val="tx1"/>
            </a:solidFill>
          </a:ln>
        </p:spPr>
        <p:txBody>
          <a:bodyPr/>
          <a:lstStyle/>
          <a:p>
            <a:r>
              <a:rPr lang="en-IN" sz="4400" b="1" dirty="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20</a:t>
            </a:fld>
            <a:endParaRPr lang="en-I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9"/>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b="0" i="0" u="none" strike="noStrike" kern="1200" cap="none" spc="0" normalizeH="0" baseline="0" noProof="0" dirty="0">
                <a:ln>
                  <a:noFill/>
                </a:ln>
                <a:solidFill>
                  <a:prstClr val="white"/>
                </a:solidFill>
                <a:effectLst/>
                <a:uLnTx/>
                <a:uFillTx/>
                <a:latin typeface="Calibri Light" panose="020F0302020204030204"/>
              </a:rPr>
              <a:t> </a:t>
            </a: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7"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7"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3" y="2249318"/>
            <a:ext cx="10725148" cy="1230630"/>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23" name="Diamond 6"/>
          <p:cNvSpPr/>
          <p:nvPr/>
        </p:nvSpPr>
        <p:spPr>
          <a:xfrm>
            <a:off x="2898775"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b="0" i="0" u="none" strike="noStrike" kern="1200" cap="none" spc="0" normalizeH="0" baseline="0" noProof="0">
              <a:ln>
                <a:noFill/>
              </a:ln>
              <a:solidFill>
                <a:prstClr val="white"/>
              </a:solidFill>
              <a:effectLst/>
              <a:uLnTx/>
              <a:uFillTx/>
              <a:latin typeface="Calibri Light" panose="020F0302020204030204"/>
            </a:endParaRPr>
          </a:p>
        </p:txBody>
      </p:sp>
      <p:sp>
        <p:nvSpPr>
          <p:cNvPr id="3" name="Rectangle 2"/>
          <p:cNvSpPr/>
          <p:nvPr/>
        </p:nvSpPr>
        <p:spPr>
          <a:xfrm>
            <a:off x="4114005" y="5394447"/>
            <a:ext cx="3210366" cy="646331"/>
          </a:xfrm>
          <a:prstGeom prst="rect">
            <a:avLst/>
          </a:prstGeom>
        </p:spPr>
        <p:txBody>
          <a:bodyPr wrap="none">
            <a:spAutoFit/>
          </a:bodyPr>
          <a:lstStyle/>
          <a:p>
            <a:r>
              <a:rPr lang="en-US" dirty="0">
                <a:latin typeface="Casper" panose="02000506000000020004" pitchFamily="2" charset="0"/>
                <a:ea typeface="Segoe UI" panose="020B0502040204020203" pitchFamily="34" charset="0"/>
                <a:cs typeface="Segoe UI" panose="020B0502040204020203" pitchFamily="34" charset="0"/>
              </a:rPr>
              <a:t>For queries</a:t>
            </a:r>
          </a:p>
          <a:p>
            <a:r>
              <a:rPr lang="en-US" dirty="0">
                <a:latin typeface="Casper" panose="02000506000000020004" pitchFamily="2" charset="0"/>
                <a:cs typeface="Segoe UI" panose="020B0502040204020203" pitchFamily="34" charset="0"/>
              </a:rPr>
              <a:t>Email: </a:t>
            </a:r>
            <a:r>
              <a:rPr lang="en-IN">
                <a:latin typeface="Casper" panose="02000506000000020004" pitchFamily="2" charset="0"/>
                <a:cs typeface="Segoe UI" panose="020B0502040204020203" pitchFamily="34" charset="0"/>
              </a:rPr>
              <a:t>vikash.e13657@cumail.in</a:t>
            </a:r>
            <a:endParaRPr lang="en-IN" dirty="0"/>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33"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 name="Slide Number Placeholder 6"/>
          <p:cNvSpPr>
            <a:spLocks noGrp="1"/>
          </p:cNvSpPr>
          <p:nvPr>
            <p:ph type="sldNum" sz="quarter" idx="4"/>
          </p:nvPr>
        </p:nvSpPr>
        <p:spPr/>
        <p:txBody>
          <a:bodyPr/>
          <a:lstStyle/>
          <a:p>
            <a:fld id="{B83FCF91-FF2B-433B-9D07-B9AC1F3B8F7B}" type="slidenum">
              <a:rPr lang="en-US" smtClean="0"/>
              <a:pPr/>
              <a:t>21</a:t>
            </a:fld>
            <a:endParaRPr lang="en-US" dirty="0"/>
          </a:p>
        </p:txBody>
      </p:sp>
      <p:sp>
        <p:nvSpPr>
          <p:cNvPr id="2" name="Date Placeholder 1">
            <a:extLst>
              <a:ext uri="{FF2B5EF4-FFF2-40B4-BE49-F238E27FC236}">
                <a16:creationId xmlns:a16="http://schemas.microsoft.com/office/drawing/2014/main" id="{2066B978-B190-4C50-9E63-867726A5E099}"/>
              </a:ext>
            </a:extLst>
          </p:cNvPr>
          <p:cNvSpPr>
            <a:spLocks noGrp="1"/>
          </p:cNvSpPr>
          <p:nvPr>
            <p:ph type="dt" sz="half" idx="10"/>
          </p:nvPr>
        </p:nvSpPr>
        <p:spPr/>
        <p:txBody>
          <a:bodyPr/>
          <a:lstStyle/>
          <a:p>
            <a:fld id="{ED50728E-43AE-4451-80F7-B89DA2C4D8B9}" type="datetime1">
              <a:rPr lang="en-US" smtClean="0">
                <a:solidFill>
                  <a:prstClr val="black">
                    <a:tint val="75000"/>
                  </a:prstClr>
                </a:solidFill>
              </a:rPr>
              <a:pPr/>
              <a:t>2/8/2023</a:t>
            </a:fld>
            <a:endParaRPr lang="en-US">
              <a:solidFill>
                <a:prstClr val="black">
                  <a:tint val="75000"/>
                </a:prst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720" y="1039813"/>
            <a:ext cx="11223516" cy="5158968"/>
          </a:xfrm>
          <a:ln>
            <a:solidFill>
              <a:schemeClr val="tx1"/>
            </a:solidFill>
          </a:ln>
        </p:spPr>
        <p:txBody>
          <a:bodyPr>
            <a:normAutofit/>
          </a:bodyPr>
          <a:lstStyle/>
          <a:p>
            <a:pPr algn="just">
              <a:buNone/>
            </a:pPr>
            <a:r>
              <a:rPr lang="en-US" sz="2200" b="1" i="1" dirty="0">
                <a:latin typeface="Times New Roman" panose="02020603050405020304" pitchFamily="18" charset="0"/>
                <a:cs typeface="Times New Roman" panose="02020603050405020304" pitchFamily="18" charset="0"/>
              </a:rPr>
              <a:t>What is an Algorithm?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is a well-defined procedure that allows a </a:t>
            </a:r>
            <a:r>
              <a:rPr lang="en-US" sz="2200" b="1" dirty="0">
                <a:latin typeface="Times New Roman" panose="02020603050405020304" pitchFamily="18" charset="0"/>
                <a:cs typeface="Times New Roman" panose="02020603050405020304" pitchFamily="18" charset="0"/>
              </a:rPr>
              <a:t>computer </a:t>
            </a:r>
            <a:r>
              <a:rPr lang="en-US" sz="2200" dirty="0">
                <a:latin typeface="Times New Roman" panose="02020603050405020304" pitchFamily="18" charset="0"/>
                <a:cs typeface="Times New Roman" panose="02020603050405020304" pitchFamily="18" charset="0"/>
              </a:rPr>
              <a:t>to solve a problem. </a:t>
            </a:r>
          </a:p>
          <a:p>
            <a:pPr algn="just"/>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is a sequence of unambiguous instructions. </a:t>
            </a:r>
          </a:p>
          <a:p>
            <a:pPr marL="342900"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An algorithm (pronounced AL-go-</a:t>
            </a:r>
            <a:r>
              <a:rPr lang="en-US" sz="2200" dirty="0" err="1">
                <a:latin typeface="Times New Roman" panose="02020603050405020304" pitchFamily="18" charset="0"/>
                <a:cs typeface="Times New Roman" panose="02020603050405020304" pitchFamily="18" charset="0"/>
              </a:rPr>
              <a:t>rith</a:t>
            </a:r>
            <a:r>
              <a:rPr lang="en-US" sz="2200" dirty="0">
                <a:latin typeface="Times New Roman" panose="02020603050405020304" pitchFamily="18" charset="0"/>
                <a:cs typeface="Times New Roman" panose="02020603050405020304" pitchFamily="18" charset="0"/>
              </a:rPr>
              <a:t>-um) is a procedure or formula for solving a problem. </a:t>
            </a:r>
          </a:p>
          <a:p>
            <a:pPr marL="342900" indent="-342900" algn="just">
              <a:lnSpc>
                <a:spcPct val="110000"/>
              </a:lnSpc>
              <a:buFont typeface="Wingdings" pitchFamily="2" charset="2"/>
              <a:buChar char="§"/>
            </a:pPr>
            <a:r>
              <a:rPr lang="en-US" sz="2200" dirty="0">
                <a:latin typeface="Times New Roman" panose="02020603050405020304" pitchFamily="18" charset="0"/>
                <a:cs typeface="Times New Roman" panose="02020603050405020304" pitchFamily="18" charset="0"/>
              </a:rPr>
              <a:t>The word derives from the mathematician Mohammad Ibn-Musa-al-Khwarizmi, who was part of the Baghdad royal court and lived from about 780 to 850. Al Khwarizmi’s work is the likely source for the word algebra as well.</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a sequence of instructions</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sequence is finite</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initial instructions acquire valid input</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intermediate instructions perform processing</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final instructions produce valid output for P</a:t>
            </a:r>
          </a:p>
          <a:p>
            <a:pPr marL="393065" algn="just" rtl="0" fontAlgn="base">
              <a:spcBef>
                <a:spcPts val="518"/>
              </a:spcBef>
              <a:spcAft>
                <a:spcPts val="0"/>
              </a:spcAft>
              <a:buFont typeface="Arial" panose="020B0604020202020204" pitchFamily="34" charset="0"/>
              <a:buChar char="•"/>
            </a:pPr>
            <a:r>
              <a:rPr lang="en-US" sz="2200" b="0" i="0" u="none" strike="noStrike" dirty="0">
                <a:solidFill>
                  <a:srgbClr val="000000"/>
                </a:solidFill>
                <a:effectLst/>
                <a:latin typeface="Times New Roman" panose="02020603050405020304" pitchFamily="18" charset="0"/>
                <a:cs typeface="Times New Roman" panose="02020603050405020304" pitchFamily="18" charset="0"/>
              </a:rPr>
              <a:t> algorithm terminates after a finite number of steps</a:t>
            </a:r>
          </a:p>
          <a:p>
            <a:pPr marL="342900" indent="-342900" algn="just">
              <a:buFont typeface="Wingdings" pitchFamily="2" charset="2"/>
              <a:buChar cha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 name="Title 1"/>
          <p:cNvSpPr>
            <a:spLocks noGrp="1"/>
          </p:cNvSpPr>
          <p:nvPr>
            <p:ph type="title" idx="4294967295"/>
          </p:nvPr>
        </p:nvSpPr>
        <p:spPr>
          <a:xfrm>
            <a:off x="807720" y="134938"/>
            <a:ext cx="8730418" cy="904875"/>
          </a:xfrm>
          <a:ln>
            <a:solidFill>
              <a:schemeClr val="tx1"/>
            </a:solidFill>
          </a:ln>
        </p:spPr>
        <p:txBody>
          <a:bodyPr/>
          <a:lstStyle/>
          <a:p>
            <a:r>
              <a:rPr lang="en-US" sz="3600" b="1" dirty="0">
                <a:solidFill>
                  <a:schemeClr val="tx1"/>
                </a:solidFill>
                <a:latin typeface="Times New Roman" pitchFamily="18" charset="0"/>
                <a:cs typeface="Times New Roman" pitchFamily="18" charset="0"/>
              </a:rPr>
              <a:t>Definition</a:t>
            </a: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3</a:t>
            </a:fld>
            <a:endParaRPr lang="en-IN" altLang="en-US"/>
          </a:p>
        </p:txBody>
      </p:sp>
    </p:spTree>
    <p:extLst>
      <p:ext uri="{BB962C8B-B14F-4D97-AF65-F5344CB8AC3E}">
        <p14:creationId xmlns:p14="http://schemas.microsoft.com/office/powerpoint/2010/main" val="25725997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i="1" dirty="0">
                <a:latin typeface="Times New Roman" panose="02020603050405020304" pitchFamily="18" charset="0"/>
                <a:cs typeface="Times New Roman" panose="02020603050405020304" pitchFamily="18" charset="0"/>
              </a:rPr>
              <a:t>Characteristics of Algorithm</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4</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xfrm>
            <a:off x="1023257" y="1253331"/>
            <a:ext cx="10515600" cy="4351338"/>
          </a:xfrm>
        </p:spPr>
        <p:txBody>
          <a:bodyPr>
            <a:normAutofit/>
          </a:bodyPr>
          <a:lstStyle/>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u="sng" dirty="0">
                <a:latin typeface="Times New Roman" panose="02020603050405020304" pitchFamily="18" charset="0"/>
                <a:cs typeface="Times New Roman" panose="02020603050405020304" pitchFamily="18" charset="0"/>
              </a:rPr>
              <a:t>The characteristics of a good algorithm are: </a:t>
            </a:r>
            <a:endParaRPr lang="en-US" sz="2400" b="1"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400" b="1" dirty="0">
                <a:latin typeface="Times New Roman" panose="02020603050405020304" pitchFamily="18" charset="0"/>
                <a:cs typeface="Times New Roman" panose="02020603050405020304" pitchFamily="18" charset="0"/>
              </a:rPr>
              <a:t>Precision </a:t>
            </a:r>
            <a:r>
              <a:rPr lang="en-US" sz="2400" dirty="0">
                <a:latin typeface="Times New Roman" panose="02020603050405020304" pitchFamily="18" charset="0"/>
                <a:cs typeface="Times New Roman" panose="02020603050405020304" pitchFamily="18" charset="0"/>
              </a:rPr>
              <a:t>– the steps are precisely </a:t>
            </a:r>
            <a:r>
              <a:rPr lang="en-US" sz="2400" b="1" dirty="0">
                <a:latin typeface="Times New Roman" panose="02020603050405020304" pitchFamily="18" charset="0"/>
                <a:cs typeface="Times New Roman" panose="02020603050405020304" pitchFamily="18" charset="0"/>
              </a:rPr>
              <a:t>stated</a:t>
            </a:r>
            <a:r>
              <a:rPr lang="en-US" sz="2400" dirty="0">
                <a:latin typeface="Times New Roman" panose="02020603050405020304" pitchFamily="18" charset="0"/>
                <a:cs typeface="Times New Roman" panose="02020603050405020304" pitchFamily="18" charset="0"/>
              </a:rPr>
              <a:t>(defined). </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400" b="1" dirty="0">
                <a:latin typeface="Times New Roman" panose="02020603050405020304" pitchFamily="18" charset="0"/>
                <a:cs typeface="Times New Roman" panose="02020603050405020304" pitchFamily="18" charset="0"/>
              </a:rPr>
              <a:t>Uniqueness </a:t>
            </a:r>
            <a:r>
              <a:rPr lang="en-US" sz="2400" dirty="0">
                <a:latin typeface="Times New Roman" panose="02020603050405020304" pitchFamily="18" charset="0"/>
                <a:cs typeface="Times New Roman" panose="02020603050405020304" pitchFamily="18" charset="0"/>
              </a:rPr>
              <a:t>– results of each step are uniquely </a:t>
            </a:r>
            <a:r>
              <a:rPr lang="en-US" sz="2400" b="1" dirty="0">
                <a:latin typeface="Times New Roman" panose="02020603050405020304" pitchFamily="18" charset="0"/>
                <a:cs typeface="Times New Roman" panose="02020603050405020304" pitchFamily="18" charset="0"/>
              </a:rPr>
              <a:t>defined </a:t>
            </a:r>
            <a:r>
              <a:rPr lang="en-US" sz="2400" dirty="0">
                <a:latin typeface="Times New Roman" panose="02020603050405020304" pitchFamily="18" charset="0"/>
                <a:cs typeface="Times New Roman" panose="02020603050405020304" pitchFamily="18" charset="0"/>
              </a:rPr>
              <a:t>and only depend on the </a:t>
            </a:r>
            <a:r>
              <a:rPr lang="en-US" sz="2400" b="1" dirty="0">
                <a:latin typeface="Times New Roman" panose="02020603050405020304" pitchFamily="18" charset="0"/>
                <a:cs typeface="Times New Roman" panose="02020603050405020304" pitchFamily="18" charset="0"/>
              </a:rPr>
              <a:t>input </a:t>
            </a:r>
            <a:r>
              <a:rPr lang="en-US" sz="2400" dirty="0">
                <a:latin typeface="Times New Roman" panose="02020603050405020304" pitchFamily="18" charset="0"/>
                <a:cs typeface="Times New Roman" panose="02020603050405020304" pitchFamily="18" charset="0"/>
              </a:rPr>
              <a:t>and the </a:t>
            </a:r>
            <a:r>
              <a:rPr lang="en-US" sz="2400" b="1" dirty="0">
                <a:latin typeface="Times New Roman" panose="02020603050405020304" pitchFamily="18" charset="0"/>
                <a:cs typeface="Times New Roman" panose="02020603050405020304" pitchFamily="18" charset="0"/>
              </a:rPr>
              <a:t>result </a:t>
            </a:r>
            <a:r>
              <a:rPr lang="en-US" sz="2400" dirty="0">
                <a:latin typeface="Times New Roman" panose="02020603050405020304" pitchFamily="18" charset="0"/>
                <a:cs typeface="Times New Roman" panose="02020603050405020304" pitchFamily="18" charset="0"/>
              </a:rPr>
              <a:t>of the preceding steps. </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Arial" pitchFamily="34" charset="0"/>
              <a:buChar char="•"/>
            </a:pPr>
            <a:r>
              <a:rPr lang="en-US" sz="2400" b="1" dirty="0">
                <a:latin typeface="Times New Roman" panose="02020603050405020304" pitchFamily="18" charset="0"/>
                <a:cs typeface="Times New Roman" panose="02020603050405020304" pitchFamily="18" charset="0"/>
              </a:rPr>
              <a:t>Finiteness </a:t>
            </a:r>
            <a:r>
              <a:rPr lang="en-US" sz="2400" dirty="0">
                <a:latin typeface="Times New Roman" panose="02020603050405020304" pitchFamily="18" charset="0"/>
                <a:cs typeface="Times New Roman" panose="02020603050405020304" pitchFamily="18" charset="0"/>
              </a:rPr>
              <a:t>– the algorithm stops after a </a:t>
            </a:r>
            <a:r>
              <a:rPr lang="en-US" sz="2400" b="1" dirty="0">
                <a:latin typeface="Times New Roman" panose="02020603050405020304" pitchFamily="18" charset="0"/>
                <a:cs typeface="Times New Roman" panose="02020603050405020304" pitchFamily="18" charset="0"/>
              </a:rPr>
              <a:t>finite </a:t>
            </a:r>
            <a:r>
              <a:rPr lang="en-US" sz="2400" dirty="0">
                <a:latin typeface="Times New Roman" panose="02020603050405020304" pitchFamily="18" charset="0"/>
                <a:cs typeface="Times New Roman" panose="02020603050405020304" pitchFamily="18" charset="0"/>
              </a:rPr>
              <a:t>number of instructions are executed.</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0824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i="1" dirty="0">
                <a:latin typeface="Times New Roman" panose="02020603050405020304" pitchFamily="18" charset="0"/>
                <a:cs typeface="Times New Roman" panose="02020603050405020304" pitchFamily="18" charset="0"/>
              </a:rPr>
              <a:t>Properties of Algorithm</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5</a:t>
            </a:fld>
            <a:endParaRPr lang="en-IN" altLang="en-US"/>
          </a:p>
        </p:txBody>
      </p:sp>
      <p:sp>
        <p:nvSpPr>
          <p:cNvPr id="3" name="Content Placeholder 2">
            <a:extLst>
              <a:ext uri="{FF2B5EF4-FFF2-40B4-BE49-F238E27FC236}">
                <a16:creationId xmlns:a16="http://schemas.microsoft.com/office/drawing/2014/main" id="{B3A5C82C-9230-4DF4-822B-292D5DEF3A22}"/>
              </a:ext>
            </a:extLst>
          </p:cNvPr>
          <p:cNvSpPr>
            <a:spLocks noGrp="1"/>
          </p:cNvSpPr>
          <p:nvPr>
            <p:ph idx="1"/>
          </p:nvPr>
        </p:nvSpPr>
        <p:spPr>
          <a:ln>
            <a:solidFill>
              <a:schemeClr val="tx1"/>
            </a:solidFill>
          </a:ln>
        </p:spPr>
        <p:txBody>
          <a:bodyPr>
            <a:normAutofit/>
          </a:bodyPr>
          <a:lstStyle/>
          <a:p>
            <a:r>
              <a:rPr lang="en-US" sz="2400" b="1" dirty="0">
                <a:latin typeface="Times New Roman" panose="02020603050405020304" pitchFamily="18" charset="0"/>
                <a:cs typeface="Times New Roman" panose="02020603050405020304" pitchFamily="18" charset="0"/>
              </a:rPr>
              <a:t>An algorithm must have five properties: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Input specified.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Output specified.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Definiteness.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Effectiveness. </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Finiteness.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5137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608" y="1248212"/>
            <a:ext cx="11223516" cy="4900339"/>
          </a:xfrm>
          <a:ln>
            <a:solidFill>
              <a:schemeClr val="tx1"/>
            </a:solidFill>
          </a:ln>
        </p:spPr>
        <p:txBody>
          <a:bodyPr/>
          <a:lstStyle/>
          <a:p>
            <a:r>
              <a:rPr lang="en-US" sz="2400" dirty="0">
                <a:latin typeface="Times New Roman" panose="02020603050405020304" pitchFamily="18" charset="0"/>
                <a:cs typeface="Times New Roman" panose="02020603050405020304" pitchFamily="18" charset="0"/>
              </a:rPr>
              <a:t>Why is it important? </a:t>
            </a:r>
          </a:p>
          <a:p>
            <a:r>
              <a:rPr lang="en-US" sz="2400" dirty="0">
                <a:latin typeface="Times New Roman" panose="02020603050405020304" pitchFamily="18" charset="0"/>
                <a:cs typeface="Times New Roman" panose="02020603050405020304" pitchFamily="18" charset="0"/>
              </a:rPr>
              <a:t> Predict the feasibility requirement of your code (algorithm). </a:t>
            </a:r>
          </a:p>
          <a:p>
            <a:r>
              <a:rPr lang="en-US" sz="2400" dirty="0">
                <a:latin typeface="Times New Roman" panose="02020603050405020304" pitchFamily="18" charset="0"/>
                <a:cs typeface="Times New Roman" panose="02020603050405020304" pitchFamily="18" charset="0"/>
              </a:rPr>
              <a:t> Usual requirements </a:t>
            </a:r>
          </a:p>
          <a:p>
            <a:r>
              <a:rPr lang="en-US" sz="2400" dirty="0">
                <a:latin typeface="Times New Roman" panose="02020603050405020304" pitchFamily="18" charset="0"/>
                <a:cs typeface="Times New Roman" panose="02020603050405020304" pitchFamily="18" charset="0"/>
              </a:rPr>
              <a:t> Execution time </a:t>
            </a:r>
          </a:p>
          <a:p>
            <a:r>
              <a:rPr lang="en-US" sz="2400" dirty="0">
                <a:latin typeface="Times New Roman" panose="02020603050405020304" pitchFamily="18" charset="0"/>
                <a:cs typeface="Times New Roman" panose="02020603050405020304" pitchFamily="18" charset="0"/>
              </a:rPr>
              <a:t> Memory space </a:t>
            </a:r>
          </a:p>
          <a:p>
            <a:r>
              <a:rPr lang="en-US" sz="2400" dirty="0">
                <a:latin typeface="Times New Roman" panose="02020603050405020304" pitchFamily="18" charset="0"/>
                <a:cs typeface="Times New Roman" panose="02020603050405020304" pitchFamily="18" charset="0"/>
              </a:rPr>
              <a:t> The complexity of the algorithm is determined in terms of space and time. </a:t>
            </a:r>
          </a:p>
          <a:p>
            <a:r>
              <a:rPr lang="en-US" sz="2400" dirty="0">
                <a:latin typeface="Times New Roman" panose="02020603050405020304" pitchFamily="18" charset="0"/>
                <a:cs typeface="Times New Roman" panose="02020603050405020304" pitchFamily="18" charset="0"/>
              </a:rPr>
              <a:t> Space complexity ← memory space</a:t>
            </a:r>
          </a:p>
          <a:p>
            <a:r>
              <a:rPr lang="en-US" sz="2400" dirty="0">
                <a:latin typeface="Times New Roman" panose="02020603050405020304" pitchFamily="18" charset="0"/>
                <a:cs typeface="Times New Roman" panose="02020603050405020304" pitchFamily="18" charset="0"/>
              </a:rPr>
              <a:t> Time complexity ← execution time </a:t>
            </a:r>
          </a:p>
        </p:txBody>
      </p:sp>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6</a:t>
            </a:fld>
            <a:endParaRPr lang="en-IN" altLang="en-US"/>
          </a:p>
        </p:txBody>
      </p:sp>
    </p:spTree>
    <p:extLst>
      <p:ext uri="{BB962C8B-B14F-4D97-AF65-F5344CB8AC3E}">
        <p14:creationId xmlns:p14="http://schemas.microsoft.com/office/powerpoint/2010/main" val="63262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7</a:t>
            </a:fld>
            <a:endParaRPr lang="en-IN" altLang="en-US"/>
          </a:p>
        </p:txBody>
      </p:sp>
      <p:grpSp>
        <p:nvGrpSpPr>
          <p:cNvPr id="7" name="Group 4">
            <a:extLst>
              <a:ext uri="{FF2B5EF4-FFF2-40B4-BE49-F238E27FC236}">
                <a16:creationId xmlns:a16="http://schemas.microsoft.com/office/drawing/2014/main" id="{2746EAB5-079E-29A2-73C2-14BE098DF493}"/>
              </a:ext>
            </a:extLst>
          </p:cNvPr>
          <p:cNvGrpSpPr>
            <a:grpSpLocks/>
          </p:cNvGrpSpPr>
          <p:nvPr/>
        </p:nvGrpSpPr>
        <p:grpSpPr bwMode="auto">
          <a:xfrm>
            <a:off x="3365938" y="1204912"/>
            <a:ext cx="6172200" cy="5334000"/>
            <a:chOff x="3420" y="8280"/>
            <a:chExt cx="5580" cy="5942"/>
          </a:xfrm>
        </p:grpSpPr>
        <p:grpSp>
          <p:nvGrpSpPr>
            <p:cNvPr id="8" name="Group 5">
              <a:extLst>
                <a:ext uri="{FF2B5EF4-FFF2-40B4-BE49-F238E27FC236}">
                  <a16:creationId xmlns:a16="http://schemas.microsoft.com/office/drawing/2014/main" id="{1DF5E2F4-8E3E-0B58-C028-6C0A3AC79023}"/>
                </a:ext>
              </a:extLst>
            </p:cNvPr>
            <p:cNvGrpSpPr>
              <a:grpSpLocks/>
            </p:cNvGrpSpPr>
            <p:nvPr/>
          </p:nvGrpSpPr>
          <p:grpSpPr bwMode="auto">
            <a:xfrm>
              <a:off x="4140" y="8280"/>
              <a:ext cx="3600" cy="5942"/>
              <a:chOff x="4140" y="8280"/>
              <a:chExt cx="3600" cy="5942"/>
            </a:xfrm>
          </p:grpSpPr>
          <p:grpSp>
            <p:nvGrpSpPr>
              <p:cNvPr id="17" name="Group 6">
                <a:extLst>
                  <a:ext uri="{FF2B5EF4-FFF2-40B4-BE49-F238E27FC236}">
                    <a16:creationId xmlns:a16="http://schemas.microsoft.com/office/drawing/2014/main" id="{5D2183D6-3057-9799-6061-1E0884589E76}"/>
                  </a:ext>
                </a:extLst>
              </p:cNvPr>
              <p:cNvGrpSpPr>
                <a:grpSpLocks/>
              </p:cNvGrpSpPr>
              <p:nvPr/>
            </p:nvGrpSpPr>
            <p:grpSpPr bwMode="auto">
              <a:xfrm>
                <a:off x="4140" y="8280"/>
                <a:ext cx="3600" cy="5040"/>
                <a:chOff x="4140" y="8280"/>
                <a:chExt cx="3600" cy="5040"/>
              </a:xfrm>
            </p:grpSpPr>
            <p:grpSp>
              <p:nvGrpSpPr>
                <p:cNvPr id="20" name="Group 7">
                  <a:extLst>
                    <a:ext uri="{FF2B5EF4-FFF2-40B4-BE49-F238E27FC236}">
                      <a16:creationId xmlns:a16="http://schemas.microsoft.com/office/drawing/2014/main" id="{B55FBA6D-738A-A857-C719-97DDC2973DCC}"/>
                    </a:ext>
                  </a:extLst>
                </p:cNvPr>
                <p:cNvGrpSpPr>
                  <a:grpSpLocks/>
                </p:cNvGrpSpPr>
                <p:nvPr/>
              </p:nvGrpSpPr>
              <p:grpSpPr bwMode="auto">
                <a:xfrm>
                  <a:off x="4140" y="8280"/>
                  <a:ext cx="3600" cy="4139"/>
                  <a:chOff x="4140" y="8280"/>
                  <a:chExt cx="3600" cy="4139"/>
                </a:xfrm>
              </p:grpSpPr>
              <p:grpSp>
                <p:nvGrpSpPr>
                  <p:cNvPr id="23" name="Group 8">
                    <a:extLst>
                      <a:ext uri="{FF2B5EF4-FFF2-40B4-BE49-F238E27FC236}">
                        <a16:creationId xmlns:a16="http://schemas.microsoft.com/office/drawing/2014/main" id="{A15C480E-BF84-F206-AB7F-E32C20AFB60B}"/>
                      </a:ext>
                    </a:extLst>
                  </p:cNvPr>
                  <p:cNvGrpSpPr>
                    <a:grpSpLocks/>
                  </p:cNvGrpSpPr>
                  <p:nvPr/>
                </p:nvGrpSpPr>
                <p:grpSpPr bwMode="auto">
                  <a:xfrm>
                    <a:off x="4140" y="8280"/>
                    <a:ext cx="3600" cy="3241"/>
                    <a:chOff x="4140" y="8280"/>
                    <a:chExt cx="3600" cy="3241"/>
                  </a:xfrm>
                </p:grpSpPr>
                <p:grpSp>
                  <p:nvGrpSpPr>
                    <p:cNvPr id="26" name="Group 9">
                      <a:extLst>
                        <a:ext uri="{FF2B5EF4-FFF2-40B4-BE49-F238E27FC236}">
                          <a16:creationId xmlns:a16="http://schemas.microsoft.com/office/drawing/2014/main" id="{54805AB9-7E26-EEA5-C917-86107C9A840F}"/>
                        </a:ext>
                      </a:extLst>
                    </p:cNvPr>
                    <p:cNvGrpSpPr>
                      <a:grpSpLocks/>
                    </p:cNvGrpSpPr>
                    <p:nvPr/>
                  </p:nvGrpSpPr>
                  <p:grpSpPr bwMode="auto">
                    <a:xfrm>
                      <a:off x="4140" y="8280"/>
                      <a:ext cx="3600" cy="2160"/>
                      <a:chOff x="4140" y="8280"/>
                      <a:chExt cx="3600" cy="2160"/>
                    </a:xfrm>
                  </p:grpSpPr>
                  <p:sp>
                    <p:nvSpPr>
                      <p:cNvPr id="29" name="Rectangle 10">
                        <a:extLst>
                          <a:ext uri="{FF2B5EF4-FFF2-40B4-BE49-F238E27FC236}">
                            <a16:creationId xmlns:a16="http://schemas.microsoft.com/office/drawing/2014/main" id="{96B7E523-F882-884E-0CE3-BA71EFCE3E8B}"/>
                          </a:ext>
                        </a:extLst>
                      </p:cNvPr>
                      <p:cNvSpPr>
                        <a:spLocks noChangeArrowheads="1"/>
                      </p:cNvSpPr>
                      <p:nvPr/>
                    </p:nvSpPr>
                    <p:spPr bwMode="auto">
                      <a:xfrm>
                        <a:off x="4320" y="8280"/>
                        <a:ext cx="2880" cy="539"/>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Understand the problem</a:t>
                        </a:r>
                      </a:p>
                    </p:txBody>
                  </p:sp>
                  <p:sp>
                    <p:nvSpPr>
                      <p:cNvPr id="30" name="Rectangle 11">
                        <a:extLst>
                          <a:ext uri="{FF2B5EF4-FFF2-40B4-BE49-F238E27FC236}">
                            <a16:creationId xmlns:a16="http://schemas.microsoft.com/office/drawing/2014/main" id="{BC0BC37F-11DE-ED67-B23F-1C4F88486FBE}"/>
                          </a:ext>
                        </a:extLst>
                      </p:cNvPr>
                      <p:cNvSpPr>
                        <a:spLocks noChangeArrowheads="1"/>
                      </p:cNvSpPr>
                      <p:nvPr/>
                    </p:nvSpPr>
                    <p:spPr bwMode="auto">
                      <a:xfrm>
                        <a:off x="4140" y="9180"/>
                        <a:ext cx="3600" cy="1260"/>
                      </a:xfrm>
                      <a:prstGeom prst="rect">
                        <a:avLst/>
                      </a:prstGeom>
                      <a:solidFill>
                        <a:srgbClr val="FFFFFF"/>
                      </a:solidFill>
                      <a:ln w="9525">
                        <a:solidFill>
                          <a:schemeClr val="tx1"/>
                        </a:solidFill>
                        <a:miter lim="800000"/>
                        <a:headEnd/>
                        <a:tailEnd/>
                      </a:ln>
                    </p:spPr>
                    <p:txBody>
                      <a:bodyPr/>
                      <a:lstStyle/>
                      <a:p>
                        <a:pPr algn="ctr" eaLnBrk="1" hangingPunct="1"/>
                        <a:r>
                          <a:rPr lang="en-US" altLang="en-US" b="1" dirty="0">
                            <a:latin typeface="Times New Roman" panose="02020603050405020304" pitchFamily="18" charset="0"/>
                          </a:rPr>
                          <a:t>Decide on computational means</a:t>
                        </a:r>
                      </a:p>
                      <a:p>
                        <a:pPr algn="ctr" eaLnBrk="1" hangingPunct="1"/>
                        <a:r>
                          <a:rPr lang="en-US" altLang="en-US" b="1" dirty="0">
                            <a:latin typeface="Times New Roman" panose="02020603050405020304" pitchFamily="18" charset="0"/>
                          </a:rPr>
                          <a:t>Exact vs approximate solution</a:t>
                        </a:r>
                      </a:p>
                      <a:p>
                        <a:pPr algn="ctr" eaLnBrk="1" hangingPunct="1"/>
                        <a:r>
                          <a:rPr lang="en-US" altLang="en-US" b="1" dirty="0">
                            <a:latin typeface="Times New Roman" panose="02020603050405020304" pitchFamily="18" charset="0"/>
                          </a:rPr>
                          <a:t>Data structures</a:t>
                        </a:r>
                      </a:p>
                      <a:p>
                        <a:pPr algn="ctr" eaLnBrk="1" hangingPunct="1"/>
                        <a:r>
                          <a:rPr lang="en-US" altLang="en-US" b="1" dirty="0">
                            <a:latin typeface="Times New Roman" panose="02020603050405020304" pitchFamily="18" charset="0"/>
                          </a:rPr>
                          <a:t>Algorithm design technique</a:t>
                        </a:r>
                      </a:p>
                    </p:txBody>
                  </p:sp>
                  <p:sp>
                    <p:nvSpPr>
                      <p:cNvPr id="31" name="Line 12">
                        <a:extLst>
                          <a:ext uri="{FF2B5EF4-FFF2-40B4-BE49-F238E27FC236}">
                            <a16:creationId xmlns:a16="http://schemas.microsoft.com/office/drawing/2014/main" id="{F418232E-47F5-22B2-5303-45928D14C8F4}"/>
                          </a:ext>
                        </a:extLst>
                      </p:cNvPr>
                      <p:cNvSpPr>
                        <a:spLocks noChangeShapeType="1"/>
                      </p:cNvSpPr>
                      <p:nvPr/>
                    </p:nvSpPr>
                    <p:spPr bwMode="auto">
                      <a:xfrm>
                        <a:off x="5760" y="88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7" name="Rectangle 13">
                      <a:extLst>
                        <a:ext uri="{FF2B5EF4-FFF2-40B4-BE49-F238E27FC236}">
                          <a16:creationId xmlns:a16="http://schemas.microsoft.com/office/drawing/2014/main" id="{709F30D0-03D6-87D7-2839-E06656E1EE38}"/>
                        </a:ext>
                      </a:extLst>
                    </p:cNvPr>
                    <p:cNvSpPr>
                      <a:spLocks noChangeArrowheads="1"/>
                    </p:cNvSpPr>
                    <p:nvPr/>
                  </p:nvSpPr>
                  <p:spPr bwMode="auto">
                    <a:xfrm>
                      <a:off x="4680" y="10980"/>
                      <a:ext cx="2340" cy="541"/>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Design an algorithm</a:t>
                      </a:r>
                    </a:p>
                  </p:txBody>
                </p:sp>
                <p:sp>
                  <p:nvSpPr>
                    <p:cNvPr id="28" name="Line 14">
                      <a:extLst>
                        <a:ext uri="{FF2B5EF4-FFF2-40B4-BE49-F238E27FC236}">
                          <a16:creationId xmlns:a16="http://schemas.microsoft.com/office/drawing/2014/main" id="{FF456CEC-A31E-E0FE-67D7-5E9879A5E821}"/>
                        </a:ext>
                      </a:extLst>
                    </p:cNvPr>
                    <p:cNvSpPr>
                      <a:spLocks noChangeShapeType="1"/>
                    </p:cNvSpPr>
                    <p:nvPr/>
                  </p:nvSpPr>
                  <p:spPr bwMode="auto">
                    <a:xfrm>
                      <a:off x="5760" y="10440"/>
                      <a:ext cx="0" cy="5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4" name="Rectangle 15">
                    <a:extLst>
                      <a:ext uri="{FF2B5EF4-FFF2-40B4-BE49-F238E27FC236}">
                        <a16:creationId xmlns:a16="http://schemas.microsoft.com/office/drawing/2014/main" id="{BE42048D-0FCA-96EA-C193-66E0F33F97B8}"/>
                      </a:ext>
                    </a:extLst>
                  </p:cNvPr>
                  <p:cNvSpPr>
                    <a:spLocks noChangeArrowheads="1"/>
                  </p:cNvSpPr>
                  <p:nvPr/>
                </p:nvSpPr>
                <p:spPr bwMode="auto">
                  <a:xfrm>
                    <a:off x="4680" y="11880"/>
                    <a:ext cx="2520" cy="539"/>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Prove correctness</a:t>
                    </a:r>
                  </a:p>
                </p:txBody>
              </p:sp>
              <p:sp>
                <p:nvSpPr>
                  <p:cNvPr id="25" name="Line 16">
                    <a:extLst>
                      <a:ext uri="{FF2B5EF4-FFF2-40B4-BE49-F238E27FC236}">
                        <a16:creationId xmlns:a16="http://schemas.microsoft.com/office/drawing/2014/main" id="{FA39ADD0-F462-B22B-8607-2C55E97A87C6}"/>
                      </a:ext>
                    </a:extLst>
                  </p:cNvPr>
                  <p:cNvSpPr>
                    <a:spLocks noChangeShapeType="1"/>
                  </p:cNvSpPr>
                  <p:nvPr/>
                </p:nvSpPr>
                <p:spPr bwMode="auto">
                  <a:xfrm>
                    <a:off x="5760" y="115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1" name="Rectangle 17">
                  <a:extLst>
                    <a:ext uri="{FF2B5EF4-FFF2-40B4-BE49-F238E27FC236}">
                      <a16:creationId xmlns:a16="http://schemas.microsoft.com/office/drawing/2014/main" id="{BEE2771A-B0B3-67D5-23B9-6544AF1DFA9C}"/>
                    </a:ext>
                  </a:extLst>
                </p:cNvPr>
                <p:cNvSpPr>
                  <a:spLocks noChangeArrowheads="1"/>
                </p:cNvSpPr>
                <p:nvPr/>
              </p:nvSpPr>
              <p:spPr bwMode="auto">
                <a:xfrm>
                  <a:off x="4680" y="12780"/>
                  <a:ext cx="2520" cy="540"/>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Analyze the algorithm</a:t>
                  </a:r>
                </a:p>
              </p:txBody>
            </p:sp>
            <p:sp>
              <p:nvSpPr>
                <p:cNvPr id="22" name="Line 18">
                  <a:extLst>
                    <a:ext uri="{FF2B5EF4-FFF2-40B4-BE49-F238E27FC236}">
                      <a16:creationId xmlns:a16="http://schemas.microsoft.com/office/drawing/2014/main" id="{9612D60B-34D8-FBE7-CF02-2C91B61D0540}"/>
                    </a:ext>
                  </a:extLst>
                </p:cNvPr>
                <p:cNvSpPr>
                  <a:spLocks noChangeShapeType="1"/>
                </p:cNvSpPr>
                <p:nvPr/>
              </p:nvSpPr>
              <p:spPr bwMode="auto">
                <a:xfrm>
                  <a:off x="5760" y="124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8" name="Text Box 19">
                <a:extLst>
                  <a:ext uri="{FF2B5EF4-FFF2-40B4-BE49-F238E27FC236}">
                    <a16:creationId xmlns:a16="http://schemas.microsoft.com/office/drawing/2014/main" id="{597E32E8-3B0A-34FB-1A9C-E8A3CE0F023A}"/>
                  </a:ext>
                </a:extLst>
              </p:cNvPr>
              <p:cNvSpPr txBox="1">
                <a:spLocks noChangeArrowheads="1"/>
              </p:cNvSpPr>
              <p:nvPr/>
            </p:nvSpPr>
            <p:spPr bwMode="auto">
              <a:xfrm>
                <a:off x="4680" y="13680"/>
                <a:ext cx="2340" cy="542"/>
              </a:xfrm>
              <a:prstGeom prst="rect">
                <a:avLst/>
              </a:prstGeom>
              <a:solidFill>
                <a:srgbClr val="FFFFFF"/>
              </a:solidFill>
              <a:ln w="9525">
                <a:solidFill>
                  <a:schemeClr val="tx1"/>
                </a:solidFill>
                <a:miter lim="800000"/>
                <a:headEnd/>
                <a:tailEnd/>
              </a:ln>
            </p:spPr>
            <p:txBody>
              <a:bodyPr/>
              <a:lstStyle/>
              <a:p>
                <a:pPr eaLnBrk="1" hangingPunct="1"/>
                <a:r>
                  <a:rPr lang="en-US" altLang="en-US" sz="2000" b="1">
                    <a:latin typeface="Times New Roman" panose="02020603050405020304" pitchFamily="18" charset="0"/>
                  </a:rPr>
                  <a:t>Code the algorithm</a:t>
                </a:r>
              </a:p>
            </p:txBody>
          </p:sp>
          <p:sp>
            <p:nvSpPr>
              <p:cNvPr id="19" name="Line 20">
                <a:extLst>
                  <a:ext uri="{FF2B5EF4-FFF2-40B4-BE49-F238E27FC236}">
                    <a16:creationId xmlns:a16="http://schemas.microsoft.com/office/drawing/2014/main" id="{E645160D-8636-A25C-CB21-652E481BEE1A}"/>
                  </a:ext>
                </a:extLst>
              </p:cNvPr>
              <p:cNvSpPr>
                <a:spLocks noChangeShapeType="1"/>
              </p:cNvSpPr>
              <p:nvPr/>
            </p:nvSpPr>
            <p:spPr bwMode="auto">
              <a:xfrm>
                <a:off x="5760" y="13320"/>
                <a:ext cx="0" cy="3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9" name="Line 21">
              <a:extLst>
                <a:ext uri="{FF2B5EF4-FFF2-40B4-BE49-F238E27FC236}">
                  <a16:creationId xmlns:a16="http://schemas.microsoft.com/office/drawing/2014/main" id="{9FE2B2FB-B663-6410-CB19-705CB33BD7C0}"/>
                </a:ext>
              </a:extLst>
            </p:cNvPr>
            <p:cNvSpPr>
              <a:spLocks noChangeShapeType="1"/>
            </p:cNvSpPr>
            <p:nvPr/>
          </p:nvSpPr>
          <p:spPr bwMode="auto">
            <a:xfrm>
              <a:off x="7200" y="13056"/>
              <a:ext cx="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 name="Line 22">
              <a:extLst>
                <a:ext uri="{FF2B5EF4-FFF2-40B4-BE49-F238E27FC236}">
                  <a16:creationId xmlns:a16="http://schemas.microsoft.com/office/drawing/2014/main" id="{FCEAA9A3-FC24-F80B-0D3F-6FA618FFAF64}"/>
                </a:ext>
              </a:extLst>
            </p:cNvPr>
            <p:cNvSpPr>
              <a:spLocks noChangeShapeType="1"/>
            </p:cNvSpPr>
            <p:nvPr/>
          </p:nvSpPr>
          <p:spPr bwMode="auto">
            <a:xfrm flipV="1">
              <a:off x="9000" y="10080"/>
              <a:ext cx="0" cy="30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23">
              <a:extLst>
                <a:ext uri="{FF2B5EF4-FFF2-40B4-BE49-F238E27FC236}">
                  <a16:creationId xmlns:a16="http://schemas.microsoft.com/office/drawing/2014/main" id="{C9E2F72D-41A7-2CD6-4796-5F2697624799}"/>
                </a:ext>
              </a:extLst>
            </p:cNvPr>
            <p:cNvSpPr>
              <a:spLocks noChangeShapeType="1"/>
            </p:cNvSpPr>
            <p:nvPr/>
          </p:nvSpPr>
          <p:spPr bwMode="auto">
            <a:xfrm flipH="1">
              <a:off x="7740" y="10080"/>
              <a:ext cx="1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 name="Line 24">
              <a:extLst>
                <a:ext uri="{FF2B5EF4-FFF2-40B4-BE49-F238E27FC236}">
                  <a16:creationId xmlns:a16="http://schemas.microsoft.com/office/drawing/2014/main" id="{041DDE39-1F67-3116-FEA2-B78DA16A207F}"/>
                </a:ext>
              </a:extLst>
            </p:cNvPr>
            <p:cNvSpPr>
              <a:spLocks noChangeShapeType="1"/>
            </p:cNvSpPr>
            <p:nvPr/>
          </p:nvSpPr>
          <p:spPr bwMode="auto">
            <a:xfrm flipH="1">
              <a:off x="7020" y="11160"/>
              <a:ext cx="19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 name="Line 25">
              <a:extLst>
                <a:ext uri="{FF2B5EF4-FFF2-40B4-BE49-F238E27FC236}">
                  <a16:creationId xmlns:a16="http://schemas.microsoft.com/office/drawing/2014/main" id="{2EC2AD2F-5653-7B1C-BB5C-9AB8B8AA385A}"/>
                </a:ext>
              </a:extLst>
            </p:cNvPr>
            <p:cNvSpPr>
              <a:spLocks noChangeShapeType="1"/>
            </p:cNvSpPr>
            <p:nvPr/>
          </p:nvSpPr>
          <p:spPr bwMode="auto">
            <a:xfrm flipH="1">
              <a:off x="3420" y="12060"/>
              <a:ext cx="12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Line 26">
              <a:extLst>
                <a:ext uri="{FF2B5EF4-FFF2-40B4-BE49-F238E27FC236}">
                  <a16:creationId xmlns:a16="http://schemas.microsoft.com/office/drawing/2014/main" id="{73006295-49A7-D375-042E-7026B61CA478}"/>
                </a:ext>
              </a:extLst>
            </p:cNvPr>
            <p:cNvSpPr>
              <a:spLocks noChangeShapeType="1"/>
            </p:cNvSpPr>
            <p:nvPr/>
          </p:nvSpPr>
          <p:spPr bwMode="auto">
            <a:xfrm flipV="1">
              <a:off x="3420" y="9900"/>
              <a:ext cx="0" cy="2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27">
              <a:extLst>
                <a:ext uri="{FF2B5EF4-FFF2-40B4-BE49-F238E27FC236}">
                  <a16:creationId xmlns:a16="http://schemas.microsoft.com/office/drawing/2014/main" id="{65D18C9A-148B-1E6D-DCE8-6B995707C281}"/>
                </a:ext>
              </a:extLst>
            </p:cNvPr>
            <p:cNvSpPr>
              <a:spLocks noChangeShapeType="1"/>
            </p:cNvSpPr>
            <p:nvPr/>
          </p:nvSpPr>
          <p:spPr bwMode="auto">
            <a:xfrm>
              <a:off x="3420" y="9900"/>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 name="Line 28">
              <a:extLst>
                <a:ext uri="{FF2B5EF4-FFF2-40B4-BE49-F238E27FC236}">
                  <a16:creationId xmlns:a16="http://schemas.microsoft.com/office/drawing/2014/main" id="{D205FE81-3A8E-2B1E-D788-EC311FCDFF95}"/>
                </a:ext>
              </a:extLst>
            </p:cNvPr>
            <p:cNvSpPr>
              <a:spLocks noChangeShapeType="1"/>
            </p:cNvSpPr>
            <p:nvPr/>
          </p:nvSpPr>
          <p:spPr bwMode="auto">
            <a:xfrm>
              <a:off x="3420" y="11160"/>
              <a:ext cx="12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9718435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8</a:t>
            </a:fld>
            <a:endParaRPr lang="en-IN" altLang="en-US"/>
          </a:p>
        </p:txBody>
      </p:sp>
      <p:sp>
        <p:nvSpPr>
          <p:cNvPr id="5" name="TextBox 4">
            <a:extLst>
              <a:ext uri="{FF2B5EF4-FFF2-40B4-BE49-F238E27FC236}">
                <a16:creationId xmlns:a16="http://schemas.microsoft.com/office/drawing/2014/main" id="{9B768985-794F-5455-64D6-39755972DFF4}"/>
              </a:ext>
            </a:extLst>
          </p:cNvPr>
          <p:cNvSpPr txBox="1"/>
          <p:nvPr/>
        </p:nvSpPr>
        <p:spPr>
          <a:xfrm>
            <a:off x="2124929" y="1099278"/>
            <a:ext cx="6096000" cy="461665"/>
          </a:xfrm>
          <a:prstGeom prst="rect">
            <a:avLst/>
          </a:prstGeom>
          <a:noFill/>
        </p:spPr>
        <p:txBody>
          <a:bodyPr wrap="square">
            <a:spAutoFit/>
          </a:bodyPr>
          <a:lstStyle/>
          <a:p>
            <a:pPr algn="ctr"/>
            <a:r>
              <a:rPr lang="en-IN" sz="2400" b="1" i="0" u="none" strike="noStrike" dirty="0">
                <a:solidFill>
                  <a:srgbClr val="000000"/>
                </a:solidFill>
                <a:effectLst/>
                <a:latin typeface="Times New Roman" panose="02020603050405020304" pitchFamily="18" charset="0"/>
              </a:rPr>
              <a:t>PROBABILISTIC ANALYSIS</a:t>
            </a:r>
            <a:endParaRPr lang="en-IN" sz="2400" b="1" dirty="0"/>
          </a:p>
        </p:txBody>
      </p:sp>
      <p:sp>
        <p:nvSpPr>
          <p:cNvPr id="32" name="TextBox 31">
            <a:extLst>
              <a:ext uri="{FF2B5EF4-FFF2-40B4-BE49-F238E27FC236}">
                <a16:creationId xmlns:a16="http://schemas.microsoft.com/office/drawing/2014/main" id="{3C7709DC-1FF7-E280-B547-891472DF288D}"/>
              </a:ext>
            </a:extLst>
          </p:cNvPr>
          <p:cNvSpPr txBox="1"/>
          <p:nvPr/>
        </p:nvSpPr>
        <p:spPr>
          <a:xfrm>
            <a:off x="807721" y="1874300"/>
            <a:ext cx="8730417" cy="3108543"/>
          </a:xfrm>
          <a:prstGeom prst="rect">
            <a:avLst/>
          </a:prstGeom>
          <a:noFill/>
        </p:spPr>
        <p:txBody>
          <a:bodyPr wrap="square">
            <a:spAutoFit/>
          </a:bodyPr>
          <a:lstStyle/>
          <a:p>
            <a:pPr algn="just"/>
            <a:r>
              <a:rPr lang="en-US" sz="2800" b="0" i="0" u="none" strike="noStrike" dirty="0">
                <a:solidFill>
                  <a:srgbClr val="000000"/>
                </a:solidFill>
                <a:effectLst/>
                <a:latin typeface="Times New Roman" panose="02020603050405020304" pitchFamily="18" charset="0"/>
                <a:cs typeface="Times New Roman" panose="02020603050405020304" pitchFamily="18" charset="0"/>
              </a:rPr>
              <a:t>Probabilistic analysis of algorithms is an approach to estimating the computational complexity of an algorithm or a computational problem. It starts from an assumption about a probabilistic distribution of the set of all possible inputs. This assumption is then used to design an efficient algorithm or to derive the complexity of a known algorithm.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3853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7720" y="134938"/>
            <a:ext cx="8730418" cy="904875"/>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ANALYZING AN ALGORITHM </a:t>
            </a:r>
            <a:endParaRPr lang="en-US" sz="2800" b="1" dirty="0">
              <a:solidFill>
                <a:schemeClr val="tx1"/>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9448800" y="6356350"/>
            <a:ext cx="2743200" cy="365125"/>
          </a:xfrm>
        </p:spPr>
        <p:txBody>
          <a:bodyPr/>
          <a:lstStyle/>
          <a:p>
            <a:pPr>
              <a:defRPr/>
            </a:pPr>
            <a:fld id="{E91321DF-4391-4A0E-9FFF-793DE4722964}" type="slidenum">
              <a:rPr lang="en-IN" altLang="en-US" smtClean="0"/>
              <a:pPr>
                <a:defRPr/>
              </a:pPr>
              <a:t>9</a:t>
            </a:fld>
            <a:endParaRPr lang="en-IN" altLang="en-US"/>
          </a:p>
        </p:txBody>
      </p:sp>
      <p:sp>
        <p:nvSpPr>
          <p:cNvPr id="5" name="TextBox 4">
            <a:extLst>
              <a:ext uri="{FF2B5EF4-FFF2-40B4-BE49-F238E27FC236}">
                <a16:creationId xmlns:a16="http://schemas.microsoft.com/office/drawing/2014/main" id="{2DC35406-D1E0-0012-9838-453B8F258901}"/>
              </a:ext>
            </a:extLst>
          </p:cNvPr>
          <p:cNvSpPr txBox="1"/>
          <p:nvPr/>
        </p:nvSpPr>
        <p:spPr>
          <a:xfrm>
            <a:off x="3592286" y="1274019"/>
            <a:ext cx="6096000" cy="461665"/>
          </a:xfrm>
          <a:prstGeom prst="rect">
            <a:avLst/>
          </a:prstGeom>
          <a:noFill/>
        </p:spPr>
        <p:txBody>
          <a:bodyPr wrap="square">
            <a:spAutoFit/>
          </a:bodyPr>
          <a:lstStyle/>
          <a:p>
            <a:r>
              <a:rPr lang="en-IN" sz="2400" b="1" i="0" u="none" strike="noStrike" dirty="0">
                <a:solidFill>
                  <a:srgbClr val="000000"/>
                </a:solidFill>
                <a:effectLst/>
                <a:latin typeface="Times New Roman" panose="02020603050405020304" pitchFamily="18" charset="0"/>
              </a:rPr>
              <a:t>AMORTIZED ANALYSIS</a:t>
            </a:r>
            <a:endParaRPr lang="en-IN" sz="2400" b="1" dirty="0"/>
          </a:p>
        </p:txBody>
      </p:sp>
      <p:sp>
        <p:nvSpPr>
          <p:cNvPr id="32" name="TextBox 31">
            <a:extLst>
              <a:ext uri="{FF2B5EF4-FFF2-40B4-BE49-F238E27FC236}">
                <a16:creationId xmlns:a16="http://schemas.microsoft.com/office/drawing/2014/main" id="{7D4B804E-28DC-6CA3-0967-6081009582FF}"/>
              </a:ext>
            </a:extLst>
          </p:cNvPr>
          <p:cNvSpPr txBox="1"/>
          <p:nvPr/>
        </p:nvSpPr>
        <p:spPr>
          <a:xfrm>
            <a:off x="807721" y="1969890"/>
            <a:ext cx="8730418" cy="2677656"/>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rPr>
              <a:t>Amortized analysis is a method of analyzing algorithms that consider the entire sequence of operations of the program. It allows for the establishment of a worst-case bound for the performance of an algorithm irrespective of the inputs by looking at all of the operations. This analysis is most commonly discussed using big O notation.</a:t>
            </a:r>
            <a:endParaRPr lang="en-US" sz="2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45893936"/>
      </p:ext>
    </p:extLst>
  </p:cSld>
  <p:clrMapOvr>
    <a:masterClrMapping/>
  </p:clrMapOvr>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4967</TotalTime>
  <Words>1393</Words>
  <Application>Microsoft Office PowerPoint</Application>
  <PresentationFormat>Widescreen</PresentationFormat>
  <Paragraphs>168</Paragraphs>
  <Slides>21</Slides>
  <Notes>19</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1" baseType="lpstr">
      <vt:lpstr>Arial</vt:lpstr>
      <vt:lpstr>Calibri</vt:lpstr>
      <vt:lpstr>Calibri Light</vt:lpstr>
      <vt:lpstr>Casper</vt:lpstr>
      <vt:lpstr>Raleway ExtraBold</vt:lpstr>
      <vt:lpstr>Times New Roman</vt:lpstr>
      <vt:lpstr>Wingdings</vt:lpstr>
      <vt:lpstr>1_Office Theme</vt:lpstr>
      <vt:lpstr>Contents Slide Master</vt:lpstr>
      <vt:lpstr>CorelDRAW</vt:lpstr>
      <vt:lpstr>PowerPoint Presentation</vt:lpstr>
      <vt:lpstr>Content</vt:lpstr>
      <vt:lpstr>Definition</vt:lpstr>
      <vt:lpstr>Characteristics of Algorithm</vt:lpstr>
      <vt:lpstr>Properties of Algorithm</vt:lpstr>
      <vt:lpstr>ANALYZING AN ALGORITHM </vt:lpstr>
      <vt:lpstr>ANALYZING AN ALGORITHM </vt:lpstr>
      <vt:lpstr>ANALYZING AN ALGORITHM </vt:lpstr>
      <vt:lpstr>ANALYZING AN ALGORITHM </vt:lpstr>
      <vt:lpstr>Asymptotic analysis</vt:lpstr>
      <vt:lpstr>ANALYZING AN ALGORITHM </vt:lpstr>
      <vt:lpstr>ANALYZING AN ALGORITHM </vt:lpstr>
      <vt:lpstr>ANALYZING AN ALGORITHM </vt:lpstr>
      <vt:lpstr>Algorithm design techniques</vt:lpstr>
      <vt:lpstr>Example</vt:lpstr>
      <vt:lpstr>Example</vt:lpstr>
      <vt:lpstr>TASKS END OF LECTURE LEARNING (TELL):</vt:lpstr>
      <vt:lpstr>TASKS END OF LECTURE LEARNING (TELL):</vt:lpstr>
      <vt:lpstr>TASKS END OF LECTURE LEARNING (TELL):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vikas kumar sangwan</cp:lastModifiedBy>
  <cp:revision>447</cp:revision>
  <dcterms:created xsi:type="dcterms:W3CDTF">2019-01-09T10:33:58Z</dcterms:created>
  <dcterms:modified xsi:type="dcterms:W3CDTF">2023-02-08T07:22:22Z</dcterms:modified>
</cp:coreProperties>
</file>