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7" r:id="rId2"/>
    <p:sldId id="385" r:id="rId3"/>
    <p:sldId id="386" r:id="rId4"/>
    <p:sldId id="387" r:id="rId5"/>
    <p:sldId id="388" r:id="rId6"/>
    <p:sldId id="389" r:id="rId7"/>
    <p:sldId id="390" r:id="rId8"/>
    <p:sldId id="391" r:id="rId9"/>
    <p:sldId id="392" r:id="rId10"/>
    <p:sldId id="393" r:id="rId11"/>
    <p:sldId id="395" r:id="rId12"/>
    <p:sldId id="396" r:id="rId13"/>
    <p:sldId id="397" r:id="rId14"/>
    <p:sldId id="398" r:id="rId15"/>
    <p:sldId id="399" r:id="rId16"/>
    <p:sldId id="400" r:id="rId17"/>
    <p:sldId id="401" r:id="rId18"/>
    <p:sldId id="402" r:id="rId19"/>
    <p:sldId id="403" r:id="rId20"/>
    <p:sldId id="394" r:id="rId21"/>
    <p:sldId id="375" r:id="rId22"/>
    <p:sldId id="3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DA4A88-9D23-4334-AB4C-BD35FBE28A09}" v="39" dt="2023-01-18T19:18:31.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kumar sangwan" userId="a3467a985051c07d" providerId="LiveId" clId="{2CDA4A88-9D23-4334-AB4C-BD35FBE28A09}"/>
    <pc:docChg chg="undo redo custSel addSld delSld modSld">
      <pc:chgData name="vikas kumar sangwan" userId="a3467a985051c07d" providerId="LiveId" clId="{2CDA4A88-9D23-4334-AB4C-BD35FBE28A09}" dt="2023-01-18T19:20:03.017" v="784"/>
      <pc:docMkLst>
        <pc:docMk/>
      </pc:docMkLst>
      <pc:sldChg chg="add del">
        <pc:chgData name="vikas kumar sangwan" userId="a3467a985051c07d" providerId="LiveId" clId="{2CDA4A88-9D23-4334-AB4C-BD35FBE28A09}" dt="2023-01-18T19:18:14.795" v="763"/>
        <pc:sldMkLst>
          <pc:docMk/>
          <pc:sldMk cId="0" sldId="364"/>
        </pc:sldMkLst>
      </pc:sldChg>
      <pc:sldChg chg="add del">
        <pc:chgData name="vikas kumar sangwan" userId="a3467a985051c07d" providerId="LiveId" clId="{2CDA4A88-9D23-4334-AB4C-BD35FBE28A09}" dt="2023-01-18T19:18:14.795" v="763"/>
        <pc:sldMkLst>
          <pc:docMk/>
          <pc:sldMk cId="0" sldId="375"/>
        </pc:sldMkLst>
      </pc:sldChg>
      <pc:sldChg chg="addSp delSp modSp add mod">
        <pc:chgData name="vikas kumar sangwan" userId="a3467a985051c07d" providerId="LiveId" clId="{2CDA4A88-9D23-4334-AB4C-BD35FBE28A09}" dt="2023-01-18T19:19:08.252" v="782" actId="20577"/>
        <pc:sldMkLst>
          <pc:docMk/>
          <pc:sldMk cId="4026489039" sldId="385"/>
        </pc:sldMkLst>
        <pc:spChg chg="mod">
          <ac:chgData name="vikas kumar sangwan" userId="a3467a985051c07d" providerId="LiveId" clId="{2CDA4A88-9D23-4334-AB4C-BD35FBE28A09}" dt="2023-01-18T18:27:18.622" v="26" actId="20577"/>
          <ac:spMkLst>
            <pc:docMk/>
            <pc:sldMk cId="4026489039" sldId="385"/>
            <ac:spMk id="2" creationId="{00000000-0000-0000-0000-000000000000}"/>
          </ac:spMkLst>
        </pc:spChg>
        <pc:spChg chg="del">
          <ac:chgData name="vikas kumar sangwan" userId="a3467a985051c07d" providerId="LiveId" clId="{2CDA4A88-9D23-4334-AB4C-BD35FBE28A09}" dt="2023-01-18T18:26:45.201" v="3" actId="478"/>
          <ac:spMkLst>
            <pc:docMk/>
            <pc:sldMk cId="4026489039" sldId="385"/>
            <ac:spMk id="5" creationId="{C654FCD5-5E45-E810-51E1-454ECCFE8F65}"/>
          </ac:spMkLst>
        </pc:spChg>
        <pc:graphicFrameChg chg="add mod modGraphic">
          <ac:chgData name="vikas kumar sangwan" userId="a3467a985051c07d" providerId="LiveId" clId="{2CDA4A88-9D23-4334-AB4C-BD35FBE28A09}" dt="2023-01-18T19:19:08.252" v="782" actId="20577"/>
          <ac:graphicFrameMkLst>
            <pc:docMk/>
            <pc:sldMk cId="4026489039" sldId="385"/>
            <ac:graphicFrameMk id="3" creationId="{212EB98D-C04C-BE4F-0C17-EC56255507C5}"/>
          </ac:graphicFrameMkLst>
        </pc:graphicFrameChg>
        <pc:picChg chg="del">
          <ac:chgData name="vikas kumar sangwan" userId="a3467a985051c07d" providerId="LiveId" clId="{2CDA4A88-9D23-4334-AB4C-BD35FBE28A09}" dt="2023-01-18T18:26:39.703" v="2" actId="478"/>
          <ac:picMkLst>
            <pc:docMk/>
            <pc:sldMk cId="4026489039" sldId="385"/>
            <ac:picMk id="6" creationId="{EE7F98C9-8888-2887-4610-AF320939B96E}"/>
          </ac:picMkLst>
        </pc:picChg>
      </pc:sldChg>
      <pc:sldChg chg="addSp delSp modSp add mod">
        <pc:chgData name="vikas kumar sangwan" userId="a3467a985051c07d" providerId="LiveId" clId="{2CDA4A88-9D23-4334-AB4C-BD35FBE28A09}" dt="2023-01-18T18:30:45.624" v="60"/>
        <pc:sldMkLst>
          <pc:docMk/>
          <pc:sldMk cId="306134752" sldId="386"/>
        </pc:sldMkLst>
        <pc:spChg chg="mod">
          <ac:chgData name="vikas kumar sangwan" userId="a3467a985051c07d" providerId="LiveId" clId="{2CDA4A88-9D23-4334-AB4C-BD35FBE28A09}" dt="2023-01-18T18:30:45.624" v="60"/>
          <ac:spMkLst>
            <pc:docMk/>
            <pc:sldMk cId="306134752" sldId="386"/>
            <ac:spMk id="2" creationId="{00000000-0000-0000-0000-000000000000}"/>
          </ac:spMkLst>
        </pc:spChg>
        <pc:spChg chg="add del">
          <ac:chgData name="vikas kumar sangwan" userId="a3467a985051c07d" providerId="LiveId" clId="{2CDA4A88-9D23-4334-AB4C-BD35FBE28A09}" dt="2023-01-18T18:28:47.921" v="30" actId="22"/>
          <ac:spMkLst>
            <pc:docMk/>
            <pc:sldMk cId="306134752" sldId="386"/>
            <ac:spMk id="5" creationId="{FDDCA2AC-25EF-0F50-0E23-6C594C36058A}"/>
          </ac:spMkLst>
        </pc:spChg>
        <pc:spChg chg="add mod">
          <ac:chgData name="vikas kumar sangwan" userId="a3467a985051c07d" providerId="LiveId" clId="{2CDA4A88-9D23-4334-AB4C-BD35FBE28A09}" dt="2023-01-18T18:30:34.709" v="57" actId="5793"/>
          <ac:spMkLst>
            <pc:docMk/>
            <pc:sldMk cId="306134752" sldId="386"/>
            <ac:spMk id="7" creationId="{24B0CC31-481B-D142-0D9B-C881B44F505C}"/>
          </ac:spMkLst>
        </pc:spChg>
      </pc:sldChg>
      <pc:sldChg chg="addSp delSp modSp add mod">
        <pc:chgData name="vikas kumar sangwan" userId="a3467a985051c07d" providerId="LiveId" clId="{2CDA4A88-9D23-4334-AB4C-BD35FBE28A09}" dt="2023-01-18T18:32:14.423" v="89" actId="403"/>
        <pc:sldMkLst>
          <pc:docMk/>
          <pc:sldMk cId="1922874284" sldId="387"/>
        </pc:sldMkLst>
        <pc:spChg chg="mod">
          <ac:chgData name="vikas kumar sangwan" userId="a3467a985051c07d" providerId="LiveId" clId="{2CDA4A88-9D23-4334-AB4C-BD35FBE28A09}" dt="2023-01-18T18:31:01.038" v="63"/>
          <ac:spMkLst>
            <pc:docMk/>
            <pc:sldMk cId="1922874284" sldId="387"/>
            <ac:spMk id="2" creationId="{00000000-0000-0000-0000-000000000000}"/>
          </ac:spMkLst>
        </pc:spChg>
        <pc:spChg chg="add del">
          <ac:chgData name="vikas kumar sangwan" userId="a3467a985051c07d" providerId="LiveId" clId="{2CDA4A88-9D23-4334-AB4C-BD35FBE28A09}" dt="2023-01-18T18:31:36.735" v="67" actId="22"/>
          <ac:spMkLst>
            <pc:docMk/>
            <pc:sldMk cId="1922874284" sldId="387"/>
            <ac:spMk id="5" creationId="{1AD013CF-F4D5-1B91-E614-47E54AE27B40}"/>
          </ac:spMkLst>
        </pc:spChg>
        <pc:spChg chg="add mod">
          <ac:chgData name="vikas kumar sangwan" userId="a3467a985051c07d" providerId="LiveId" clId="{2CDA4A88-9D23-4334-AB4C-BD35FBE28A09}" dt="2023-01-18T18:32:14.423" v="89" actId="403"/>
          <ac:spMkLst>
            <pc:docMk/>
            <pc:sldMk cId="1922874284" sldId="387"/>
            <ac:spMk id="7" creationId="{BBFBBD6F-0C46-EFEA-AD28-4F8700053684}"/>
          </ac:spMkLst>
        </pc:spChg>
      </pc:sldChg>
      <pc:sldChg chg="addSp delSp modSp add mod">
        <pc:chgData name="vikas kumar sangwan" userId="a3467a985051c07d" providerId="LiveId" clId="{2CDA4A88-9D23-4334-AB4C-BD35FBE28A09}" dt="2023-01-18T18:34:29.332" v="147" actId="20577"/>
        <pc:sldMkLst>
          <pc:docMk/>
          <pc:sldMk cId="3486489922" sldId="388"/>
        </pc:sldMkLst>
        <pc:spChg chg="mod">
          <ac:chgData name="vikas kumar sangwan" userId="a3467a985051c07d" providerId="LiveId" clId="{2CDA4A88-9D23-4334-AB4C-BD35FBE28A09}" dt="2023-01-18T18:34:29.332" v="147" actId="20577"/>
          <ac:spMkLst>
            <pc:docMk/>
            <pc:sldMk cId="3486489922" sldId="388"/>
            <ac:spMk id="2" creationId="{00000000-0000-0000-0000-000000000000}"/>
          </ac:spMkLst>
        </pc:spChg>
        <pc:spChg chg="add del">
          <ac:chgData name="vikas kumar sangwan" userId="a3467a985051c07d" providerId="LiveId" clId="{2CDA4A88-9D23-4334-AB4C-BD35FBE28A09}" dt="2023-01-18T18:33:12.186" v="95" actId="22"/>
          <ac:spMkLst>
            <pc:docMk/>
            <pc:sldMk cId="3486489922" sldId="388"/>
            <ac:spMk id="5" creationId="{57691A2D-AD36-4AA2-9B0C-DB5A2B192809}"/>
          </ac:spMkLst>
        </pc:spChg>
        <pc:spChg chg="add mod">
          <ac:chgData name="vikas kumar sangwan" userId="a3467a985051c07d" providerId="LiveId" clId="{2CDA4A88-9D23-4334-AB4C-BD35FBE28A09}" dt="2023-01-18T18:34:05.493" v="117" actId="403"/>
          <ac:spMkLst>
            <pc:docMk/>
            <pc:sldMk cId="3486489922" sldId="388"/>
            <ac:spMk id="7" creationId="{A4BE3811-72C0-11CE-0DB9-CA1A6083503E}"/>
          </ac:spMkLst>
        </pc:spChg>
      </pc:sldChg>
      <pc:sldChg chg="addSp delSp modSp add mod">
        <pc:chgData name="vikas kumar sangwan" userId="a3467a985051c07d" providerId="LiveId" clId="{2CDA4A88-9D23-4334-AB4C-BD35FBE28A09}" dt="2023-01-18T18:38:08.601" v="215"/>
        <pc:sldMkLst>
          <pc:docMk/>
          <pc:sldMk cId="3490508612" sldId="389"/>
        </pc:sldMkLst>
        <pc:spChg chg="mod">
          <ac:chgData name="vikas kumar sangwan" userId="a3467a985051c07d" providerId="LiveId" clId="{2CDA4A88-9D23-4334-AB4C-BD35FBE28A09}" dt="2023-01-18T18:38:08.601" v="215"/>
          <ac:spMkLst>
            <pc:docMk/>
            <pc:sldMk cId="3490508612" sldId="389"/>
            <ac:spMk id="2" creationId="{00000000-0000-0000-0000-000000000000}"/>
          </ac:spMkLst>
        </pc:spChg>
        <pc:spChg chg="add del">
          <ac:chgData name="vikas kumar sangwan" userId="a3467a985051c07d" providerId="LiveId" clId="{2CDA4A88-9D23-4334-AB4C-BD35FBE28A09}" dt="2023-01-18T18:34:49.308" v="151" actId="22"/>
          <ac:spMkLst>
            <pc:docMk/>
            <pc:sldMk cId="3490508612" sldId="389"/>
            <ac:spMk id="5" creationId="{9EFFB9C3-1DF7-02DE-8089-86FB02F7C604}"/>
          </ac:spMkLst>
        </pc:spChg>
        <pc:spChg chg="add mod">
          <ac:chgData name="vikas kumar sangwan" userId="a3467a985051c07d" providerId="LiveId" clId="{2CDA4A88-9D23-4334-AB4C-BD35FBE28A09}" dt="2023-01-18T18:35:28.179" v="176" actId="113"/>
          <ac:spMkLst>
            <pc:docMk/>
            <pc:sldMk cId="3490508612" sldId="389"/>
            <ac:spMk id="7" creationId="{903B1B80-CC19-2960-B3C8-CD6AB8ED4636}"/>
          </ac:spMkLst>
        </pc:spChg>
      </pc:sldChg>
      <pc:sldChg chg="addSp delSp modSp add mod">
        <pc:chgData name="vikas kumar sangwan" userId="a3467a985051c07d" providerId="LiveId" clId="{2CDA4A88-9D23-4334-AB4C-BD35FBE28A09}" dt="2023-01-18T18:37:18.964" v="205" actId="113"/>
        <pc:sldMkLst>
          <pc:docMk/>
          <pc:sldMk cId="4237075955" sldId="390"/>
        </pc:sldMkLst>
        <pc:spChg chg="mod">
          <ac:chgData name="vikas kumar sangwan" userId="a3467a985051c07d" providerId="LiveId" clId="{2CDA4A88-9D23-4334-AB4C-BD35FBE28A09}" dt="2023-01-18T18:37:06.253" v="203" actId="20577"/>
          <ac:spMkLst>
            <pc:docMk/>
            <pc:sldMk cId="4237075955" sldId="390"/>
            <ac:spMk id="2" creationId="{00000000-0000-0000-0000-000000000000}"/>
          </ac:spMkLst>
        </pc:spChg>
        <pc:spChg chg="add del">
          <ac:chgData name="vikas kumar sangwan" userId="a3467a985051c07d" providerId="LiveId" clId="{2CDA4A88-9D23-4334-AB4C-BD35FBE28A09}" dt="2023-01-18T18:36:11" v="180" actId="22"/>
          <ac:spMkLst>
            <pc:docMk/>
            <pc:sldMk cId="4237075955" sldId="390"/>
            <ac:spMk id="5" creationId="{3799E1C0-E5A3-5A51-A54F-D4ACA25D2671}"/>
          </ac:spMkLst>
        </pc:spChg>
        <pc:spChg chg="add mod">
          <ac:chgData name="vikas kumar sangwan" userId="a3467a985051c07d" providerId="LiveId" clId="{2CDA4A88-9D23-4334-AB4C-BD35FBE28A09}" dt="2023-01-18T18:37:18.964" v="205" actId="113"/>
          <ac:spMkLst>
            <pc:docMk/>
            <pc:sldMk cId="4237075955" sldId="390"/>
            <ac:spMk id="7" creationId="{A3EA5930-D02A-535D-BBBD-FAEF560FE15E}"/>
          </ac:spMkLst>
        </pc:spChg>
      </pc:sldChg>
      <pc:sldChg chg="addSp modSp add mod">
        <pc:chgData name="vikas kumar sangwan" userId="a3467a985051c07d" providerId="LiveId" clId="{2CDA4A88-9D23-4334-AB4C-BD35FBE28A09}" dt="2023-01-18T18:38:22.220" v="217" actId="113"/>
        <pc:sldMkLst>
          <pc:docMk/>
          <pc:sldMk cId="4208625933" sldId="391"/>
        </pc:sldMkLst>
        <pc:spChg chg="mod">
          <ac:chgData name="vikas kumar sangwan" userId="a3467a985051c07d" providerId="LiveId" clId="{2CDA4A88-9D23-4334-AB4C-BD35FBE28A09}" dt="2023-01-18T18:38:16.552" v="216"/>
          <ac:spMkLst>
            <pc:docMk/>
            <pc:sldMk cId="4208625933" sldId="391"/>
            <ac:spMk id="2" creationId="{00000000-0000-0000-0000-000000000000}"/>
          </ac:spMkLst>
        </pc:spChg>
        <pc:spChg chg="add mod">
          <ac:chgData name="vikas kumar sangwan" userId="a3467a985051c07d" providerId="LiveId" clId="{2CDA4A88-9D23-4334-AB4C-BD35FBE28A09}" dt="2023-01-18T18:38:22.220" v="217" actId="113"/>
          <ac:spMkLst>
            <pc:docMk/>
            <pc:sldMk cId="4208625933" sldId="391"/>
            <ac:spMk id="5" creationId="{3DDB1EC1-E4F4-F102-B413-67AE7050C204}"/>
          </ac:spMkLst>
        </pc:spChg>
      </pc:sldChg>
      <pc:sldChg chg="addSp delSp modSp add mod">
        <pc:chgData name="vikas kumar sangwan" userId="a3467a985051c07d" providerId="LiveId" clId="{2CDA4A88-9D23-4334-AB4C-BD35FBE28A09}" dt="2023-01-18T18:43:32.411" v="340" actId="113"/>
        <pc:sldMkLst>
          <pc:docMk/>
          <pc:sldMk cId="3756914441" sldId="392"/>
        </pc:sldMkLst>
        <pc:spChg chg="mod">
          <ac:chgData name="vikas kumar sangwan" userId="a3467a985051c07d" providerId="LiveId" clId="{2CDA4A88-9D23-4334-AB4C-BD35FBE28A09}" dt="2023-01-18T18:39:48.481" v="245"/>
          <ac:spMkLst>
            <pc:docMk/>
            <pc:sldMk cId="3756914441" sldId="392"/>
            <ac:spMk id="2" creationId="{00000000-0000-0000-0000-000000000000}"/>
          </ac:spMkLst>
        </pc:spChg>
        <pc:spChg chg="add del">
          <ac:chgData name="vikas kumar sangwan" userId="a3467a985051c07d" providerId="LiveId" clId="{2CDA4A88-9D23-4334-AB4C-BD35FBE28A09}" dt="2023-01-18T18:38:51.525" v="221" actId="22"/>
          <ac:spMkLst>
            <pc:docMk/>
            <pc:sldMk cId="3756914441" sldId="392"/>
            <ac:spMk id="5" creationId="{AD1B270B-074B-C55D-123F-2B9D16941FC2}"/>
          </ac:spMkLst>
        </pc:spChg>
        <pc:spChg chg="add mod">
          <ac:chgData name="vikas kumar sangwan" userId="a3467a985051c07d" providerId="LiveId" clId="{2CDA4A88-9D23-4334-AB4C-BD35FBE28A09}" dt="2023-01-18T18:43:32.411" v="340" actId="113"/>
          <ac:spMkLst>
            <pc:docMk/>
            <pc:sldMk cId="3756914441" sldId="392"/>
            <ac:spMk id="7" creationId="{EB59D0E4-EBBB-BB32-F495-A2AF88007330}"/>
          </ac:spMkLst>
        </pc:spChg>
        <pc:spChg chg="add del">
          <ac:chgData name="vikas kumar sangwan" userId="a3467a985051c07d" providerId="LiveId" clId="{2CDA4A88-9D23-4334-AB4C-BD35FBE28A09}" dt="2023-01-18T18:39:32.423" v="234" actId="22"/>
          <ac:spMkLst>
            <pc:docMk/>
            <pc:sldMk cId="3756914441" sldId="392"/>
            <ac:spMk id="9" creationId="{4EA6A10D-93FD-FFB8-DF77-BADC65C21F9C}"/>
          </ac:spMkLst>
        </pc:spChg>
        <pc:spChg chg="add del">
          <ac:chgData name="vikas kumar sangwan" userId="a3467a985051c07d" providerId="LiveId" clId="{2CDA4A88-9D23-4334-AB4C-BD35FBE28A09}" dt="2023-01-18T18:39:34.813" v="236" actId="22"/>
          <ac:spMkLst>
            <pc:docMk/>
            <pc:sldMk cId="3756914441" sldId="392"/>
            <ac:spMk id="11" creationId="{766BAC0E-EBF1-E0B2-AB73-AB70F5EE2EFB}"/>
          </ac:spMkLst>
        </pc:spChg>
      </pc:sldChg>
      <pc:sldChg chg="addSp delSp modSp add mod">
        <pc:chgData name="vikas kumar sangwan" userId="a3467a985051c07d" providerId="LiveId" clId="{2CDA4A88-9D23-4334-AB4C-BD35FBE28A09}" dt="2023-01-18T18:42:42.856" v="332" actId="14100"/>
        <pc:sldMkLst>
          <pc:docMk/>
          <pc:sldMk cId="444224315" sldId="393"/>
        </pc:sldMkLst>
        <pc:spChg chg="mod">
          <ac:chgData name="vikas kumar sangwan" userId="a3467a985051c07d" providerId="LiveId" clId="{2CDA4A88-9D23-4334-AB4C-BD35FBE28A09}" dt="2023-01-18T18:42:03.041" v="325"/>
          <ac:spMkLst>
            <pc:docMk/>
            <pc:sldMk cId="444224315" sldId="393"/>
            <ac:spMk id="2" creationId="{00000000-0000-0000-0000-000000000000}"/>
          </ac:spMkLst>
        </pc:spChg>
        <pc:spChg chg="add del mod">
          <ac:chgData name="vikas kumar sangwan" userId="a3467a985051c07d" providerId="LiveId" clId="{2CDA4A88-9D23-4334-AB4C-BD35FBE28A09}" dt="2023-01-18T18:41:33.340" v="324"/>
          <ac:spMkLst>
            <pc:docMk/>
            <pc:sldMk cId="444224315" sldId="393"/>
            <ac:spMk id="3" creationId="{276479B2-D0BE-1F7A-2A70-1538B3776C21}"/>
          </ac:spMkLst>
        </pc:spChg>
        <pc:picChg chg="add del mod">
          <ac:chgData name="vikas kumar sangwan" userId="a3467a985051c07d" providerId="LiveId" clId="{2CDA4A88-9D23-4334-AB4C-BD35FBE28A09}" dt="2023-01-18T18:42:16.080" v="327" actId="931"/>
          <ac:picMkLst>
            <pc:docMk/>
            <pc:sldMk cId="444224315" sldId="393"/>
            <ac:picMk id="6" creationId="{135FC3D9-BA30-4BDC-32E3-4E9657DB82FC}"/>
          </ac:picMkLst>
        </pc:picChg>
        <pc:picChg chg="add mod">
          <ac:chgData name="vikas kumar sangwan" userId="a3467a985051c07d" providerId="LiveId" clId="{2CDA4A88-9D23-4334-AB4C-BD35FBE28A09}" dt="2023-01-18T18:42:42.856" v="332" actId="14100"/>
          <ac:picMkLst>
            <pc:docMk/>
            <pc:sldMk cId="444224315" sldId="393"/>
            <ac:picMk id="8" creationId="{619675A4-B5F4-C9F9-A067-409F3B16A23E}"/>
          </ac:picMkLst>
        </pc:picChg>
      </pc:sldChg>
      <pc:sldChg chg="addSp modSp add mod">
        <pc:chgData name="vikas kumar sangwan" userId="a3467a985051c07d" providerId="LiveId" clId="{2CDA4A88-9D23-4334-AB4C-BD35FBE28A09}" dt="2023-01-18T18:53:28.874" v="422"/>
        <pc:sldMkLst>
          <pc:docMk/>
          <pc:sldMk cId="744239004" sldId="394"/>
        </pc:sldMkLst>
        <pc:spChg chg="mod">
          <ac:chgData name="vikas kumar sangwan" userId="a3467a985051c07d" providerId="LiveId" clId="{2CDA4A88-9D23-4334-AB4C-BD35FBE28A09}" dt="2023-01-18T18:53:28.874" v="422"/>
          <ac:spMkLst>
            <pc:docMk/>
            <pc:sldMk cId="744239004" sldId="394"/>
            <ac:spMk id="2" creationId="{00000000-0000-0000-0000-000000000000}"/>
          </ac:spMkLst>
        </pc:spChg>
        <pc:spChg chg="add mod">
          <ac:chgData name="vikas kumar sangwan" userId="a3467a985051c07d" providerId="LiveId" clId="{2CDA4A88-9D23-4334-AB4C-BD35FBE28A09}" dt="2023-01-18T18:53:17.980" v="421" actId="20577"/>
          <ac:spMkLst>
            <pc:docMk/>
            <pc:sldMk cId="744239004" sldId="394"/>
            <ac:spMk id="5" creationId="{C168E411-4374-1E4A-E18D-24B93341FAD7}"/>
          </ac:spMkLst>
        </pc:spChg>
      </pc:sldChg>
      <pc:sldChg chg="modSp add del mod">
        <pc:chgData name="vikas kumar sangwan" userId="a3467a985051c07d" providerId="LiveId" clId="{2CDA4A88-9D23-4334-AB4C-BD35FBE28A09}" dt="2023-01-18T18:53:38.432" v="423" actId="47"/>
        <pc:sldMkLst>
          <pc:docMk/>
          <pc:sldMk cId="1700972480" sldId="395"/>
        </pc:sldMkLst>
        <pc:spChg chg="mod">
          <ac:chgData name="vikas kumar sangwan" userId="a3467a985051c07d" providerId="LiveId" clId="{2CDA4A88-9D23-4334-AB4C-BD35FBE28A09}" dt="2023-01-18T18:43:24.293" v="339"/>
          <ac:spMkLst>
            <pc:docMk/>
            <pc:sldMk cId="1700972480" sldId="395"/>
            <ac:spMk id="2" creationId="{00000000-0000-0000-0000-000000000000}"/>
          </ac:spMkLst>
        </pc:spChg>
      </pc:sldChg>
      <pc:sldChg chg="addSp delSp modSp add mod">
        <pc:chgData name="vikas kumar sangwan" userId="a3467a985051c07d" providerId="LiveId" clId="{2CDA4A88-9D23-4334-AB4C-BD35FBE28A09}" dt="2023-01-18T19:00:12.308" v="479" actId="14100"/>
        <pc:sldMkLst>
          <pc:docMk/>
          <pc:sldMk cId="1763028450" sldId="395"/>
        </pc:sldMkLst>
        <pc:spChg chg="mod">
          <ac:chgData name="vikas kumar sangwan" userId="a3467a985051c07d" providerId="LiveId" clId="{2CDA4A88-9D23-4334-AB4C-BD35FBE28A09}" dt="2023-01-18T18:58:07.224" v="449" actId="20577"/>
          <ac:spMkLst>
            <pc:docMk/>
            <pc:sldMk cId="1763028450" sldId="395"/>
            <ac:spMk id="2" creationId="{00000000-0000-0000-0000-000000000000}"/>
          </ac:spMkLst>
        </pc:spChg>
        <pc:spChg chg="add del">
          <ac:chgData name="vikas kumar sangwan" userId="a3467a985051c07d" providerId="LiveId" clId="{2CDA4A88-9D23-4334-AB4C-BD35FBE28A09}" dt="2023-01-18T18:57:55.974" v="435" actId="22"/>
          <ac:spMkLst>
            <pc:docMk/>
            <pc:sldMk cId="1763028450" sldId="395"/>
            <ac:spMk id="5" creationId="{C0D8ABA4-E8B5-757D-E70F-3C00A580E952}"/>
          </ac:spMkLst>
        </pc:spChg>
        <pc:spChg chg="add mod">
          <ac:chgData name="vikas kumar sangwan" userId="a3467a985051c07d" providerId="LiveId" clId="{2CDA4A88-9D23-4334-AB4C-BD35FBE28A09}" dt="2023-01-18T19:00:12.308" v="479" actId="14100"/>
          <ac:spMkLst>
            <pc:docMk/>
            <pc:sldMk cId="1763028450" sldId="395"/>
            <ac:spMk id="7" creationId="{35E8015F-D667-5EF3-EDF1-659E6B446F57}"/>
          </ac:spMkLst>
        </pc:spChg>
      </pc:sldChg>
      <pc:sldChg chg="addSp delSp modSp add mod">
        <pc:chgData name="vikas kumar sangwan" userId="a3467a985051c07d" providerId="LiveId" clId="{2CDA4A88-9D23-4334-AB4C-BD35FBE28A09}" dt="2023-01-18T19:02:41.593" v="586" actId="20577"/>
        <pc:sldMkLst>
          <pc:docMk/>
          <pc:sldMk cId="2323532114" sldId="396"/>
        </pc:sldMkLst>
        <pc:spChg chg="mod">
          <ac:chgData name="vikas kumar sangwan" userId="a3467a985051c07d" providerId="LiveId" clId="{2CDA4A88-9D23-4334-AB4C-BD35FBE28A09}" dt="2023-01-18T19:01:21.937" v="501" actId="20577"/>
          <ac:spMkLst>
            <pc:docMk/>
            <pc:sldMk cId="2323532114" sldId="396"/>
            <ac:spMk id="2" creationId="{00000000-0000-0000-0000-000000000000}"/>
          </ac:spMkLst>
        </pc:spChg>
        <pc:spChg chg="add del">
          <ac:chgData name="vikas kumar sangwan" userId="a3467a985051c07d" providerId="LiveId" clId="{2CDA4A88-9D23-4334-AB4C-BD35FBE28A09}" dt="2023-01-18T19:00:48.302" v="483" actId="22"/>
          <ac:spMkLst>
            <pc:docMk/>
            <pc:sldMk cId="2323532114" sldId="396"/>
            <ac:spMk id="5" creationId="{872D04FB-9FD2-19E2-66ED-97BBE7DB402F}"/>
          </ac:spMkLst>
        </pc:spChg>
        <pc:spChg chg="add mod">
          <ac:chgData name="vikas kumar sangwan" userId="a3467a985051c07d" providerId="LiveId" clId="{2CDA4A88-9D23-4334-AB4C-BD35FBE28A09}" dt="2023-01-18T19:02:41.593" v="586" actId="20577"/>
          <ac:spMkLst>
            <pc:docMk/>
            <pc:sldMk cId="2323532114" sldId="396"/>
            <ac:spMk id="7" creationId="{2602E1CB-40DD-5163-7268-46B359D5A584}"/>
          </ac:spMkLst>
        </pc:spChg>
      </pc:sldChg>
      <pc:sldChg chg="add del">
        <pc:chgData name="vikas kumar sangwan" userId="a3467a985051c07d" providerId="LiveId" clId="{2CDA4A88-9D23-4334-AB4C-BD35FBE28A09}" dt="2023-01-18T18:42:59.886" v="338" actId="47"/>
        <pc:sldMkLst>
          <pc:docMk/>
          <pc:sldMk cId="3582058728" sldId="396"/>
        </pc:sldMkLst>
      </pc:sldChg>
      <pc:sldChg chg="add del">
        <pc:chgData name="vikas kumar sangwan" userId="a3467a985051c07d" providerId="LiveId" clId="{2CDA4A88-9D23-4334-AB4C-BD35FBE28A09}" dt="2023-01-18T18:42:58.840" v="337" actId="47"/>
        <pc:sldMkLst>
          <pc:docMk/>
          <pc:sldMk cId="1108598784" sldId="397"/>
        </pc:sldMkLst>
      </pc:sldChg>
      <pc:sldChg chg="addSp delSp modSp add mod">
        <pc:chgData name="vikas kumar sangwan" userId="a3467a985051c07d" providerId="LiveId" clId="{2CDA4A88-9D23-4334-AB4C-BD35FBE28A09}" dt="2023-01-18T19:05:26.065" v="614" actId="20577"/>
        <pc:sldMkLst>
          <pc:docMk/>
          <pc:sldMk cId="1928842260" sldId="397"/>
        </pc:sldMkLst>
        <pc:spChg chg="mod">
          <ac:chgData name="vikas kumar sangwan" userId="a3467a985051c07d" providerId="LiveId" clId="{2CDA4A88-9D23-4334-AB4C-BD35FBE28A09}" dt="2023-01-18T19:03:42.877" v="589"/>
          <ac:spMkLst>
            <pc:docMk/>
            <pc:sldMk cId="1928842260" sldId="397"/>
            <ac:spMk id="2" creationId="{00000000-0000-0000-0000-000000000000}"/>
          </ac:spMkLst>
        </pc:spChg>
        <pc:spChg chg="add del">
          <ac:chgData name="vikas kumar sangwan" userId="a3467a985051c07d" providerId="LiveId" clId="{2CDA4A88-9D23-4334-AB4C-BD35FBE28A09}" dt="2023-01-18T19:03:58.642" v="593" actId="22"/>
          <ac:spMkLst>
            <pc:docMk/>
            <pc:sldMk cId="1928842260" sldId="397"/>
            <ac:spMk id="5" creationId="{D416B43E-B6C2-8058-4455-C7A9379D869E}"/>
          </ac:spMkLst>
        </pc:spChg>
        <pc:spChg chg="add mod">
          <ac:chgData name="vikas kumar sangwan" userId="a3467a985051c07d" providerId="LiveId" clId="{2CDA4A88-9D23-4334-AB4C-BD35FBE28A09}" dt="2023-01-18T19:04:53.097" v="603" actId="14100"/>
          <ac:spMkLst>
            <pc:docMk/>
            <pc:sldMk cId="1928842260" sldId="397"/>
            <ac:spMk id="7" creationId="{EA9DC4DA-C33A-89C4-A13B-0B6A20FFB571}"/>
          </ac:spMkLst>
        </pc:spChg>
        <pc:spChg chg="add del">
          <ac:chgData name="vikas kumar sangwan" userId="a3467a985051c07d" providerId="LiveId" clId="{2CDA4A88-9D23-4334-AB4C-BD35FBE28A09}" dt="2023-01-18T19:04:40.131" v="599" actId="22"/>
          <ac:spMkLst>
            <pc:docMk/>
            <pc:sldMk cId="1928842260" sldId="397"/>
            <ac:spMk id="9" creationId="{3B080EAD-D90F-EEA6-2339-A4F2B7F85ED2}"/>
          </ac:spMkLst>
        </pc:spChg>
        <pc:spChg chg="add mod">
          <ac:chgData name="vikas kumar sangwan" userId="a3467a985051c07d" providerId="LiveId" clId="{2CDA4A88-9D23-4334-AB4C-BD35FBE28A09}" dt="2023-01-18T19:05:26.065" v="614" actId="20577"/>
          <ac:spMkLst>
            <pc:docMk/>
            <pc:sldMk cId="1928842260" sldId="397"/>
            <ac:spMk id="11" creationId="{7D8419B5-7FE8-253C-383E-252190FA7BD5}"/>
          </ac:spMkLst>
        </pc:spChg>
      </pc:sldChg>
      <pc:sldChg chg="addSp delSp modSp add mod">
        <pc:chgData name="vikas kumar sangwan" userId="a3467a985051c07d" providerId="LiveId" clId="{2CDA4A88-9D23-4334-AB4C-BD35FBE28A09}" dt="2023-01-18T19:08:24.692" v="674" actId="403"/>
        <pc:sldMkLst>
          <pc:docMk/>
          <pc:sldMk cId="2168886039" sldId="398"/>
        </pc:sldMkLst>
        <pc:spChg chg="mod">
          <ac:chgData name="vikas kumar sangwan" userId="a3467a985051c07d" providerId="LiveId" clId="{2CDA4A88-9D23-4334-AB4C-BD35FBE28A09}" dt="2023-01-18T19:05:59.107" v="617"/>
          <ac:spMkLst>
            <pc:docMk/>
            <pc:sldMk cId="2168886039" sldId="398"/>
            <ac:spMk id="2" creationId="{00000000-0000-0000-0000-000000000000}"/>
          </ac:spMkLst>
        </pc:spChg>
        <pc:spChg chg="add del">
          <ac:chgData name="vikas kumar sangwan" userId="a3467a985051c07d" providerId="LiveId" clId="{2CDA4A88-9D23-4334-AB4C-BD35FBE28A09}" dt="2023-01-18T19:06:19.093" v="621" actId="22"/>
          <ac:spMkLst>
            <pc:docMk/>
            <pc:sldMk cId="2168886039" sldId="398"/>
            <ac:spMk id="5" creationId="{E589F51C-5BAF-8552-FA95-94DB4885F80E}"/>
          </ac:spMkLst>
        </pc:spChg>
        <pc:spChg chg="add mod">
          <ac:chgData name="vikas kumar sangwan" userId="a3467a985051c07d" providerId="LiveId" clId="{2CDA4A88-9D23-4334-AB4C-BD35FBE28A09}" dt="2023-01-18T19:08:24.692" v="674" actId="403"/>
          <ac:spMkLst>
            <pc:docMk/>
            <pc:sldMk cId="2168886039" sldId="398"/>
            <ac:spMk id="7" creationId="{F63696AA-39A7-6992-F625-FF0318E76ECD}"/>
          </ac:spMkLst>
        </pc:spChg>
      </pc:sldChg>
      <pc:sldChg chg="add del">
        <pc:chgData name="vikas kumar sangwan" userId="a3467a985051c07d" providerId="LiveId" clId="{2CDA4A88-9D23-4334-AB4C-BD35FBE28A09}" dt="2023-01-18T18:42:58.027" v="336" actId="47"/>
        <pc:sldMkLst>
          <pc:docMk/>
          <pc:sldMk cId="3075199469" sldId="398"/>
        </pc:sldMkLst>
      </pc:sldChg>
      <pc:sldChg chg="addSp delSp modSp add mod">
        <pc:chgData name="vikas kumar sangwan" userId="a3467a985051c07d" providerId="LiveId" clId="{2CDA4A88-9D23-4334-AB4C-BD35FBE28A09}" dt="2023-01-18T19:19:55.107" v="783"/>
        <pc:sldMkLst>
          <pc:docMk/>
          <pc:sldMk cId="1969407218" sldId="399"/>
        </pc:sldMkLst>
        <pc:spChg chg="mod">
          <ac:chgData name="vikas kumar sangwan" userId="a3467a985051c07d" providerId="LiveId" clId="{2CDA4A88-9D23-4334-AB4C-BD35FBE28A09}" dt="2023-01-18T19:19:55.107" v="783"/>
          <ac:spMkLst>
            <pc:docMk/>
            <pc:sldMk cId="1969407218" sldId="399"/>
            <ac:spMk id="2" creationId="{00000000-0000-0000-0000-000000000000}"/>
          </ac:spMkLst>
        </pc:spChg>
        <pc:spChg chg="add del">
          <ac:chgData name="vikas kumar sangwan" userId="a3467a985051c07d" providerId="LiveId" clId="{2CDA4A88-9D23-4334-AB4C-BD35FBE28A09}" dt="2023-01-18T19:09:24.404" v="679" actId="22"/>
          <ac:spMkLst>
            <pc:docMk/>
            <pc:sldMk cId="1969407218" sldId="399"/>
            <ac:spMk id="5" creationId="{9FD9445E-FCD6-61E9-4F7D-86801AA0E4B8}"/>
          </ac:spMkLst>
        </pc:spChg>
        <pc:spChg chg="add mod">
          <ac:chgData name="vikas kumar sangwan" userId="a3467a985051c07d" providerId="LiveId" clId="{2CDA4A88-9D23-4334-AB4C-BD35FBE28A09}" dt="2023-01-18T19:10:04.734" v="688" actId="947"/>
          <ac:spMkLst>
            <pc:docMk/>
            <pc:sldMk cId="1969407218" sldId="399"/>
            <ac:spMk id="7" creationId="{A31040A3-23B3-6721-9F6C-54E7F864259C}"/>
          </ac:spMkLst>
        </pc:spChg>
      </pc:sldChg>
      <pc:sldChg chg="add del">
        <pc:chgData name="vikas kumar sangwan" userId="a3467a985051c07d" providerId="LiveId" clId="{2CDA4A88-9D23-4334-AB4C-BD35FBE28A09}" dt="2023-01-18T18:42:54.532" v="333" actId="47"/>
        <pc:sldMkLst>
          <pc:docMk/>
          <pc:sldMk cId="3222876438" sldId="399"/>
        </pc:sldMkLst>
      </pc:sldChg>
      <pc:sldChg chg="addSp delSp modSp add mod">
        <pc:chgData name="vikas kumar sangwan" userId="a3467a985051c07d" providerId="LiveId" clId="{2CDA4A88-9D23-4334-AB4C-BD35FBE28A09}" dt="2023-01-18T19:20:03.017" v="784"/>
        <pc:sldMkLst>
          <pc:docMk/>
          <pc:sldMk cId="3089933825" sldId="400"/>
        </pc:sldMkLst>
        <pc:spChg chg="mod">
          <ac:chgData name="vikas kumar sangwan" userId="a3467a985051c07d" providerId="LiveId" clId="{2CDA4A88-9D23-4334-AB4C-BD35FBE28A09}" dt="2023-01-18T19:20:03.017" v="784"/>
          <ac:spMkLst>
            <pc:docMk/>
            <pc:sldMk cId="3089933825" sldId="400"/>
            <ac:spMk id="2" creationId="{00000000-0000-0000-0000-000000000000}"/>
          </ac:spMkLst>
        </pc:spChg>
        <pc:spChg chg="add del">
          <ac:chgData name="vikas kumar sangwan" userId="a3467a985051c07d" providerId="LiveId" clId="{2CDA4A88-9D23-4334-AB4C-BD35FBE28A09}" dt="2023-01-18T19:10:39.886" v="693" actId="22"/>
          <ac:spMkLst>
            <pc:docMk/>
            <pc:sldMk cId="3089933825" sldId="400"/>
            <ac:spMk id="5" creationId="{FBCD3993-ACE3-1D0B-792A-0387C1249EA4}"/>
          </ac:spMkLst>
        </pc:spChg>
        <pc:spChg chg="add mod">
          <ac:chgData name="vikas kumar sangwan" userId="a3467a985051c07d" providerId="LiveId" clId="{2CDA4A88-9D23-4334-AB4C-BD35FBE28A09}" dt="2023-01-18T19:11:53.208" v="709" actId="113"/>
          <ac:spMkLst>
            <pc:docMk/>
            <pc:sldMk cId="3089933825" sldId="400"/>
            <ac:spMk id="7" creationId="{A94F4819-08CF-D10D-66BE-45A3138999E2}"/>
          </ac:spMkLst>
        </pc:spChg>
      </pc:sldChg>
      <pc:sldChg chg="addSp delSp modSp add mod">
        <pc:chgData name="vikas kumar sangwan" userId="a3467a985051c07d" providerId="LiveId" clId="{2CDA4A88-9D23-4334-AB4C-BD35FBE28A09}" dt="2023-01-18T19:13:46.435" v="727"/>
        <pc:sldMkLst>
          <pc:docMk/>
          <pc:sldMk cId="4212471111" sldId="401"/>
        </pc:sldMkLst>
        <pc:spChg chg="mod">
          <ac:chgData name="vikas kumar sangwan" userId="a3467a985051c07d" providerId="LiveId" clId="{2CDA4A88-9D23-4334-AB4C-BD35FBE28A09}" dt="2023-01-18T19:13:46.435" v="727"/>
          <ac:spMkLst>
            <pc:docMk/>
            <pc:sldMk cId="4212471111" sldId="401"/>
            <ac:spMk id="2" creationId="{00000000-0000-0000-0000-000000000000}"/>
          </ac:spMkLst>
        </pc:spChg>
        <pc:spChg chg="add del">
          <ac:chgData name="vikas kumar sangwan" userId="a3467a985051c07d" providerId="LiveId" clId="{2CDA4A88-9D23-4334-AB4C-BD35FBE28A09}" dt="2023-01-18T19:13:00.572" v="713" actId="22"/>
          <ac:spMkLst>
            <pc:docMk/>
            <pc:sldMk cId="4212471111" sldId="401"/>
            <ac:spMk id="5" creationId="{CC91AE5D-331B-2FFC-8447-5F6BD8BD0064}"/>
          </ac:spMkLst>
        </pc:spChg>
        <pc:spChg chg="add mod">
          <ac:chgData name="vikas kumar sangwan" userId="a3467a985051c07d" providerId="LiveId" clId="{2CDA4A88-9D23-4334-AB4C-BD35FBE28A09}" dt="2023-01-18T19:13:35.068" v="726" actId="403"/>
          <ac:spMkLst>
            <pc:docMk/>
            <pc:sldMk cId="4212471111" sldId="401"/>
            <ac:spMk id="7" creationId="{0946B4E1-44B2-9ED0-E38A-15E9288593D6}"/>
          </ac:spMkLst>
        </pc:spChg>
      </pc:sldChg>
      <pc:sldChg chg="addSp delSp modSp add mod">
        <pc:chgData name="vikas kumar sangwan" userId="a3467a985051c07d" providerId="LiveId" clId="{2CDA4A88-9D23-4334-AB4C-BD35FBE28A09}" dt="2023-01-18T19:16:50.055" v="748" actId="14100"/>
        <pc:sldMkLst>
          <pc:docMk/>
          <pc:sldMk cId="3427308964" sldId="402"/>
        </pc:sldMkLst>
        <pc:spChg chg="mod">
          <ac:chgData name="vikas kumar sangwan" userId="a3467a985051c07d" providerId="LiveId" clId="{2CDA4A88-9D23-4334-AB4C-BD35FBE28A09}" dt="2023-01-18T19:14:02.749" v="740" actId="5793"/>
          <ac:spMkLst>
            <pc:docMk/>
            <pc:sldMk cId="3427308964" sldId="402"/>
            <ac:spMk id="2" creationId="{00000000-0000-0000-0000-000000000000}"/>
          </ac:spMkLst>
        </pc:spChg>
        <pc:spChg chg="add del">
          <ac:chgData name="vikas kumar sangwan" userId="a3467a985051c07d" providerId="LiveId" clId="{2CDA4A88-9D23-4334-AB4C-BD35FBE28A09}" dt="2023-01-18T19:14:47.773" v="742" actId="22"/>
          <ac:spMkLst>
            <pc:docMk/>
            <pc:sldMk cId="3427308964" sldId="402"/>
            <ac:spMk id="5" creationId="{72726D86-6B35-D27F-23FC-A42C04AE5C8E}"/>
          </ac:spMkLst>
        </pc:spChg>
        <pc:spChg chg="add mod">
          <ac:chgData name="vikas kumar sangwan" userId="a3467a985051c07d" providerId="LiveId" clId="{2CDA4A88-9D23-4334-AB4C-BD35FBE28A09}" dt="2023-01-18T19:15:00.179" v="746" actId="2711"/>
          <ac:spMkLst>
            <pc:docMk/>
            <pc:sldMk cId="3427308964" sldId="402"/>
            <ac:spMk id="7" creationId="{147E258D-5897-D03F-534C-D5CFE88563B9}"/>
          </ac:spMkLst>
        </pc:spChg>
        <pc:picChg chg="add mod">
          <ac:chgData name="vikas kumar sangwan" userId="a3467a985051c07d" providerId="LiveId" clId="{2CDA4A88-9D23-4334-AB4C-BD35FBE28A09}" dt="2023-01-18T19:16:50.055" v="748" actId="14100"/>
          <ac:picMkLst>
            <pc:docMk/>
            <pc:sldMk cId="3427308964" sldId="402"/>
            <ac:picMk id="9" creationId="{E73C9209-569E-C86B-876E-154B883A1A38}"/>
          </ac:picMkLst>
        </pc:picChg>
      </pc:sldChg>
      <pc:sldChg chg="addSp modSp add mod">
        <pc:chgData name="vikas kumar sangwan" userId="a3467a985051c07d" providerId="LiveId" clId="{2CDA4A88-9D23-4334-AB4C-BD35FBE28A09}" dt="2023-01-18T19:17:45.493" v="761" actId="14100"/>
        <pc:sldMkLst>
          <pc:docMk/>
          <pc:sldMk cId="1248143817" sldId="403"/>
        </pc:sldMkLst>
        <pc:spChg chg="mod">
          <ac:chgData name="vikas kumar sangwan" userId="a3467a985051c07d" providerId="LiveId" clId="{2CDA4A88-9D23-4334-AB4C-BD35FBE28A09}" dt="2023-01-18T19:17:20.288" v="757" actId="20577"/>
          <ac:spMkLst>
            <pc:docMk/>
            <pc:sldMk cId="1248143817" sldId="403"/>
            <ac:spMk id="2" creationId="{00000000-0000-0000-0000-000000000000}"/>
          </ac:spMkLst>
        </pc:spChg>
        <pc:picChg chg="add mod">
          <ac:chgData name="vikas kumar sangwan" userId="a3467a985051c07d" providerId="LiveId" clId="{2CDA4A88-9D23-4334-AB4C-BD35FBE28A09}" dt="2023-01-18T19:17:45.493" v="761" actId="14100"/>
          <ac:picMkLst>
            <pc:docMk/>
            <pc:sldMk cId="1248143817" sldId="403"/>
            <ac:picMk id="5" creationId="{1560AC0F-DB24-9A33-4E7D-F1E681D0D469}"/>
          </ac:picMkLst>
        </pc:picChg>
        <pc:picChg chg="add mod">
          <ac:chgData name="vikas kumar sangwan" userId="a3467a985051c07d" providerId="LiveId" clId="{2CDA4A88-9D23-4334-AB4C-BD35FBE28A09}" dt="2023-01-18T19:17:42.028" v="760" actId="14100"/>
          <ac:picMkLst>
            <pc:docMk/>
            <pc:sldMk cId="1248143817" sldId="403"/>
            <ac:picMk id="7" creationId="{48DDD69D-BF5E-2417-5989-5D78F4574189}"/>
          </ac:picMkLst>
        </pc:picChg>
      </pc:sldChg>
      <pc:sldChg chg="add del">
        <pc:chgData name="vikas kumar sangwan" userId="a3467a985051c07d" providerId="LiveId" clId="{2CDA4A88-9D23-4334-AB4C-BD35FBE28A09}" dt="2023-01-18T19:17:54.236" v="762" actId="47"/>
        <pc:sldMkLst>
          <pc:docMk/>
          <pc:sldMk cId="3915281052" sldId="404"/>
        </pc:sldMkLst>
      </pc:sldChg>
      <pc:sldMasterChg chg="delSldLayout">
        <pc:chgData name="vikas kumar sangwan" userId="a3467a985051c07d" providerId="LiveId" clId="{2CDA4A88-9D23-4334-AB4C-BD35FBE28A09}" dt="2023-01-18T18:42:56.613" v="335" actId="47"/>
        <pc:sldMasterMkLst>
          <pc:docMk/>
          <pc:sldMasterMk cId="303668947" sldId="2147483648"/>
        </pc:sldMasterMkLst>
        <pc:sldLayoutChg chg="del">
          <pc:chgData name="vikas kumar sangwan" userId="a3467a985051c07d" providerId="LiveId" clId="{2CDA4A88-9D23-4334-AB4C-BD35FBE28A09}" dt="2023-01-18T18:42:56.613" v="335" actId="47"/>
          <pc:sldLayoutMkLst>
            <pc:docMk/>
            <pc:sldMasterMk cId="303668947" sldId="2147483648"/>
            <pc:sldLayoutMk cId="3202821471"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5F589-553F-41C7-9B6F-98EB55232B79}" type="datetimeFigureOut">
              <a:rPr lang="en-IN" smtClean="0"/>
              <a:t>07-02-2023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0412F-2ADA-42A5-BB7B-B2642CBC3327}" type="slidenum">
              <a:rPr lang="en-IN" smtClean="0"/>
              <a:t>‹#›</a:t>
            </a:fld>
            <a:endParaRPr lang="en-IN"/>
          </a:p>
        </p:txBody>
      </p:sp>
    </p:spTree>
    <p:extLst>
      <p:ext uri="{BB962C8B-B14F-4D97-AF65-F5344CB8AC3E}">
        <p14:creationId xmlns:p14="http://schemas.microsoft.com/office/powerpoint/2010/main" val="513465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2</a:t>
            </a:fld>
            <a:endParaRPr lang="en-US"/>
          </a:p>
        </p:txBody>
      </p:sp>
    </p:spTree>
    <p:extLst>
      <p:ext uri="{BB962C8B-B14F-4D97-AF65-F5344CB8AC3E}">
        <p14:creationId xmlns:p14="http://schemas.microsoft.com/office/powerpoint/2010/main" val="1914891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11</a:t>
            </a:fld>
            <a:endParaRPr lang="en-US"/>
          </a:p>
        </p:txBody>
      </p:sp>
    </p:spTree>
    <p:extLst>
      <p:ext uri="{BB962C8B-B14F-4D97-AF65-F5344CB8AC3E}">
        <p14:creationId xmlns:p14="http://schemas.microsoft.com/office/powerpoint/2010/main" val="1126159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12</a:t>
            </a:fld>
            <a:endParaRPr lang="en-US"/>
          </a:p>
        </p:txBody>
      </p:sp>
    </p:spTree>
    <p:extLst>
      <p:ext uri="{BB962C8B-B14F-4D97-AF65-F5344CB8AC3E}">
        <p14:creationId xmlns:p14="http://schemas.microsoft.com/office/powerpoint/2010/main" val="2705813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13</a:t>
            </a:fld>
            <a:endParaRPr lang="en-US"/>
          </a:p>
        </p:txBody>
      </p:sp>
    </p:spTree>
    <p:extLst>
      <p:ext uri="{BB962C8B-B14F-4D97-AF65-F5344CB8AC3E}">
        <p14:creationId xmlns:p14="http://schemas.microsoft.com/office/powerpoint/2010/main" val="458531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14</a:t>
            </a:fld>
            <a:endParaRPr lang="en-US"/>
          </a:p>
        </p:txBody>
      </p:sp>
    </p:spTree>
    <p:extLst>
      <p:ext uri="{BB962C8B-B14F-4D97-AF65-F5344CB8AC3E}">
        <p14:creationId xmlns:p14="http://schemas.microsoft.com/office/powerpoint/2010/main" val="1705967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15</a:t>
            </a:fld>
            <a:endParaRPr lang="en-US"/>
          </a:p>
        </p:txBody>
      </p:sp>
    </p:spTree>
    <p:extLst>
      <p:ext uri="{BB962C8B-B14F-4D97-AF65-F5344CB8AC3E}">
        <p14:creationId xmlns:p14="http://schemas.microsoft.com/office/powerpoint/2010/main" val="1045815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16</a:t>
            </a:fld>
            <a:endParaRPr lang="en-US"/>
          </a:p>
        </p:txBody>
      </p:sp>
    </p:spTree>
    <p:extLst>
      <p:ext uri="{BB962C8B-B14F-4D97-AF65-F5344CB8AC3E}">
        <p14:creationId xmlns:p14="http://schemas.microsoft.com/office/powerpoint/2010/main" val="4263118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17</a:t>
            </a:fld>
            <a:endParaRPr lang="en-US"/>
          </a:p>
        </p:txBody>
      </p:sp>
    </p:spTree>
    <p:extLst>
      <p:ext uri="{BB962C8B-B14F-4D97-AF65-F5344CB8AC3E}">
        <p14:creationId xmlns:p14="http://schemas.microsoft.com/office/powerpoint/2010/main" val="513477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18</a:t>
            </a:fld>
            <a:endParaRPr lang="en-US"/>
          </a:p>
        </p:txBody>
      </p:sp>
    </p:spTree>
    <p:extLst>
      <p:ext uri="{BB962C8B-B14F-4D97-AF65-F5344CB8AC3E}">
        <p14:creationId xmlns:p14="http://schemas.microsoft.com/office/powerpoint/2010/main" val="1724357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19</a:t>
            </a:fld>
            <a:endParaRPr lang="en-US"/>
          </a:p>
        </p:txBody>
      </p:sp>
    </p:spTree>
    <p:extLst>
      <p:ext uri="{BB962C8B-B14F-4D97-AF65-F5344CB8AC3E}">
        <p14:creationId xmlns:p14="http://schemas.microsoft.com/office/powerpoint/2010/main" val="2668516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20</a:t>
            </a:fld>
            <a:endParaRPr lang="en-US"/>
          </a:p>
        </p:txBody>
      </p:sp>
    </p:spTree>
    <p:extLst>
      <p:ext uri="{BB962C8B-B14F-4D97-AF65-F5344CB8AC3E}">
        <p14:creationId xmlns:p14="http://schemas.microsoft.com/office/powerpoint/2010/main" val="2656755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3</a:t>
            </a:fld>
            <a:endParaRPr lang="en-US"/>
          </a:p>
        </p:txBody>
      </p:sp>
    </p:spTree>
    <p:extLst>
      <p:ext uri="{BB962C8B-B14F-4D97-AF65-F5344CB8AC3E}">
        <p14:creationId xmlns:p14="http://schemas.microsoft.com/office/powerpoint/2010/main" val="377089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4</a:t>
            </a:fld>
            <a:endParaRPr lang="en-US"/>
          </a:p>
        </p:txBody>
      </p:sp>
    </p:spTree>
    <p:extLst>
      <p:ext uri="{BB962C8B-B14F-4D97-AF65-F5344CB8AC3E}">
        <p14:creationId xmlns:p14="http://schemas.microsoft.com/office/powerpoint/2010/main" val="1960274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5</a:t>
            </a:fld>
            <a:endParaRPr lang="en-US"/>
          </a:p>
        </p:txBody>
      </p:sp>
    </p:spTree>
    <p:extLst>
      <p:ext uri="{BB962C8B-B14F-4D97-AF65-F5344CB8AC3E}">
        <p14:creationId xmlns:p14="http://schemas.microsoft.com/office/powerpoint/2010/main" val="2247826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6</a:t>
            </a:fld>
            <a:endParaRPr lang="en-US"/>
          </a:p>
        </p:txBody>
      </p:sp>
    </p:spTree>
    <p:extLst>
      <p:ext uri="{BB962C8B-B14F-4D97-AF65-F5344CB8AC3E}">
        <p14:creationId xmlns:p14="http://schemas.microsoft.com/office/powerpoint/2010/main" val="408744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7</a:t>
            </a:fld>
            <a:endParaRPr lang="en-US"/>
          </a:p>
        </p:txBody>
      </p:sp>
    </p:spTree>
    <p:extLst>
      <p:ext uri="{BB962C8B-B14F-4D97-AF65-F5344CB8AC3E}">
        <p14:creationId xmlns:p14="http://schemas.microsoft.com/office/powerpoint/2010/main" val="3546489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8</a:t>
            </a:fld>
            <a:endParaRPr lang="en-US"/>
          </a:p>
        </p:txBody>
      </p:sp>
    </p:spTree>
    <p:extLst>
      <p:ext uri="{BB962C8B-B14F-4D97-AF65-F5344CB8AC3E}">
        <p14:creationId xmlns:p14="http://schemas.microsoft.com/office/powerpoint/2010/main" val="886160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9</a:t>
            </a:fld>
            <a:endParaRPr lang="en-US"/>
          </a:p>
        </p:txBody>
      </p:sp>
    </p:spTree>
    <p:extLst>
      <p:ext uri="{BB962C8B-B14F-4D97-AF65-F5344CB8AC3E}">
        <p14:creationId xmlns:p14="http://schemas.microsoft.com/office/powerpoint/2010/main" val="1658201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10</a:t>
            </a:fld>
            <a:endParaRPr lang="en-US"/>
          </a:p>
        </p:txBody>
      </p:sp>
    </p:spTree>
    <p:extLst>
      <p:ext uri="{BB962C8B-B14F-4D97-AF65-F5344CB8AC3E}">
        <p14:creationId xmlns:p14="http://schemas.microsoft.com/office/powerpoint/2010/main" val="43517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3B3B-0DB5-D114-2C75-D7E7501D02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D218A0-B59A-9E24-3BC4-59E84D723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2C757D-7CCE-80C2-0E5D-58712142B4D7}"/>
              </a:ext>
            </a:extLst>
          </p:cNvPr>
          <p:cNvSpPr>
            <a:spLocks noGrp="1"/>
          </p:cNvSpPr>
          <p:nvPr>
            <p:ph type="dt" sz="half" idx="10"/>
          </p:nvPr>
        </p:nvSpPr>
        <p:spPr/>
        <p:txBody>
          <a:bodyPr/>
          <a:lstStyle/>
          <a:p>
            <a:fld id="{B57F905D-2B10-4A8E-B18A-B38CABB0FC68}" type="datetimeFigureOut">
              <a:rPr lang="en-IN" smtClean="0"/>
              <a:t>07-02-2023</a:t>
            </a:fld>
            <a:endParaRPr lang="en-IN"/>
          </a:p>
        </p:txBody>
      </p:sp>
      <p:sp>
        <p:nvSpPr>
          <p:cNvPr id="5" name="Footer Placeholder 4">
            <a:extLst>
              <a:ext uri="{FF2B5EF4-FFF2-40B4-BE49-F238E27FC236}">
                <a16:creationId xmlns:a16="http://schemas.microsoft.com/office/drawing/2014/main" id="{B03CD610-3C0C-657C-6922-8D008F8EBD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17309-C240-8B42-5491-D76B70FEA6DB}"/>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1073136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43C2-3FA8-3B2C-7F5E-53E457A94F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DA8093-E72C-6A78-80D0-BD60D8BE27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C26C3-D90E-9E0E-35ED-7BF2B1365FA0}"/>
              </a:ext>
            </a:extLst>
          </p:cNvPr>
          <p:cNvSpPr>
            <a:spLocks noGrp="1"/>
          </p:cNvSpPr>
          <p:nvPr>
            <p:ph type="dt" sz="half" idx="10"/>
          </p:nvPr>
        </p:nvSpPr>
        <p:spPr/>
        <p:txBody>
          <a:bodyPr/>
          <a:lstStyle/>
          <a:p>
            <a:fld id="{B57F905D-2B10-4A8E-B18A-B38CABB0FC68}" type="datetimeFigureOut">
              <a:rPr lang="en-IN" smtClean="0"/>
              <a:t>07-02-2023</a:t>
            </a:fld>
            <a:endParaRPr lang="en-IN"/>
          </a:p>
        </p:txBody>
      </p:sp>
      <p:sp>
        <p:nvSpPr>
          <p:cNvPr id="5" name="Footer Placeholder 4">
            <a:extLst>
              <a:ext uri="{FF2B5EF4-FFF2-40B4-BE49-F238E27FC236}">
                <a16:creationId xmlns:a16="http://schemas.microsoft.com/office/drawing/2014/main" id="{D0D7B841-F567-0018-6E1E-27A68ECE8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BF2892-2F04-5C7A-CC6B-C5E58EE372E3}"/>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319291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22577F-6390-C381-71A2-5FB6F44CF9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A5309E-5958-E844-2ABC-8FBF53F844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44DE20-C935-4FF1-BEFF-93B1E62E090B}"/>
              </a:ext>
            </a:extLst>
          </p:cNvPr>
          <p:cNvSpPr>
            <a:spLocks noGrp="1"/>
          </p:cNvSpPr>
          <p:nvPr>
            <p:ph type="dt" sz="half" idx="10"/>
          </p:nvPr>
        </p:nvSpPr>
        <p:spPr/>
        <p:txBody>
          <a:bodyPr/>
          <a:lstStyle/>
          <a:p>
            <a:fld id="{B57F905D-2B10-4A8E-B18A-B38CABB0FC68}" type="datetimeFigureOut">
              <a:rPr lang="en-IN" smtClean="0"/>
              <a:t>07-02-2023</a:t>
            </a:fld>
            <a:endParaRPr lang="en-IN"/>
          </a:p>
        </p:txBody>
      </p:sp>
      <p:sp>
        <p:nvSpPr>
          <p:cNvPr id="5" name="Footer Placeholder 4">
            <a:extLst>
              <a:ext uri="{FF2B5EF4-FFF2-40B4-BE49-F238E27FC236}">
                <a16:creationId xmlns:a16="http://schemas.microsoft.com/office/drawing/2014/main" id="{34F191D6-F0F8-51B3-0E64-37D605427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CC130-4C76-CA11-3594-832D5321EFE1}"/>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483162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2/7/2023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1864428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220D47-9749-4AA6-A30B-C026FF92B4E9}" type="datetime1">
              <a:rPr lang="en-US" smtClean="0">
                <a:solidFill>
                  <a:prstClr val="black">
                    <a:tint val="75000"/>
                  </a:prstClr>
                </a:solidFill>
              </a:rPr>
              <a:pPr/>
              <a:t>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2" name="Slide Number Placeholder 1"/>
          <p:cNvSpPr>
            <a:spLocks noGrp="1"/>
          </p:cNvSpPr>
          <p:nvPr>
            <p:ph type="sldNum" sz="quarter" idx="4"/>
          </p:nvPr>
        </p:nvSpPr>
        <p:spPr>
          <a:xfrm>
            <a:off x="11217910" y="6356350"/>
            <a:ext cx="443865"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fld id="{B83FCF91-FF2B-433B-9D07-B9AC1F3B8F7B}" type="slidenum">
              <a:rPr lang="en-US" smtClean="0"/>
              <a:pPr/>
              <a:t>‹#›</a:t>
            </a:fld>
            <a:endParaRPr lang="en-US"/>
          </a:p>
        </p:txBody>
      </p:sp>
    </p:spTree>
    <p:extLst>
      <p:ext uri="{BB962C8B-B14F-4D97-AF65-F5344CB8AC3E}">
        <p14:creationId xmlns:p14="http://schemas.microsoft.com/office/powerpoint/2010/main" val="31323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9351-827B-76D2-FFED-7E0918CB39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D9F323-1ED8-D3E9-B59E-1A699E4B9A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8A2E57-AB37-CE8B-A223-E610EA280D16}"/>
              </a:ext>
            </a:extLst>
          </p:cNvPr>
          <p:cNvSpPr>
            <a:spLocks noGrp="1"/>
          </p:cNvSpPr>
          <p:nvPr>
            <p:ph type="dt" sz="half" idx="10"/>
          </p:nvPr>
        </p:nvSpPr>
        <p:spPr/>
        <p:txBody>
          <a:bodyPr/>
          <a:lstStyle/>
          <a:p>
            <a:fld id="{B57F905D-2B10-4A8E-B18A-B38CABB0FC68}" type="datetimeFigureOut">
              <a:rPr lang="en-IN" smtClean="0"/>
              <a:t>07-02-2023</a:t>
            </a:fld>
            <a:endParaRPr lang="en-IN"/>
          </a:p>
        </p:txBody>
      </p:sp>
      <p:sp>
        <p:nvSpPr>
          <p:cNvPr id="5" name="Footer Placeholder 4">
            <a:extLst>
              <a:ext uri="{FF2B5EF4-FFF2-40B4-BE49-F238E27FC236}">
                <a16:creationId xmlns:a16="http://schemas.microsoft.com/office/drawing/2014/main" id="{C766F5E0-8B7D-A37A-E951-C03154C2A6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52BD6-813E-79A3-EAC0-D5760EE4B7BF}"/>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119346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82DB-3752-65E9-C1DC-7E5828E963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65AABE-F97F-512E-6067-BD49D69D59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6460EF-36BE-3226-2735-3FC2A9A436CE}"/>
              </a:ext>
            </a:extLst>
          </p:cNvPr>
          <p:cNvSpPr>
            <a:spLocks noGrp="1"/>
          </p:cNvSpPr>
          <p:nvPr>
            <p:ph type="dt" sz="half" idx="10"/>
          </p:nvPr>
        </p:nvSpPr>
        <p:spPr/>
        <p:txBody>
          <a:bodyPr/>
          <a:lstStyle/>
          <a:p>
            <a:fld id="{B57F905D-2B10-4A8E-B18A-B38CABB0FC68}" type="datetimeFigureOut">
              <a:rPr lang="en-IN" smtClean="0"/>
              <a:t>07-02-2023</a:t>
            </a:fld>
            <a:endParaRPr lang="en-IN"/>
          </a:p>
        </p:txBody>
      </p:sp>
      <p:sp>
        <p:nvSpPr>
          <p:cNvPr id="5" name="Footer Placeholder 4">
            <a:extLst>
              <a:ext uri="{FF2B5EF4-FFF2-40B4-BE49-F238E27FC236}">
                <a16:creationId xmlns:a16="http://schemas.microsoft.com/office/drawing/2014/main" id="{E5845018-62A5-5D9E-D4BA-054C569787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F807FC-381A-A964-3485-A1E69DE8172B}"/>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38867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76B5-842B-C0BE-7113-B2414DDA3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E1FEEA-D0F2-1A44-D3FF-5AC2F0A39E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A472BB-2299-D065-CC95-90FCEF560C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7DDCDD-6CDC-8A21-0B36-F62EFF48AE68}"/>
              </a:ext>
            </a:extLst>
          </p:cNvPr>
          <p:cNvSpPr>
            <a:spLocks noGrp="1"/>
          </p:cNvSpPr>
          <p:nvPr>
            <p:ph type="dt" sz="half" idx="10"/>
          </p:nvPr>
        </p:nvSpPr>
        <p:spPr/>
        <p:txBody>
          <a:bodyPr/>
          <a:lstStyle/>
          <a:p>
            <a:fld id="{B57F905D-2B10-4A8E-B18A-B38CABB0FC68}" type="datetimeFigureOut">
              <a:rPr lang="en-IN" smtClean="0"/>
              <a:t>07-02-2023</a:t>
            </a:fld>
            <a:endParaRPr lang="en-IN"/>
          </a:p>
        </p:txBody>
      </p:sp>
      <p:sp>
        <p:nvSpPr>
          <p:cNvPr id="6" name="Footer Placeholder 5">
            <a:extLst>
              <a:ext uri="{FF2B5EF4-FFF2-40B4-BE49-F238E27FC236}">
                <a16:creationId xmlns:a16="http://schemas.microsoft.com/office/drawing/2014/main" id="{71E8621D-1CA7-22BE-B31F-085C0C94D6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EE8A4A-E083-85C6-F747-70D0DA3AA7AB}"/>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388592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1D8D-55B5-637B-E2F6-C56EDDFA1B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A95BD2-BA9D-841C-F009-34C9078805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0F3F42-4F2A-9688-FA50-4F19D9DB7A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4422F9-B0C6-1A21-44A1-EEB8C9B266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9143A9-B733-A0BD-B45B-2454F83748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8AC52A-DF14-A91C-20EE-A781C052F7AF}"/>
              </a:ext>
            </a:extLst>
          </p:cNvPr>
          <p:cNvSpPr>
            <a:spLocks noGrp="1"/>
          </p:cNvSpPr>
          <p:nvPr>
            <p:ph type="dt" sz="half" idx="10"/>
          </p:nvPr>
        </p:nvSpPr>
        <p:spPr/>
        <p:txBody>
          <a:bodyPr/>
          <a:lstStyle/>
          <a:p>
            <a:fld id="{B57F905D-2B10-4A8E-B18A-B38CABB0FC68}" type="datetimeFigureOut">
              <a:rPr lang="en-IN" smtClean="0"/>
              <a:t>07-02-2023</a:t>
            </a:fld>
            <a:endParaRPr lang="en-IN"/>
          </a:p>
        </p:txBody>
      </p:sp>
      <p:sp>
        <p:nvSpPr>
          <p:cNvPr id="8" name="Footer Placeholder 7">
            <a:extLst>
              <a:ext uri="{FF2B5EF4-FFF2-40B4-BE49-F238E27FC236}">
                <a16:creationId xmlns:a16="http://schemas.microsoft.com/office/drawing/2014/main" id="{82021801-4AB4-0329-38DF-D0C59F1EF8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483FBC-3CEA-649F-0BA7-B4DC11A261F5}"/>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157228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E227-5F3D-692D-420F-A70BF25964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E0D75F-B425-704B-DC28-F5219AF4F8AC}"/>
              </a:ext>
            </a:extLst>
          </p:cNvPr>
          <p:cNvSpPr>
            <a:spLocks noGrp="1"/>
          </p:cNvSpPr>
          <p:nvPr>
            <p:ph type="dt" sz="half" idx="10"/>
          </p:nvPr>
        </p:nvSpPr>
        <p:spPr/>
        <p:txBody>
          <a:bodyPr/>
          <a:lstStyle/>
          <a:p>
            <a:fld id="{B57F905D-2B10-4A8E-B18A-B38CABB0FC68}" type="datetimeFigureOut">
              <a:rPr lang="en-IN" smtClean="0"/>
              <a:t>07-02-2023</a:t>
            </a:fld>
            <a:endParaRPr lang="en-IN"/>
          </a:p>
        </p:txBody>
      </p:sp>
      <p:sp>
        <p:nvSpPr>
          <p:cNvPr id="4" name="Footer Placeholder 3">
            <a:extLst>
              <a:ext uri="{FF2B5EF4-FFF2-40B4-BE49-F238E27FC236}">
                <a16:creationId xmlns:a16="http://schemas.microsoft.com/office/drawing/2014/main" id="{BBB0D911-2EA3-AD87-3361-A78E7C5FB6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56FBFF-7B5E-31E9-E6DF-6707EB3C0DEB}"/>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393129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9619B5-E6AE-8F82-1BBA-DF5C545E8D52}"/>
              </a:ext>
            </a:extLst>
          </p:cNvPr>
          <p:cNvSpPr>
            <a:spLocks noGrp="1"/>
          </p:cNvSpPr>
          <p:nvPr>
            <p:ph type="dt" sz="half" idx="10"/>
          </p:nvPr>
        </p:nvSpPr>
        <p:spPr/>
        <p:txBody>
          <a:bodyPr/>
          <a:lstStyle/>
          <a:p>
            <a:fld id="{B57F905D-2B10-4A8E-B18A-B38CABB0FC68}" type="datetimeFigureOut">
              <a:rPr lang="en-IN" smtClean="0"/>
              <a:t>07-02-2023</a:t>
            </a:fld>
            <a:endParaRPr lang="en-IN"/>
          </a:p>
        </p:txBody>
      </p:sp>
      <p:sp>
        <p:nvSpPr>
          <p:cNvPr id="3" name="Footer Placeholder 2">
            <a:extLst>
              <a:ext uri="{FF2B5EF4-FFF2-40B4-BE49-F238E27FC236}">
                <a16:creationId xmlns:a16="http://schemas.microsoft.com/office/drawing/2014/main" id="{588A1D54-656D-0E95-D158-E04C331A44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A98ADF-5CE1-6D6F-95AF-2F0425ADECD0}"/>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137011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ADA9-3CC1-366D-F788-D3232C633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DB753D-0C52-407F-8D24-A22A302A78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B34FF6-112E-5DDF-D492-5647A74B9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5A9FC-AD7F-BDA4-1792-E4D2F187396C}"/>
              </a:ext>
            </a:extLst>
          </p:cNvPr>
          <p:cNvSpPr>
            <a:spLocks noGrp="1"/>
          </p:cNvSpPr>
          <p:nvPr>
            <p:ph type="dt" sz="half" idx="10"/>
          </p:nvPr>
        </p:nvSpPr>
        <p:spPr/>
        <p:txBody>
          <a:bodyPr/>
          <a:lstStyle/>
          <a:p>
            <a:fld id="{B57F905D-2B10-4A8E-B18A-B38CABB0FC68}" type="datetimeFigureOut">
              <a:rPr lang="en-IN" smtClean="0"/>
              <a:t>07-02-2023</a:t>
            </a:fld>
            <a:endParaRPr lang="en-IN"/>
          </a:p>
        </p:txBody>
      </p:sp>
      <p:sp>
        <p:nvSpPr>
          <p:cNvPr id="6" name="Footer Placeholder 5">
            <a:extLst>
              <a:ext uri="{FF2B5EF4-FFF2-40B4-BE49-F238E27FC236}">
                <a16:creationId xmlns:a16="http://schemas.microsoft.com/office/drawing/2014/main" id="{A517FE04-7CC6-C73C-3C1B-9A71D838D1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DE7AA2-3B71-7F00-61D0-4A7B6EF5AB0E}"/>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81939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660C-503A-ADE0-D021-0646E628D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0A042A-86FF-6052-B320-EF109E372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9C2F36-7C6C-B8B9-2912-3410F6682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DDBD49-6CF9-3F80-709E-24726C3978D7}"/>
              </a:ext>
            </a:extLst>
          </p:cNvPr>
          <p:cNvSpPr>
            <a:spLocks noGrp="1"/>
          </p:cNvSpPr>
          <p:nvPr>
            <p:ph type="dt" sz="half" idx="10"/>
          </p:nvPr>
        </p:nvSpPr>
        <p:spPr/>
        <p:txBody>
          <a:bodyPr/>
          <a:lstStyle/>
          <a:p>
            <a:fld id="{B57F905D-2B10-4A8E-B18A-B38CABB0FC68}" type="datetimeFigureOut">
              <a:rPr lang="en-IN" smtClean="0"/>
              <a:t>07-02-2023</a:t>
            </a:fld>
            <a:endParaRPr lang="en-IN"/>
          </a:p>
        </p:txBody>
      </p:sp>
      <p:sp>
        <p:nvSpPr>
          <p:cNvPr id="6" name="Footer Placeholder 5">
            <a:extLst>
              <a:ext uri="{FF2B5EF4-FFF2-40B4-BE49-F238E27FC236}">
                <a16:creationId xmlns:a16="http://schemas.microsoft.com/office/drawing/2014/main" id="{AE3CAD2D-9B24-297E-E89D-E2B77CA2D9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A3D5F9-1BEF-A15A-FE71-35908F5C937C}"/>
              </a:ext>
            </a:extLst>
          </p:cNvPr>
          <p:cNvSpPr>
            <a:spLocks noGrp="1"/>
          </p:cNvSpPr>
          <p:nvPr>
            <p:ph type="sldNum" sz="quarter" idx="12"/>
          </p:nvPr>
        </p:nvSpPr>
        <p:spPr/>
        <p:txBody>
          <a:bodyPr/>
          <a:lstStyle/>
          <a:p>
            <a:fld id="{89407836-F16B-4A5B-BB13-622725C0FECD}" type="slidenum">
              <a:rPr lang="en-IN" smtClean="0"/>
              <a:t>‹#›</a:t>
            </a:fld>
            <a:endParaRPr lang="en-IN"/>
          </a:p>
        </p:txBody>
      </p:sp>
    </p:spTree>
    <p:extLst>
      <p:ext uri="{BB962C8B-B14F-4D97-AF65-F5344CB8AC3E}">
        <p14:creationId xmlns:p14="http://schemas.microsoft.com/office/powerpoint/2010/main" val="282199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CBB2F7-9D8C-0A25-EBE3-A25064CF3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2788BA-9F79-2392-E385-8B69E097E5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CE45F-6E9F-A137-908F-B5816B0EB6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F905D-2B10-4A8E-B18A-B38CABB0FC68}" type="datetimeFigureOut">
              <a:rPr lang="en-IN" smtClean="0"/>
              <a:t>07-02-2023</a:t>
            </a:fld>
            <a:endParaRPr lang="en-IN"/>
          </a:p>
        </p:txBody>
      </p:sp>
      <p:sp>
        <p:nvSpPr>
          <p:cNvPr id="5" name="Footer Placeholder 4">
            <a:extLst>
              <a:ext uri="{FF2B5EF4-FFF2-40B4-BE49-F238E27FC236}">
                <a16:creationId xmlns:a16="http://schemas.microsoft.com/office/drawing/2014/main" id="{19AFDE2E-6722-4CF8-5871-31FEDAFBBB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7BC506-1AFD-4BC7-03D5-681C23788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07836-F16B-4A5B-BB13-622725C0FECD}" type="slidenum">
              <a:rPr lang="en-IN" smtClean="0"/>
              <a:t>‹#›</a:t>
            </a:fld>
            <a:endParaRPr lang="en-IN"/>
          </a:p>
        </p:txBody>
      </p:sp>
    </p:spTree>
    <p:extLst>
      <p:ext uri="{BB962C8B-B14F-4D97-AF65-F5344CB8AC3E}">
        <p14:creationId xmlns:p14="http://schemas.microsoft.com/office/powerpoint/2010/main" val="303668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0" y="548830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105855" y="5935627"/>
            <a:ext cx="643204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endParaRPr lang="en-US" sz="1600" dirty="0">
              <a:latin typeface="Raleway ExtraBold" pitchFamily="34" charset="-52"/>
            </a:endParaRPr>
          </a:p>
        </p:txBody>
      </p:sp>
      <p:sp>
        <p:nvSpPr>
          <p:cNvPr id="26" name="TextBox 25"/>
          <p:cNvSpPr txBox="1">
            <a:spLocks noChangeArrowheads="1"/>
          </p:cNvSpPr>
          <p:nvPr/>
        </p:nvSpPr>
        <p:spPr bwMode="auto">
          <a:xfrm>
            <a:off x="1665464" y="1133383"/>
            <a:ext cx="8856649"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altLang="en-US" sz="3200" b="1" dirty="0">
                <a:latin typeface="Times New Roman" panose="02020603050405020304" pitchFamily="18" charset="0"/>
                <a:ea typeface="Karla" pitchFamily="2" charset="0"/>
                <a:cs typeface="Times New Roman" panose="02020603050405020304" pitchFamily="18" charset="0"/>
                <a:sym typeface="+mn-ea"/>
              </a:rPr>
              <a:t>Apex Institute of Technology</a:t>
            </a:r>
          </a:p>
          <a:p>
            <a:pPr lvl="0" algn="ctr" defTabSz="622300">
              <a:lnSpc>
                <a:spcPct val="90000"/>
              </a:lnSpc>
              <a:spcBef>
                <a:spcPct val="0"/>
              </a:spcBef>
              <a:spcAft>
                <a:spcPct val="35000"/>
              </a:spcAft>
            </a:pPr>
            <a:r>
              <a:rPr lang="en-IN" altLang="en-US" sz="3200" b="1" dirty="0">
                <a:latin typeface="Times New Roman" panose="02020603050405020304" pitchFamily="18" charset="0"/>
                <a:ea typeface="Karla" pitchFamily="2" charset="0"/>
                <a:cs typeface="Times New Roman" panose="02020603050405020304" pitchFamily="18" charset="0"/>
                <a:sym typeface="+mn-ea"/>
              </a:rPr>
              <a:t>Department of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Design and Analysis of Algorithms– </a:t>
            </a:r>
            <a:r>
              <a:rPr lang="en-US" sz="2800">
                <a:latin typeface="Times New Roman" panose="02020603050405020304" pitchFamily="18" charset="0"/>
                <a:ea typeface="Calibri" panose="020F0502020204030204" pitchFamily="34" charset="0"/>
                <a:cs typeface="Times New Roman" panose="02020603050405020304" pitchFamily="18" charset="0"/>
              </a:rPr>
              <a:t>(21CSH-282</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p>
          <a:p>
            <a:pPr algn="ctr" defTabSz="622300">
              <a:lnSpc>
                <a:spcPct val="90000"/>
              </a:lnSpc>
              <a:spcBef>
                <a:spcPct val="0"/>
              </a:spcBef>
              <a:spcAft>
                <a:spcPct val="35000"/>
              </a:spcAft>
            </a:pPr>
            <a:r>
              <a:rPr lang="en-IN" altLang="en-US" sz="3200" dirty="0">
                <a:latin typeface="Times New Roman" panose="02020603050405020304" pitchFamily="18" charset="0"/>
                <a:ea typeface="Calibri" panose="020F0502020204030204" charset="0"/>
                <a:cs typeface="Times New Roman" panose="02020603050405020304" pitchFamily="18" charset="0"/>
                <a:sym typeface="+mn-ea"/>
              </a:rPr>
              <a:t>Prepared By: Mr. Vikas Kumar (E13657)</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
        <p:nvSpPr>
          <p:cNvPr id="3" name="Date Placeholder 2">
            <a:extLst>
              <a:ext uri="{FF2B5EF4-FFF2-40B4-BE49-F238E27FC236}">
                <a16:creationId xmlns:a16="http://schemas.microsoft.com/office/drawing/2014/main" id="{86E5656D-4FA8-4F65-AF5C-078625563C9B}"/>
              </a:ext>
            </a:extLst>
          </p:cNvPr>
          <p:cNvSpPr>
            <a:spLocks noGrp="1"/>
          </p:cNvSpPr>
          <p:nvPr>
            <p:ph type="dt" sz="half" idx="10"/>
          </p:nvPr>
        </p:nvSpPr>
        <p:spPr>
          <a:xfrm>
            <a:off x="557783" y="6107670"/>
            <a:ext cx="4009357" cy="365125"/>
          </a:xfrm>
        </p:spPr>
        <p:txBody>
          <a:bodyPr/>
          <a:lstStyle/>
          <a:p>
            <a:fld id="{F31D8481-65DA-4E66-8DEA-9D911E3A7999}" type="datetime1">
              <a:rPr lang="en-US" smtClean="0"/>
              <a:pPr/>
              <a:t>2/7/2023</a:t>
            </a:fld>
            <a:endParaRPr lang="en-US" dirty="0">
              <a:solidFill>
                <a:srgbClr val="C00000"/>
              </a:solidFill>
            </a:endParaRPr>
          </a:p>
        </p:txBody>
      </p:sp>
      <p:sp>
        <p:nvSpPr>
          <p:cNvPr id="4" name="Slide Number Placeholder 3">
            <a:extLst>
              <a:ext uri="{FF2B5EF4-FFF2-40B4-BE49-F238E27FC236}">
                <a16:creationId xmlns:a16="http://schemas.microsoft.com/office/drawing/2014/main" id="{3D8A8779-09FD-4563-BF5C-4B8853BE3D30}"/>
              </a:ext>
            </a:extLst>
          </p:cNvPr>
          <p:cNvSpPr>
            <a:spLocks noGrp="1"/>
          </p:cNvSpPr>
          <p:nvPr>
            <p:ph type="sldNum" sz="quarter" idx="12"/>
          </p:nvPr>
        </p:nvSpPr>
        <p:spPr/>
        <p:txBody>
          <a:bodyPr/>
          <a:lstStyle/>
          <a:p>
            <a:fld id="{BDCDBBEF-AA6C-4BA6-85B2-A17D7F280E38}" type="slidenum">
              <a:rPr lang="en-US" smtClean="0"/>
              <a:pPr/>
              <a:t>1</a:t>
            </a:fld>
            <a:endParaRPr lang="en-US"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Example: </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10</a:t>
            </a:fld>
            <a:endParaRPr lang="en-IN" altLang="en-US"/>
          </a:p>
        </p:txBody>
      </p:sp>
      <p:pic>
        <p:nvPicPr>
          <p:cNvPr id="8" name="Picture 7">
            <a:extLst>
              <a:ext uri="{FF2B5EF4-FFF2-40B4-BE49-F238E27FC236}">
                <a16:creationId xmlns:a16="http://schemas.microsoft.com/office/drawing/2014/main" id="{619675A4-B5F4-C9F9-A067-409F3B16A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7843" y="1219200"/>
            <a:ext cx="7716313" cy="5638800"/>
          </a:xfrm>
          <a:prstGeom prst="rect">
            <a:avLst/>
          </a:prstGeom>
        </p:spPr>
      </p:pic>
    </p:spTree>
    <p:extLst>
      <p:ext uri="{BB962C8B-B14F-4D97-AF65-F5344CB8AC3E}">
        <p14:creationId xmlns:p14="http://schemas.microsoft.com/office/powerpoint/2010/main" val="44422431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Binary Search</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11</a:t>
            </a:fld>
            <a:endParaRPr lang="en-IN" altLang="en-US"/>
          </a:p>
        </p:txBody>
      </p:sp>
      <p:sp>
        <p:nvSpPr>
          <p:cNvPr id="7" name="TextBox 6">
            <a:extLst>
              <a:ext uri="{FF2B5EF4-FFF2-40B4-BE49-F238E27FC236}">
                <a16:creationId xmlns:a16="http://schemas.microsoft.com/office/drawing/2014/main" id="{35E8015F-D667-5EF3-EDF1-659E6B446F57}"/>
              </a:ext>
            </a:extLst>
          </p:cNvPr>
          <p:cNvSpPr txBox="1"/>
          <p:nvPr/>
        </p:nvSpPr>
        <p:spPr>
          <a:xfrm>
            <a:off x="760948" y="1624598"/>
            <a:ext cx="9490492" cy="3170099"/>
          </a:xfrm>
          <a:prstGeom prst="rect">
            <a:avLst/>
          </a:prstGeom>
          <a:noFill/>
        </p:spPr>
        <p:txBody>
          <a:bodyPr wrap="square">
            <a:spAutoFit/>
          </a:bodyPr>
          <a:lstStyle/>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binary search method is more efficient than the linear search method.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array must be sorted for binary search, which is not necessary for linear search.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Binary search is a search strategy based on </a:t>
            </a:r>
            <a:r>
              <a:rPr lang="en-US" sz="2000" b="1" dirty="0">
                <a:latin typeface="Times New Roman" panose="02020603050405020304" pitchFamily="18" charset="0"/>
                <a:cs typeface="Times New Roman" panose="02020603050405020304" pitchFamily="18" charset="0"/>
              </a:rPr>
              <a:t>divide and conquer. </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method divides the list into two halves at each step and checks whether the element to be searched is on the top or lower side of the array.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If the element is located in the center, the algorithm returns.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0284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Binary Search</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12</a:t>
            </a:fld>
            <a:endParaRPr lang="en-IN" altLang="en-US"/>
          </a:p>
        </p:txBody>
      </p:sp>
      <p:sp>
        <p:nvSpPr>
          <p:cNvPr id="7" name="TextBox 6">
            <a:extLst>
              <a:ext uri="{FF2B5EF4-FFF2-40B4-BE49-F238E27FC236}">
                <a16:creationId xmlns:a16="http://schemas.microsoft.com/office/drawing/2014/main" id="{2602E1CB-40DD-5163-7268-46B359D5A584}"/>
              </a:ext>
            </a:extLst>
          </p:cNvPr>
          <p:cNvSpPr txBox="1"/>
          <p:nvPr/>
        </p:nvSpPr>
        <p:spPr>
          <a:xfrm>
            <a:off x="807720" y="1456125"/>
            <a:ext cx="10784840" cy="501675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Let us assign the minimum and maximum index of the array to variables low and high, respectively. The middle index is computed as (low + high)/2.</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every iteration, the algorithm compares the middle element of the array with a key to be searched. The initial range of search is A[0] to A[n – 1]. When the key is compared with A [mid], there are three possibilities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array is already sorted, so if key &lt; A[mid] then the key cannot be present in the bottom half of the array. The search space of the problem will be reduced by setting the high index to (mid – 1). The new search range would be A[low] to A[mid – 1].</a:t>
            </a:r>
          </a:p>
          <a:p>
            <a:pPr algn="just"/>
            <a:r>
              <a:rPr lang="en-US" sz="2000" dirty="0">
                <a:latin typeface="Times New Roman" panose="02020603050405020304" pitchFamily="18" charset="0"/>
                <a:cs typeface="Times New Roman" panose="02020603050405020304" pitchFamily="18" charset="0"/>
              </a:rPr>
              <a:t>If key &gt; A[mid] then the key cannot be present in the upper half of the array. The search space of the problem will be reduced by moving the low index to (mid + 1). The new search range would be A[mid + 1] to A[high].</a:t>
            </a:r>
          </a:p>
          <a:p>
            <a:pPr algn="just"/>
            <a:r>
              <a:rPr lang="en-US" sz="2000" dirty="0">
                <a:latin typeface="Times New Roman" panose="02020603050405020304" pitchFamily="18" charset="0"/>
                <a:cs typeface="Times New Roman" panose="02020603050405020304" pitchFamily="18" charset="0"/>
              </a:rPr>
              <a:t>If key = A[mid], the search is successful, and the algorithm halts.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process is repeated till the index low is less than the high or the element is found.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53211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Algorithm for Binary Search</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13</a:t>
            </a:fld>
            <a:endParaRPr lang="en-IN" altLang="en-US"/>
          </a:p>
        </p:txBody>
      </p:sp>
      <p:sp>
        <p:nvSpPr>
          <p:cNvPr id="7" name="TextBox 6">
            <a:extLst>
              <a:ext uri="{FF2B5EF4-FFF2-40B4-BE49-F238E27FC236}">
                <a16:creationId xmlns:a16="http://schemas.microsoft.com/office/drawing/2014/main" id="{EA9DC4DA-C33A-89C4-A13B-0B6A20FFB571}"/>
              </a:ext>
            </a:extLst>
          </p:cNvPr>
          <p:cNvSpPr txBox="1"/>
          <p:nvPr/>
        </p:nvSpPr>
        <p:spPr>
          <a:xfrm>
            <a:off x="406400" y="1278037"/>
            <a:ext cx="5455920" cy="507831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Algorithm BINARY_SEARCH(A, Key)</a:t>
            </a:r>
          </a:p>
          <a:p>
            <a:r>
              <a:rPr lang="en-US" dirty="0">
                <a:latin typeface="Times New Roman" panose="02020603050405020304" pitchFamily="18" charset="0"/>
                <a:cs typeface="Times New Roman" panose="02020603050405020304" pitchFamily="18" charset="0"/>
              </a:rPr>
              <a:t>// Description : Perform a binary search on array A</a:t>
            </a:r>
          </a:p>
          <a:p>
            <a:r>
              <a:rPr lang="en-US" dirty="0">
                <a:latin typeface="Times New Roman" panose="02020603050405020304" pitchFamily="18" charset="0"/>
                <a:cs typeface="Times New Roman" panose="02020603050405020304" pitchFamily="18" charset="0"/>
              </a:rPr>
              <a:t>// Input : Sorted array A of size n and Key to be searched</a:t>
            </a:r>
          </a:p>
          <a:p>
            <a:r>
              <a:rPr lang="en-US" dirty="0">
                <a:latin typeface="Times New Roman" panose="02020603050405020304" pitchFamily="18" charset="0"/>
                <a:cs typeface="Times New Roman" panose="02020603050405020304" pitchFamily="18" charset="0"/>
              </a:rPr>
              <a:t>// Output : Success / Failure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low ← 1</a:t>
            </a:r>
          </a:p>
          <a:p>
            <a:r>
              <a:rPr lang="en-US" dirty="0">
                <a:latin typeface="Times New Roman" panose="02020603050405020304" pitchFamily="18" charset="0"/>
                <a:cs typeface="Times New Roman" panose="02020603050405020304" pitchFamily="18" charset="0"/>
              </a:rPr>
              <a:t>high ← n</a:t>
            </a:r>
          </a:p>
          <a:p>
            <a:r>
              <a:rPr lang="en-US" dirty="0">
                <a:latin typeface="Times New Roman" panose="02020603050405020304" pitchFamily="18" charset="0"/>
                <a:cs typeface="Times New Roman" panose="02020603050405020304" pitchFamily="18" charset="0"/>
              </a:rPr>
              <a:t>while low &lt; high do</a:t>
            </a:r>
          </a:p>
          <a:p>
            <a:r>
              <a:rPr lang="en-US" dirty="0">
                <a:latin typeface="Times New Roman" panose="02020603050405020304" pitchFamily="18" charset="0"/>
                <a:cs typeface="Times New Roman" panose="02020603050405020304" pitchFamily="18" charset="0"/>
              </a:rPr>
              <a:t>    mid ← (low + high) / 2	</a:t>
            </a:r>
          </a:p>
          <a:p>
            <a:r>
              <a:rPr lang="en-US" dirty="0">
                <a:latin typeface="Times New Roman" panose="02020603050405020304" pitchFamily="18" charset="0"/>
                <a:cs typeface="Times New Roman" panose="02020603050405020304" pitchFamily="18" charset="0"/>
              </a:rPr>
              <a:t>    if A[mid] == key then</a:t>
            </a:r>
          </a:p>
          <a:p>
            <a:r>
              <a:rPr lang="en-US" dirty="0">
                <a:latin typeface="Times New Roman" panose="02020603050405020304" pitchFamily="18" charset="0"/>
                <a:cs typeface="Times New Roman" panose="02020603050405020304" pitchFamily="18" charset="0"/>
              </a:rPr>
              <a:t>        return mid</a:t>
            </a:r>
          </a:p>
          <a:p>
            <a:r>
              <a:rPr lang="en-US" dirty="0">
                <a:latin typeface="Times New Roman" panose="02020603050405020304" pitchFamily="18" charset="0"/>
                <a:cs typeface="Times New Roman" panose="02020603050405020304" pitchFamily="18" charset="0"/>
              </a:rPr>
              <a:t>    else if A[mid] &lt; key then</a:t>
            </a:r>
          </a:p>
          <a:p>
            <a:r>
              <a:rPr lang="en-US" dirty="0">
                <a:latin typeface="Times New Roman" panose="02020603050405020304" pitchFamily="18" charset="0"/>
                <a:cs typeface="Times New Roman" panose="02020603050405020304" pitchFamily="18" charset="0"/>
              </a:rPr>
              <a:t>        low ← mid + 1	</a:t>
            </a:r>
          </a:p>
          <a:p>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    high ← mid – 1</a:t>
            </a:r>
          </a:p>
          <a:p>
            <a:r>
              <a:rPr lang="en-US" dirty="0">
                <a:latin typeface="Times New Roman" panose="02020603050405020304" pitchFamily="18" charset="0"/>
                <a:cs typeface="Times New Roman" panose="02020603050405020304" pitchFamily="18" charset="0"/>
              </a:rPr>
              <a:t>    end</a:t>
            </a:r>
          </a:p>
          <a:p>
            <a:r>
              <a:rPr lang="en-US" dirty="0">
                <a:latin typeface="Times New Roman" panose="02020603050405020304" pitchFamily="18" charset="0"/>
                <a:cs typeface="Times New Roman" panose="02020603050405020304" pitchFamily="18" charset="0"/>
              </a:rPr>
              <a:t>end</a:t>
            </a:r>
          </a:p>
          <a:p>
            <a:r>
              <a:rPr lang="en-US" dirty="0">
                <a:latin typeface="Times New Roman" panose="02020603050405020304" pitchFamily="18" charset="0"/>
                <a:cs typeface="Times New Roman" panose="02020603050405020304" pitchFamily="18" charset="0"/>
              </a:rPr>
              <a:t>return 0</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D8419B5-7FE8-253C-383E-252190FA7BD5}"/>
              </a:ext>
            </a:extLst>
          </p:cNvPr>
          <p:cNvSpPr txBox="1"/>
          <p:nvPr/>
        </p:nvSpPr>
        <p:spPr>
          <a:xfrm>
            <a:off x="6096000" y="1278037"/>
            <a:ext cx="6096000" cy="4893647"/>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Binary search reduces search space by half in every iteration. In a linear search, the search space was reduced by one only.</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there are n elements in an array, binary search, and linear search have to search among (n / 2) and (n – 1) elements respectively in the second iteration. </a:t>
            </a:r>
          </a:p>
          <a:p>
            <a:pPr algn="just"/>
            <a:r>
              <a:rPr lang="en-US" sz="2400" dirty="0">
                <a:latin typeface="Times New Roman" panose="02020603050405020304" pitchFamily="18" charset="0"/>
                <a:cs typeface="Times New Roman" panose="02020603050405020304" pitchFamily="18" charset="0"/>
              </a:rPr>
              <a:t>In the third iteration, the binary search has to scan only (n / 4) elements, whereas the linear search has to scan (n – 2) elements. </a:t>
            </a:r>
          </a:p>
          <a:p>
            <a:pPr algn="just"/>
            <a:r>
              <a:rPr lang="en-US" sz="2400" dirty="0">
                <a:latin typeface="Times New Roman" panose="02020603050405020304" pitchFamily="18" charset="0"/>
                <a:cs typeface="Times New Roman" panose="02020603050405020304" pitchFamily="18" charset="0"/>
              </a:rPr>
              <a:t>This shows that a binary search would hit the bottom very quickly.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84226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Complexity Analysis of Binary Search</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14</a:t>
            </a:fld>
            <a:endParaRPr lang="en-IN" altLang="en-US"/>
          </a:p>
        </p:txBody>
      </p:sp>
      <p:sp>
        <p:nvSpPr>
          <p:cNvPr id="7" name="TextBox 6">
            <a:extLst>
              <a:ext uri="{FF2B5EF4-FFF2-40B4-BE49-F238E27FC236}">
                <a16:creationId xmlns:a16="http://schemas.microsoft.com/office/drawing/2014/main" id="{F63696AA-39A7-6992-F625-FF0318E76ECD}"/>
              </a:ext>
            </a:extLst>
          </p:cNvPr>
          <p:cNvSpPr txBox="1"/>
          <p:nvPr/>
        </p:nvSpPr>
        <p:spPr>
          <a:xfrm>
            <a:off x="807720" y="1207135"/>
            <a:ext cx="10566400" cy="433965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Best Case:</a:t>
            </a:r>
          </a:p>
          <a:p>
            <a:pPr algn="just"/>
            <a:r>
              <a:rPr lang="en-US" dirty="0">
                <a:latin typeface="Times New Roman" panose="02020603050405020304" pitchFamily="18" charset="0"/>
                <a:cs typeface="Times New Roman" panose="02020603050405020304" pitchFamily="18" charset="0"/>
              </a:rPr>
              <a:t>In binary search, the key is initially compared to the array’s middle element. If the key is in the center of the array, the algorithm only does one comparison. As a result, the algorithm’s best-case running time is </a:t>
            </a:r>
            <a:r>
              <a:rPr lang="en-US" b="1" dirty="0">
                <a:latin typeface="Times New Roman" panose="02020603050405020304" pitchFamily="18" charset="0"/>
                <a:cs typeface="Times New Roman" panose="02020603050405020304" pitchFamily="18" charset="0"/>
              </a:rPr>
              <a:t>T(n) = 1.</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Worst Case:</a:t>
            </a:r>
          </a:p>
          <a:p>
            <a:pPr algn="just"/>
            <a:r>
              <a:rPr lang="en-US" dirty="0">
                <a:latin typeface="Times New Roman" panose="02020603050405020304" pitchFamily="18" charset="0"/>
                <a:cs typeface="Times New Roman" panose="02020603050405020304" pitchFamily="18" charset="0"/>
              </a:rPr>
              <a:t>In every iteration, the binary search space is decreased by half, allowing for maximum log2n array divisions. </a:t>
            </a:r>
          </a:p>
          <a:p>
            <a:pPr algn="just"/>
            <a:r>
              <a:rPr lang="en-US" dirty="0">
                <a:latin typeface="Times New Roman" panose="02020603050405020304" pitchFamily="18" charset="0"/>
                <a:cs typeface="Times New Roman" panose="02020603050405020304" pitchFamily="18" charset="0"/>
              </a:rPr>
              <a:t> If the key is at the leaf of the tree or it is not present at all, then the algorithm does log2n comparisons, which is the maximum.   </a:t>
            </a:r>
          </a:p>
          <a:p>
            <a:pPr algn="just"/>
            <a:r>
              <a:rPr lang="en-US" dirty="0">
                <a:latin typeface="Times New Roman" panose="02020603050405020304" pitchFamily="18" charset="0"/>
                <a:cs typeface="Times New Roman" panose="02020603050405020304" pitchFamily="18" charset="0"/>
              </a:rPr>
              <a:t>The number of comparisons increases in </a:t>
            </a:r>
            <a:r>
              <a:rPr lang="en-US" b="1" dirty="0">
                <a:latin typeface="Times New Roman" panose="02020603050405020304" pitchFamily="18" charset="0"/>
                <a:cs typeface="Times New Roman" panose="02020603050405020304" pitchFamily="18" charset="0"/>
              </a:rPr>
              <a:t>logarithmic </a:t>
            </a:r>
            <a:r>
              <a:rPr lang="en-US" dirty="0">
                <a:latin typeface="Times New Roman" panose="02020603050405020304" pitchFamily="18" charset="0"/>
                <a:cs typeface="Times New Roman" panose="02020603050405020304" pitchFamily="18" charset="0"/>
              </a:rPr>
              <a:t>proportion to the amount of the input. As a result, the algorithm’s worst-case running time would be </a:t>
            </a:r>
            <a:r>
              <a:rPr lang="en-US" b="1" dirty="0">
                <a:latin typeface="Times New Roman" panose="02020603050405020304" pitchFamily="18" charset="0"/>
                <a:cs typeface="Times New Roman" panose="02020603050405020304" pitchFamily="18" charset="0"/>
              </a:rPr>
              <a:t>T(n) = O(log2 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problem size is reduced by a factor of two after each iteration, and the method does one comparison. </a:t>
            </a:r>
            <a:r>
              <a:rPr lang="en-US" sz="2400" b="1" dirty="0">
                <a:latin typeface="Times New Roman" panose="02020603050405020304" pitchFamily="18" charset="0"/>
                <a:cs typeface="Times New Roman" panose="02020603050405020304" pitchFamily="18" charset="0"/>
              </a:rPr>
              <a:t>Recurrence of binary search can be written as T(n) = T(n/2) + 1.</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solution to this recurrence leads to the same running time, i.e. </a:t>
            </a:r>
            <a:r>
              <a:rPr lang="en-US" b="1" dirty="0">
                <a:latin typeface="Times New Roman" panose="02020603050405020304" pitchFamily="18" charset="0"/>
                <a:cs typeface="Times New Roman" panose="02020603050405020304" pitchFamily="18" charset="0"/>
              </a:rPr>
              <a:t>O(log2n).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88603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Recurrence Equation:</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15</a:t>
            </a:fld>
            <a:endParaRPr lang="en-IN" altLang="en-US"/>
          </a:p>
        </p:txBody>
      </p:sp>
      <p:sp>
        <p:nvSpPr>
          <p:cNvPr id="7" name="TextBox 6">
            <a:extLst>
              <a:ext uri="{FF2B5EF4-FFF2-40B4-BE49-F238E27FC236}">
                <a16:creationId xmlns:a16="http://schemas.microsoft.com/office/drawing/2014/main" id="{A31040A3-23B3-6721-9F6C-54E7F864259C}"/>
              </a:ext>
            </a:extLst>
          </p:cNvPr>
          <p:cNvSpPr txBox="1"/>
          <p:nvPr/>
        </p:nvSpPr>
        <p:spPr>
          <a:xfrm>
            <a:off x="807720" y="1270437"/>
            <a:ext cx="7772400" cy="4801314"/>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 (n) = T(n/2) + 1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Substitute n by n/2 in Equation (1) to find T(n/2)</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T(n/2) = T(n/4) + 1 …(2)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Substitute value of T(n/2) in Equation (1),</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T(n) = T(n/2</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+ 1 …(3)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Substitute n by n/2 in Equation (2) to find T(n/4),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T(n/4) = T(n/8) + 1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Substitute value of T(n/4) in Equation (3),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T(n)  = T(n/2</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+ 3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4072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a:solidFill>
                  <a:schemeClr val="tx1"/>
                </a:solidFill>
                <a:latin typeface="Times New Roman" panose="02020603050405020304" pitchFamily="18" charset="0"/>
                <a:cs typeface="Times New Roman" pitchFamily="18" charset="0"/>
              </a:rPr>
              <a:t>Recurrence Equation:</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16</a:t>
            </a:fld>
            <a:endParaRPr lang="en-IN" altLang="en-US"/>
          </a:p>
        </p:txBody>
      </p:sp>
      <p:sp>
        <p:nvSpPr>
          <p:cNvPr id="7" name="TextBox 6">
            <a:extLst>
              <a:ext uri="{FF2B5EF4-FFF2-40B4-BE49-F238E27FC236}">
                <a16:creationId xmlns:a16="http://schemas.microsoft.com/office/drawing/2014/main" id="{A94F4819-08CF-D10D-66BE-45A3138999E2}"/>
              </a:ext>
            </a:extLst>
          </p:cNvPr>
          <p:cNvSpPr txBox="1"/>
          <p:nvPr/>
        </p:nvSpPr>
        <p:spPr>
          <a:xfrm>
            <a:off x="807720" y="1039813"/>
            <a:ext cx="8641080" cy="4924425"/>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After k iterations,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T(n)   =   T(</a:t>
            </a:r>
            <a:r>
              <a:rPr lang="en-IN" dirty="0" err="1">
                <a:latin typeface="Times New Roman" panose="02020603050405020304" pitchFamily="18" charset="0"/>
                <a:cs typeface="Times New Roman" panose="02020603050405020304" pitchFamily="18" charset="0"/>
              </a:rPr>
              <a:t>n</a:t>
            </a:r>
            <a:r>
              <a:rPr lang="en-IN" baseline="30000" dirty="0" err="1">
                <a:latin typeface="Times New Roman" panose="02020603050405020304" pitchFamily="18" charset="0"/>
                <a:cs typeface="Times New Roman" panose="02020603050405020304" pitchFamily="18" charset="0"/>
              </a:rPr>
              <a:t>k</a:t>
            </a:r>
            <a:r>
              <a:rPr lang="en-IN" dirty="0">
                <a:latin typeface="Times New Roman" panose="02020603050405020304" pitchFamily="18" charset="0"/>
                <a:cs typeface="Times New Roman" panose="02020603050405020304" pitchFamily="18" charset="0"/>
              </a:rPr>
              <a:t>) + k</a:t>
            </a:r>
          </a:p>
          <a:p>
            <a:endParaRPr lang="en-IN"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Binary tree created by binary search can have maximum height log2n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So, k = log2n ⇒ n = 2</a:t>
            </a:r>
            <a:r>
              <a:rPr lang="en-IN" baseline="30000" dirty="0">
                <a:latin typeface="Times New Roman" panose="02020603050405020304" pitchFamily="18" charset="0"/>
                <a:cs typeface="Times New Roman" panose="02020603050405020304" pitchFamily="18" charset="0"/>
              </a:rPr>
              <a:t>k</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T(n) = T(2</a:t>
            </a:r>
            <a:r>
              <a:rPr lang="en-IN" baseline="30000" dirty="0">
                <a:latin typeface="Times New Roman" panose="02020603050405020304" pitchFamily="18" charset="0"/>
                <a:cs typeface="Times New Roman" panose="02020603050405020304" pitchFamily="18" charset="0"/>
              </a:rPr>
              <a:t>k</a:t>
            </a:r>
            <a:r>
              <a:rPr lang="en-IN" dirty="0">
                <a:latin typeface="Times New Roman" panose="02020603050405020304" pitchFamily="18" charset="0"/>
                <a:cs typeface="Times New Roman" panose="02020603050405020304" pitchFamily="18" charset="0"/>
              </a:rPr>
              <a:t>/2</a:t>
            </a:r>
            <a:r>
              <a:rPr lang="en-IN" baseline="30000" dirty="0">
                <a:latin typeface="Times New Roman" panose="02020603050405020304" pitchFamily="18" charset="0"/>
                <a:cs typeface="Times New Roman" panose="02020603050405020304" pitchFamily="18" charset="0"/>
              </a:rPr>
              <a:t>k</a:t>
            </a:r>
            <a:r>
              <a:rPr lang="en-IN" dirty="0">
                <a:latin typeface="Times New Roman" panose="02020603050405020304" pitchFamily="18" charset="0"/>
                <a:cs typeface="Times New Roman" panose="02020603050405020304" pitchFamily="18" charset="0"/>
              </a:rPr>
              <a:t>)  + k</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T(1) + k</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base case of recurrence,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T(n) = 1 + k = 1 + log2n</a:t>
            </a:r>
          </a:p>
          <a:p>
            <a:endParaRPr lang="en-IN"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T(n) = O(log2n)</a:t>
            </a:r>
          </a:p>
        </p:txBody>
      </p:sp>
    </p:spTree>
    <p:extLst>
      <p:ext uri="{BB962C8B-B14F-4D97-AF65-F5344CB8AC3E}">
        <p14:creationId xmlns:p14="http://schemas.microsoft.com/office/powerpoint/2010/main" val="308993382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Complexity Analysis of Binary Search</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17</a:t>
            </a:fld>
            <a:endParaRPr lang="en-IN" altLang="en-US"/>
          </a:p>
        </p:txBody>
      </p:sp>
      <p:sp>
        <p:nvSpPr>
          <p:cNvPr id="7" name="TextBox 6">
            <a:extLst>
              <a:ext uri="{FF2B5EF4-FFF2-40B4-BE49-F238E27FC236}">
                <a16:creationId xmlns:a16="http://schemas.microsoft.com/office/drawing/2014/main" id="{0946B4E1-44B2-9ED0-E38A-15E9288593D6}"/>
              </a:ext>
            </a:extLst>
          </p:cNvPr>
          <p:cNvSpPr txBox="1"/>
          <p:nvPr/>
        </p:nvSpPr>
        <p:spPr>
          <a:xfrm>
            <a:off x="807720" y="1482088"/>
            <a:ext cx="8834120" cy="236988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Average Case:</a:t>
            </a:r>
          </a:p>
          <a:p>
            <a:r>
              <a:rPr lang="en-US" sz="2000" dirty="0">
                <a:latin typeface="Times New Roman" panose="02020603050405020304" pitchFamily="18" charset="0"/>
                <a:cs typeface="Times New Roman" panose="02020603050405020304" pitchFamily="18" charset="0"/>
              </a:rPr>
              <a:t>The average case for binary search occurs when the key element is neither in the middle nor at the leaf level of the search tree.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On average, it does half of the log2 n comparisons, which will turn out as</a:t>
            </a:r>
          </a:p>
          <a:p>
            <a:endParaRPr lang="en-US" sz="20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T (n) =  O(log2 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4711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Example </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18</a:t>
            </a:fld>
            <a:endParaRPr lang="en-IN" altLang="en-US"/>
          </a:p>
        </p:txBody>
      </p:sp>
      <p:sp>
        <p:nvSpPr>
          <p:cNvPr id="7" name="TextBox 6">
            <a:extLst>
              <a:ext uri="{FF2B5EF4-FFF2-40B4-BE49-F238E27FC236}">
                <a16:creationId xmlns:a16="http://schemas.microsoft.com/office/drawing/2014/main" id="{147E258D-5897-D03F-534C-D5CFE88563B9}"/>
              </a:ext>
            </a:extLst>
          </p:cNvPr>
          <p:cNvSpPr txBox="1"/>
          <p:nvPr/>
        </p:nvSpPr>
        <p:spPr>
          <a:xfrm>
            <a:off x="807720" y="1307515"/>
            <a:ext cx="6096000" cy="707886"/>
          </a:xfrm>
          <a:prstGeom prst="rect">
            <a:avLst/>
          </a:prstGeom>
          <a:noFill/>
        </p:spPr>
        <p:txBody>
          <a:bodyPr wrap="square">
            <a:spAutoFit/>
          </a:bodyPr>
          <a:lstStyle/>
          <a:p>
            <a:r>
              <a:rPr lang="en-US" sz="2000" dirty="0" err="1">
                <a:latin typeface="Times New Roman" panose="02020603050405020304" pitchFamily="18" charset="0"/>
                <a:cs typeface="Times New Roman" panose="02020603050405020304" pitchFamily="18" charset="0"/>
              </a:rPr>
              <a:t>nums</a:t>
            </a:r>
            <a:r>
              <a:rPr lang="en-US" sz="2000" dirty="0">
                <a:latin typeface="Times New Roman" panose="02020603050405020304" pitchFamily="18" charset="0"/>
                <a:cs typeface="Times New Roman" panose="02020603050405020304" pitchFamily="18" charset="0"/>
              </a:rPr>
              <a:t> = [2, 3, 5, 7, 8, 10, 12, 15, 18, 20]</a:t>
            </a:r>
          </a:p>
          <a:p>
            <a:r>
              <a:rPr lang="en-US" sz="2000" dirty="0">
                <a:latin typeface="Times New Roman" panose="02020603050405020304" pitchFamily="18" charset="0"/>
                <a:cs typeface="Times New Roman" panose="02020603050405020304" pitchFamily="18" charset="0"/>
              </a:rPr>
              <a:t>target = 7</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73C9209-569E-C86B-876E-154B883A1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225" y="2143760"/>
            <a:ext cx="7829550" cy="4104640"/>
          </a:xfrm>
          <a:prstGeom prst="rect">
            <a:avLst/>
          </a:prstGeom>
        </p:spPr>
      </p:pic>
    </p:spTree>
    <p:extLst>
      <p:ext uri="{BB962C8B-B14F-4D97-AF65-F5344CB8AC3E}">
        <p14:creationId xmlns:p14="http://schemas.microsoft.com/office/powerpoint/2010/main" val="342730896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Example</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19</a:t>
            </a:fld>
            <a:endParaRPr lang="en-IN" altLang="en-US"/>
          </a:p>
        </p:txBody>
      </p:sp>
      <p:pic>
        <p:nvPicPr>
          <p:cNvPr id="5" name="Picture 4">
            <a:extLst>
              <a:ext uri="{FF2B5EF4-FFF2-40B4-BE49-F238E27FC236}">
                <a16:creationId xmlns:a16="http://schemas.microsoft.com/office/drawing/2014/main" id="{1560AC0F-DB24-9A33-4E7D-F1E681D0D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25" y="1549400"/>
            <a:ext cx="5494655" cy="5172075"/>
          </a:xfrm>
          <a:prstGeom prst="rect">
            <a:avLst/>
          </a:prstGeom>
        </p:spPr>
      </p:pic>
      <p:pic>
        <p:nvPicPr>
          <p:cNvPr id="7" name="Picture 6">
            <a:extLst>
              <a:ext uri="{FF2B5EF4-FFF2-40B4-BE49-F238E27FC236}">
                <a16:creationId xmlns:a16="http://schemas.microsoft.com/office/drawing/2014/main" id="{48DDD69D-BF5E-2417-5989-5D78F45741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3120" y="1630362"/>
            <a:ext cx="6146384" cy="5010150"/>
          </a:xfrm>
          <a:prstGeom prst="rect">
            <a:avLst/>
          </a:prstGeom>
        </p:spPr>
      </p:pic>
    </p:spTree>
    <p:extLst>
      <p:ext uri="{BB962C8B-B14F-4D97-AF65-F5344CB8AC3E}">
        <p14:creationId xmlns:p14="http://schemas.microsoft.com/office/powerpoint/2010/main" val="124814381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Content</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2</a:t>
            </a:fld>
            <a:endParaRPr lang="en-IN" altLang="en-US"/>
          </a:p>
        </p:txBody>
      </p:sp>
      <p:graphicFrame>
        <p:nvGraphicFramePr>
          <p:cNvPr id="3" name="Table 2">
            <a:extLst>
              <a:ext uri="{FF2B5EF4-FFF2-40B4-BE49-F238E27FC236}">
                <a16:creationId xmlns:a16="http://schemas.microsoft.com/office/drawing/2014/main" id="{212EB98D-C04C-BE4F-0C17-EC56255507C5}"/>
              </a:ext>
            </a:extLst>
          </p:cNvPr>
          <p:cNvGraphicFramePr>
            <a:graphicFrameLocks noGrp="1"/>
          </p:cNvGraphicFramePr>
          <p:nvPr>
            <p:extLst>
              <p:ext uri="{D42A27DB-BD31-4B8C-83A1-F6EECF244321}">
                <p14:modId xmlns:p14="http://schemas.microsoft.com/office/powerpoint/2010/main" val="1789425734"/>
              </p:ext>
            </p:extLst>
          </p:nvPr>
        </p:nvGraphicFramePr>
        <p:xfrm>
          <a:off x="807720" y="1684178"/>
          <a:ext cx="8730418" cy="1781684"/>
        </p:xfrm>
        <a:graphic>
          <a:graphicData uri="http://schemas.openxmlformats.org/drawingml/2006/table">
            <a:tbl>
              <a:tblPr firstRow="1" firstCol="1" bandRow="1">
                <a:tableStyleId>{5C22544A-7EE6-4342-B048-85BDC9FD1C3A}</a:tableStyleId>
              </a:tblPr>
              <a:tblGrid>
                <a:gridCol w="8730418">
                  <a:extLst>
                    <a:ext uri="{9D8B030D-6E8A-4147-A177-3AD203B41FA5}">
                      <a16:colId xmlns:a16="http://schemas.microsoft.com/office/drawing/2014/main" val="2625999141"/>
                    </a:ext>
                  </a:extLst>
                </a:gridCol>
              </a:tblGrid>
              <a:tr h="872411">
                <a:tc>
                  <a:txBody>
                    <a:bodyPr/>
                    <a:lstStyle/>
                    <a:p>
                      <a:pPr algn="just">
                        <a:lnSpc>
                          <a:spcPct val="115000"/>
                        </a:lnSpc>
                        <a:spcAft>
                          <a:spcPts val="800"/>
                        </a:spcAft>
                      </a:pPr>
                      <a:r>
                        <a:rPr lang="en-IN" sz="5400" spc="-45" dirty="0">
                          <a:effectLst/>
                        </a:rPr>
                        <a:t>Searching: Linear Search </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1498961"/>
                  </a:ext>
                </a:extLst>
              </a:tr>
              <a:tr h="872411">
                <a:tc>
                  <a:txBody>
                    <a:bodyPr/>
                    <a:lstStyle/>
                    <a:p>
                      <a:pPr algn="just">
                        <a:lnSpc>
                          <a:spcPct val="115000"/>
                        </a:lnSpc>
                        <a:spcAft>
                          <a:spcPts val="800"/>
                        </a:spcAft>
                      </a:pPr>
                      <a:r>
                        <a:rPr lang="en-IN" sz="5400" dirty="0">
                          <a:effectLst/>
                        </a:rPr>
                        <a:t>Binary</a:t>
                      </a:r>
                      <a:r>
                        <a:rPr lang="en-IN" sz="5400" spc="-30" dirty="0">
                          <a:effectLst/>
                        </a:rPr>
                        <a:t> </a:t>
                      </a:r>
                      <a:r>
                        <a:rPr lang="en-IN" sz="5400" spc="-10" dirty="0">
                          <a:effectLst/>
                        </a:rPr>
                        <a:t>Search.</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9415616"/>
                  </a:ext>
                </a:extLst>
              </a:tr>
            </a:tbl>
          </a:graphicData>
        </a:graphic>
      </p:graphicFrame>
    </p:spTree>
    <p:extLst>
      <p:ext uri="{BB962C8B-B14F-4D97-AF65-F5344CB8AC3E}">
        <p14:creationId xmlns:p14="http://schemas.microsoft.com/office/powerpoint/2010/main" val="402648903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u="sng" dirty="0">
                <a:latin typeface="Times New Roman" panose="02020603050405020304" pitchFamily="18" charset="0"/>
                <a:cs typeface="Times New Roman" panose="02020603050405020304" pitchFamily="18" charset="0"/>
              </a:rPr>
              <a:t>TASKS END OF LECTURE LEARNING (TELL):</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20</a:t>
            </a:fld>
            <a:endParaRPr lang="en-IN" altLang="en-US"/>
          </a:p>
        </p:txBody>
      </p:sp>
      <p:sp>
        <p:nvSpPr>
          <p:cNvPr id="5" name="TextBox 4">
            <a:extLst>
              <a:ext uri="{FF2B5EF4-FFF2-40B4-BE49-F238E27FC236}">
                <a16:creationId xmlns:a16="http://schemas.microsoft.com/office/drawing/2014/main" id="{C168E411-4374-1E4A-E18D-24B93341FAD7}"/>
              </a:ext>
            </a:extLst>
          </p:cNvPr>
          <p:cNvSpPr txBox="1"/>
          <p:nvPr/>
        </p:nvSpPr>
        <p:spPr>
          <a:xfrm>
            <a:off x="807720" y="1185595"/>
            <a:ext cx="10952480" cy="5355312"/>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Task 1:</a:t>
            </a:r>
          </a:p>
          <a:p>
            <a:pPr algn="just"/>
            <a:endParaRPr lang="en-US"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Simulate the linear search algorithm on an array A {44, 22, 88, 11, 55, 33, 66, 77} with Key = </a:t>
            </a:r>
            <a:r>
              <a:rPr lang="en-US" dirty="0">
                <a:latin typeface="Times New Roman" panose="02020603050405020304" pitchFamily="18" charset="0"/>
                <a:cs typeface="Times New Roman" panose="02020603050405020304" pitchFamily="18" charset="0"/>
              </a:rPr>
              <a:t>66</a:t>
            </a:r>
            <a:r>
              <a:rPr lang="en-US" sz="1800"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Task 2:</a:t>
            </a:r>
          </a:p>
          <a:p>
            <a:pPr algn="just"/>
            <a:r>
              <a:rPr lang="en-IN" sz="1800" dirty="0">
                <a:effectLst/>
                <a:latin typeface="Times New Roman" panose="02020603050405020304" pitchFamily="18" charset="0"/>
                <a:ea typeface="TimesTen-Roman"/>
                <a:cs typeface="Times New Roman" panose="02020603050405020304" pitchFamily="18" charset="0"/>
              </a:rPr>
              <a:t>Given a sorted array containing duplicates, efficiently find each element’s frequency without traversing the whole array Linear Search.</a:t>
            </a:r>
          </a:p>
          <a:p>
            <a:pPr algn="just"/>
            <a:endParaRPr lang="en-IN" sz="1800" dirty="0">
              <a:effectLst/>
              <a:latin typeface="Times New Roman" panose="02020603050405020304" pitchFamily="18" charset="0"/>
              <a:ea typeface="TimesTen-Roman"/>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Task </a:t>
            </a:r>
            <a:r>
              <a:rPr lang="en-US" b="1" dirty="0">
                <a:latin typeface="Times New Roman" panose="02020603050405020304" pitchFamily="18" charset="0"/>
                <a:cs typeface="Times New Roman" panose="02020603050405020304" pitchFamily="18" charset="0"/>
              </a:rPr>
              <a:t>3</a:t>
            </a:r>
            <a:r>
              <a:rPr lang="en-US" sz="1800" b="1"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Given a positive number, return the square root of it. If the number is not a perfect square, return the floor of its square root.</a:t>
            </a: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Task 4:</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mplement a ternary search algorithm and compare its performance with a binary search algorithm.</a:t>
            </a:r>
          </a:p>
          <a:p>
            <a:pPr algn="just"/>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Task 5:</a:t>
            </a:r>
          </a:p>
          <a:p>
            <a:pPr algn="just"/>
            <a:endParaRPr lang="en-US"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Simulate the Binary search algorithm on an array A {44, 22, 88, 11, 55, 33, 66, 77} with Key = </a:t>
            </a:r>
            <a:r>
              <a:rPr lang="en-US" dirty="0">
                <a:latin typeface="Times New Roman" panose="02020603050405020304" pitchFamily="18" charset="0"/>
                <a:cs typeface="Times New Roman" panose="02020603050405020304" pitchFamily="18" charset="0"/>
              </a:rPr>
              <a:t>66</a:t>
            </a:r>
            <a:r>
              <a:rPr lang="en-US" sz="1800" dirty="0">
                <a:latin typeface="Times New Roman" panose="02020603050405020304" pitchFamily="18" charset="0"/>
                <a:cs typeface="Times New Roman" panose="02020603050405020304" pitchFamily="18" charset="0"/>
              </a:rPr>
              <a:t>.</a:t>
            </a:r>
          </a:p>
          <a:p>
            <a:pPr algn="just"/>
            <a:endParaRPr lang="en-US" dirty="0"/>
          </a:p>
        </p:txBody>
      </p:sp>
    </p:spTree>
    <p:extLst>
      <p:ext uri="{BB962C8B-B14F-4D97-AF65-F5344CB8AC3E}">
        <p14:creationId xmlns:p14="http://schemas.microsoft.com/office/powerpoint/2010/main" val="74423900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noGrp="1"/>
          </p:cNvSpPr>
          <p:nvPr>
            <p:ph idx="1"/>
          </p:nvPr>
        </p:nvSpPr>
        <p:spPr>
          <a:xfrm>
            <a:off x="679450" y="1311275"/>
            <a:ext cx="10515600" cy="2010807"/>
          </a:xfrm>
          <a:prstGeom prst="rect">
            <a:avLst/>
          </a:prstGeom>
          <a:noFill/>
          <a:ln>
            <a:solidFill>
              <a:schemeClr val="tx1"/>
            </a:solidFill>
          </a:ln>
        </p:spPr>
        <p:txBody>
          <a:bodyPr wrap="square" rtlCol="0">
            <a:spAutoFit/>
          </a:bodyPr>
          <a:lstStyle/>
          <a:p>
            <a:pPr lvl="0"/>
            <a:r>
              <a:rPr lang="en-IN" sz="2400" b="1" i="1" dirty="0"/>
              <a:t>Fundamentals of Computer Algorithms</a:t>
            </a:r>
            <a:r>
              <a:rPr lang="en-IN" sz="2400" dirty="0"/>
              <a:t> 2nd Edition (2008) by </a:t>
            </a:r>
            <a:r>
              <a:rPr lang="en-IN" sz="2400" b="1" i="1" dirty="0"/>
              <a:t>Horowitz, </a:t>
            </a:r>
            <a:r>
              <a:rPr lang="en-IN" sz="2400" b="1" i="1" dirty="0" err="1"/>
              <a:t>Sahni</a:t>
            </a:r>
            <a:r>
              <a:rPr lang="en-IN" sz="2400" b="1" i="1" dirty="0"/>
              <a:t> and </a:t>
            </a:r>
            <a:r>
              <a:rPr lang="en-IN" sz="2400" b="1" i="1" dirty="0" err="1"/>
              <a:t>Rajasekaran</a:t>
            </a:r>
            <a:endParaRPr lang="en-US" sz="2400" b="1" i="1" dirty="0"/>
          </a:p>
          <a:p>
            <a:pPr lvl="0"/>
            <a:r>
              <a:rPr lang="en-IN" sz="2400" b="1" i="1" dirty="0"/>
              <a:t>Introduction to Algorithms</a:t>
            </a:r>
            <a:r>
              <a:rPr lang="en-IN" sz="2400" dirty="0"/>
              <a:t> 3rd Edition (2012) by </a:t>
            </a:r>
            <a:r>
              <a:rPr lang="en-IN" sz="2400" b="1" i="1" dirty="0"/>
              <a:t>Thomas H </a:t>
            </a:r>
            <a:r>
              <a:rPr lang="en-IN" sz="2400" b="1" i="1" dirty="0" err="1"/>
              <a:t>Cormen</a:t>
            </a:r>
            <a:r>
              <a:rPr lang="en-IN" sz="2400" b="1" i="1" dirty="0"/>
              <a:t>, Charles E </a:t>
            </a:r>
            <a:r>
              <a:rPr lang="en-IN" sz="2400" b="1" i="1" dirty="0" err="1"/>
              <a:t>Lieserson</a:t>
            </a:r>
            <a:r>
              <a:rPr lang="en-IN" sz="2400" b="1" i="1" dirty="0"/>
              <a:t>, Ronald</a:t>
            </a:r>
            <a:endParaRPr lang="en-US" sz="2400" b="1" i="1" dirty="0"/>
          </a:p>
          <a:p>
            <a:pPr algn="just">
              <a:buNone/>
            </a:pPr>
            <a:endParaRPr lang="en-US" sz="2400" dirty="0">
              <a:latin typeface="Times New Roman" pitchFamily="18" charset="0"/>
              <a:cs typeface="Times New Roman" pitchFamily="18" charset="0"/>
            </a:endParaRPr>
          </a:p>
        </p:txBody>
      </p:sp>
      <p:sp>
        <p:nvSpPr>
          <p:cNvPr id="2" name="Title 1"/>
          <p:cNvSpPr>
            <a:spLocks noGrp="1"/>
          </p:cNvSpPr>
          <p:nvPr>
            <p:ph type="title" idx="4294967295"/>
          </p:nvPr>
        </p:nvSpPr>
        <p:spPr>
          <a:xfrm>
            <a:off x="788276" y="198000"/>
            <a:ext cx="8518525" cy="904875"/>
          </a:xfrm>
          <a:ln>
            <a:solidFill>
              <a:schemeClr val="tx1"/>
            </a:solidFill>
          </a:ln>
        </p:spPr>
        <p:txBody>
          <a:bodyPr/>
          <a:lstStyle/>
          <a:p>
            <a:r>
              <a:rPr lang="en-IN" sz="4400" b="1" dirty="0">
                <a:solidFill>
                  <a:schemeClr val="tx1"/>
                </a:solidFill>
                <a:latin typeface="Times New Roman" pitchFamily="18" charset="0"/>
                <a:cs typeface="Times New Roman" pitchFamily="18" charset="0"/>
              </a:rPr>
              <a:t>References</a:t>
            </a:r>
            <a:endParaRPr lang="en-US" sz="4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21</a:t>
            </a:fld>
            <a:endParaRPr lang="en-I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9"/>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b="0" i="0" u="none" strike="noStrike" kern="1200" cap="none" spc="0" normalizeH="0" baseline="0" noProof="0" dirty="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7"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7"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3" y="2249318"/>
            <a:ext cx="10725148" cy="1230630"/>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Calibri Light" panose="020F0302020204030204"/>
            </a:endParaRPr>
          </a:p>
        </p:txBody>
      </p:sp>
      <p:sp>
        <p:nvSpPr>
          <p:cNvPr id="3" name="Rectangle 2"/>
          <p:cNvSpPr/>
          <p:nvPr/>
        </p:nvSpPr>
        <p:spPr>
          <a:xfrm>
            <a:off x="4114005" y="5394447"/>
            <a:ext cx="3210366"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a:t>
            </a:r>
            <a:r>
              <a:rPr lang="en-IN">
                <a:latin typeface="Casper" panose="02000506000000020004" pitchFamily="2" charset="0"/>
                <a:cs typeface="Segoe UI" panose="020B0502040204020203" pitchFamily="34" charset="0"/>
              </a:rPr>
              <a:t>vikash.e13657@cumail.in</a:t>
            </a:r>
            <a:endParaRPr lang="en-IN" dirty="0"/>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 name="Slide Number Placeholder 6"/>
          <p:cNvSpPr>
            <a:spLocks noGrp="1"/>
          </p:cNvSpPr>
          <p:nvPr>
            <p:ph type="sldNum" sz="quarter" idx="4"/>
          </p:nvPr>
        </p:nvSpPr>
        <p:spPr/>
        <p:txBody>
          <a:bodyPr/>
          <a:lstStyle/>
          <a:p>
            <a:fld id="{B83FCF91-FF2B-433B-9D07-B9AC1F3B8F7B}" type="slidenum">
              <a:rPr lang="en-US" smtClean="0"/>
              <a:pPr/>
              <a:t>22</a:t>
            </a:fld>
            <a:endParaRPr lang="en-US" dirty="0"/>
          </a:p>
        </p:txBody>
      </p:sp>
      <p:sp>
        <p:nvSpPr>
          <p:cNvPr id="2" name="Date Placeholder 1">
            <a:extLst>
              <a:ext uri="{FF2B5EF4-FFF2-40B4-BE49-F238E27FC236}">
                <a16:creationId xmlns:a16="http://schemas.microsoft.com/office/drawing/2014/main" id="{2066B978-B190-4C50-9E63-867726A5E099}"/>
              </a:ext>
            </a:extLst>
          </p:cNvPr>
          <p:cNvSpPr>
            <a:spLocks noGrp="1"/>
          </p:cNvSpPr>
          <p:nvPr>
            <p:ph type="dt" sz="half" idx="10"/>
          </p:nvPr>
        </p:nvSpPr>
        <p:spPr/>
        <p:txBody>
          <a:bodyPr/>
          <a:lstStyle/>
          <a:p>
            <a:fld id="{ED50728E-43AE-4451-80F7-B89DA2C4D8B9}" type="datetime1">
              <a:rPr lang="en-US" smtClean="0">
                <a:solidFill>
                  <a:prstClr val="black">
                    <a:tint val="75000"/>
                  </a:prstClr>
                </a:solidFill>
              </a:rPr>
              <a:pPr/>
              <a:t>2/7/2023</a:t>
            </a:fld>
            <a:endParaRPr lang="en-US">
              <a:solidFill>
                <a:prstClr val="black">
                  <a:tint val="75000"/>
                </a:prst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Linear Search</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3</a:t>
            </a:fld>
            <a:endParaRPr lang="en-IN" altLang="en-US"/>
          </a:p>
        </p:txBody>
      </p:sp>
      <p:sp>
        <p:nvSpPr>
          <p:cNvPr id="7" name="TextBox 6">
            <a:extLst>
              <a:ext uri="{FF2B5EF4-FFF2-40B4-BE49-F238E27FC236}">
                <a16:creationId xmlns:a16="http://schemas.microsoft.com/office/drawing/2014/main" id="{24B0CC31-481B-D142-0D9B-C881B44F505C}"/>
              </a:ext>
            </a:extLst>
          </p:cNvPr>
          <p:cNvSpPr txBox="1"/>
          <p:nvPr/>
        </p:nvSpPr>
        <p:spPr>
          <a:xfrm>
            <a:off x="807720" y="1337438"/>
            <a:ext cx="8730418" cy="3416320"/>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Linear search is a straightforward method of searching.</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It is sometimes referred to as a </a:t>
            </a:r>
            <a:r>
              <a:rPr lang="en-US" b="1" dirty="0">
                <a:latin typeface="Times New Roman" panose="02020603050405020304" pitchFamily="18" charset="0"/>
                <a:cs typeface="Times New Roman" panose="02020603050405020304" pitchFamily="18" charset="0"/>
              </a:rPr>
              <a:t>sequential search</a:t>
            </a:r>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Assume A is an n-dimensional array. We wish to find an element in this array. This element will be referred to as a ‘Key.’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Key is compared to each element of the array A one by one until the Key is discovered. The algorithm stops in two cases:</a:t>
            </a:r>
          </a:p>
          <a:p>
            <a:pPr algn="just"/>
            <a:endParaRPr lang="en-US"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when a key element is discovered or</a:t>
            </a:r>
          </a:p>
          <a:p>
            <a:pPr marL="285750" indent="-285750" algn="ct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whole array is searched.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3475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Algorithm of Linear Search</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4</a:t>
            </a:fld>
            <a:endParaRPr lang="en-IN" altLang="en-US"/>
          </a:p>
        </p:txBody>
      </p:sp>
      <p:sp>
        <p:nvSpPr>
          <p:cNvPr id="7" name="TextBox 6">
            <a:extLst>
              <a:ext uri="{FF2B5EF4-FFF2-40B4-BE49-F238E27FC236}">
                <a16:creationId xmlns:a16="http://schemas.microsoft.com/office/drawing/2014/main" id="{BBFBBD6F-0C46-EFEA-AD28-4F8700053684}"/>
              </a:ext>
            </a:extLst>
          </p:cNvPr>
          <p:cNvSpPr txBox="1"/>
          <p:nvPr/>
        </p:nvSpPr>
        <p:spPr>
          <a:xfrm>
            <a:off x="1046480" y="1158925"/>
            <a:ext cx="6096000" cy="560153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Algorithm LINEAR_SEARCH(A, Key)</a:t>
            </a:r>
          </a:p>
          <a:p>
            <a:r>
              <a:rPr lang="en-US" sz="2000" dirty="0">
                <a:latin typeface="Times New Roman" panose="02020603050405020304" pitchFamily="18" charset="0"/>
                <a:cs typeface="Times New Roman" panose="02020603050405020304" pitchFamily="18" charset="0"/>
              </a:rPr>
              <a:t>// Description: Perform a linear search on array A to search element Key</a:t>
            </a:r>
          </a:p>
          <a:p>
            <a:r>
              <a:rPr lang="en-US" sz="2000" dirty="0">
                <a:latin typeface="Times New Roman" panose="02020603050405020304" pitchFamily="18" charset="0"/>
                <a:cs typeface="Times New Roman" panose="02020603050405020304" pitchFamily="18" charset="0"/>
              </a:rPr>
              <a:t>// Input: Array of length n and Key to be searched</a:t>
            </a:r>
          </a:p>
          <a:p>
            <a:r>
              <a:rPr lang="en-US" sz="2000" dirty="0">
                <a:latin typeface="Times New Roman" panose="02020603050405020304" pitchFamily="18" charset="0"/>
                <a:cs typeface="Times New Roman" panose="02020603050405020304" pitchFamily="18" charset="0"/>
              </a:rPr>
              <a:t>// Output: Success/failure message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flag ← 0</a:t>
            </a:r>
          </a:p>
          <a:p>
            <a:r>
              <a:rPr lang="en-US" sz="2000" dirty="0">
                <a:latin typeface="Times New Roman" panose="02020603050405020304" pitchFamily="18" charset="0"/>
                <a:cs typeface="Times New Roman" panose="02020603050405020304" pitchFamily="18" charset="0"/>
              </a:rPr>
              <a:t>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 to n do</a:t>
            </a:r>
          </a:p>
          <a:p>
            <a:r>
              <a:rPr lang="en-US" sz="2000" dirty="0">
                <a:latin typeface="Times New Roman" panose="02020603050405020304" pitchFamily="18" charset="0"/>
                <a:cs typeface="Times New Roman" panose="02020603050405020304" pitchFamily="18" charset="0"/>
              </a:rPr>
              <a:t>	if Key == A[</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then</a:t>
            </a:r>
          </a:p>
          <a:p>
            <a:r>
              <a:rPr lang="en-US" sz="2000" dirty="0">
                <a:latin typeface="Times New Roman" panose="02020603050405020304" pitchFamily="18" charset="0"/>
                <a:cs typeface="Times New Roman" panose="02020603050405020304" pitchFamily="18" charset="0"/>
              </a:rPr>
              <a:t>		print “Element Found on Location”,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flag ← 1</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end</a:t>
            </a:r>
          </a:p>
          <a:p>
            <a:r>
              <a:rPr lang="en-US" sz="2000" dirty="0">
                <a:latin typeface="Times New Roman" panose="02020603050405020304" pitchFamily="18" charset="0"/>
                <a:cs typeface="Times New Roman" panose="02020603050405020304" pitchFamily="18" charset="0"/>
              </a:rPr>
              <a:t>end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if flag == 0 then</a:t>
            </a:r>
          </a:p>
          <a:p>
            <a:r>
              <a:rPr lang="en-US" sz="2000" dirty="0">
                <a:latin typeface="Times New Roman" panose="02020603050405020304" pitchFamily="18" charset="0"/>
                <a:cs typeface="Times New Roman" panose="02020603050405020304" pitchFamily="18" charset="0"/>
              </a:rPr>
              <a:t>	print “Element Not Found”</a:t>
            </a:r>
          </a:p>
          <a:p>
            <a:r>
              <a:rPr lang="en-US" sz="2000" dirty="0">
                <a:latin typeface="Times New Roman" panose="02020603050405020304" pitchFamily="18" charset="0"/>
                <a:cs typeface="Times New Roman" panose="02020603050405020304" pitchFamily="18" charset="0"/>
              </a:rPr>
              <a:t>end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28742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Complexity</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5</a:t>
            </a:fld>
            <a:endParaRPr lang="en-IN" altLang="en-US"/>
          </a:p>
        </p:txBody>
      </p:sp>
      <p:sp>
        <p:nvSpPr>
          <p:cNvPr id="7" name="TextBox 6">
            <a:extLst>
              <a:ext uri="{FF2B5EF4-FFF2-40B4-BE49-F238E27FC236}">
                <a16:creationId xmlns:a16="http://schemas.microsoft.com/office/drawing/2014/main" id="{A4BE3811-72C0-11CE-0DB9-CA1A6083503E}"/>
              </a:ext>
            </a:extLst>
          </p:cNvPr>
          <p:cNvSpPr txBox="1"/>
          <p:nvPr/>
        </p:nvSpPr>
        <p:spPr>
          <a:xfrm>
            <a:off x="711200" y="1185545"/>
            <a:ext cx="10220960" cy="4708981"/>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Best Case:</a:t>
            </a:r>
          </a:p>
          <a:p>
            <a:pPr algn="just"/>
            <a:r>
              <a:rPr lang="en-US" sz="2000" dirty="0">
                <a:latin typeface="Times New Roman" panose="02020603050405020304" pitchFamily="18" charset="0"/>
                <a:cs typeface="Times New Roman" panose="02020603050405020304" pitchFamily="18" charset="0"/>
              </a:rPr>
              <a:t>If the key element is discovered in the first location, the algorithm just needs one comparison. A number of comparisons should be independent of array size in the best scenario. If the key is at the first place of the array, the method does one comparison regardless of the length of the array. As a result, the best-case running time for linear searching is </a:t>
            </a:r>
            <a:r>
              <a:rPr lang="en-US" sz="2000" b="1" dirty="0">
                <a:latin typeface="Times New Roman" panose="02020603050405020304" pitchFamily="18" charset="0"/>
                <a:cs typeface="Times New Roman" panose="02020603050405020304" pitchFamily="18" charset="0"/>
              </a:rPr>
              <a:t>T(n) = O(1).</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Worst Case:</a:t>
            </a:r>
          </a:p>
          <a:p>
            <a:pPr algn="just"/>
            <a:r>
              <a:rPr lang="en-US" sz="2000" dirty="0">
                <a:latin typeface="Times New Roman" panose="02020603050405020304" pitchFamily="18" charset="0"/>
                <a:cs typeface="Times New Roman" panose="02020603050405020304" pitchFamily="18" charset="0"/>
              </a:rPr>
              <a:t>If the key element is at the last place or is not there at all, the algorithm performs the maximum number of comparisons. The array as a whole must be scanned. The number of comparisons grows linearly with the size of the array. As a result, the worst-case running time of the linear search is</a:t>
            </a:r>
            <a:r>
              <a:rPr lang="en-US" sz="2000" b="1" dirty="0">
                <a:latin typeface="Times New Roman" panose="02020603050405020304" pitchFamily="18" charset="0"/>
                <a:cs typeface="Times New Roman" panose="02020603050405020304" pitchFamily="18" charset="0"/>
              </a:rPr>
              <a:t> T(n) = 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problem size is reduced by one on each iteration, and the method does one comparison. So recurrence for linear search can be defined as T(n) = T(n – 1) + 1.   The solution to this recurrence also demonstrates that the linear search’s worst-case running time is 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64899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Complexity</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6</a:t>
            </a:fld>
            <a:endParaRPr lang="en-IN" altLang="en-US"/>
          </a:p>
        </p:txBody>
      </p:sp>
      <p:sp>
        <p:nvSpPr>
          <p:cNvPr id="7" name="TextBox 6">
            <a:extLst>
              <a:ext uri="{FF2B5EF4-FFF2-40B4-BE49-F238E27FC236}">
                <a16:creationId xmlns:a16="http://schemas.microsoft.com/office/drawing/2014/main" id="{903B1B80-CC19-2960-B3C8-CD6AB8ED4636}"/>
              </a:ext>
            </a:extLst>
          </p:cNvPr>
          <p:cNvSpPr txBox="1"/>
          <p:nvPr/>
        </p:nvSpPr>
        <p:spPr>
          <a:xfrm>
            <a:off x="736600" y="1451312"/>
            <a:ext cx="8801538" cy="2246769"/>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Average Case:</a:t>
            </a:r>
          </a:p>
          <a:p>
            <a:pPr algn="just"/>
            <a:r>
              <a:rPr lang="en-US" sz="2000" dirty="0">
                <a:latin typeface="Times New Roman" panose="02020603050405020304" pitchFamily="18" charset="0"/>
                <a:cs typeface="Times New Roman" panose="02020603050405020304" pitchFamily="18" charset="0"/>
              </a:rPr>
              <a:t>The average case occurs when an element is neither at the first location nor at the last. The key element may be near the beginning of the array or maybe near to end, or it may be somewhere near the middle. On average, the algorithm does (n / 2) comparisons.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Thus, </a:t>
            </a:r>
            <a:r>
              <a:rPr lang="en-US" sz="2000" b="1" dirty="0">
                <a:latin typeface="Times New Roman" panose="02020603050405020304" pitchFamily="18" charset="0"/>
                <a:cs typeface="Times New Roman" panose="02020603050405020304" pitchFamily="18" charset="0"/>
              </a:rPr>
              <a:t>T (n) = O(n/2) = O(n)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5086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Recurrence Equation:</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7</a:t>
            </a:fld>
            <a:endParaRPr lang="en-IN" altLang="en-US"/>
          </a:p>
        </p:txBody>
      </p:sp>
      <p:sp>
        <p:nvSpPr>
          <p:cNvPr id="7" name="TextBox 6">
            <a:extLst>
              <a:ext uri="{FF2B5EF4-FFF2-40B4-BE49-F238E27FC236}">
                <a16:creationId xmlns:a16="http://schemas.microsoft.com/office/drawing/2014/main" id="{A3EA5930-D02A-535D-BBBD-FAEF560FE15E}"/>
              </a:ext>
            </a:extLst>
          </p:cNvPr>
          <p:cNvSpPr txBox="1"/>
          <p:nvPr/>
        </p:nvSpPr>
        <p:spPr>
          <a:xfrm>
            <a:off x="807720" y="1809552"/>
            <a:ext cx="8730418" cy="286232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Let us solve the recurrence: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every iteration, the algorithm does one comparison and the problem size is reduced by 1. Hence, the recurrence of linear search can be formulated as,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T(n) = 0, for n = 0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T(n) = T(n – 1) + 1, for n &gt; 0</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07595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Recurrence Equation:</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8</a:t>
            </a:fld>
            <a:endParaRPr lang="en-IN" altLang="en-US"/>
          </a:p>
        </p:txBody>
      </p:sp>
      <p:sp>
        <p:nvSpPr>
          <p:cNvPr id="5" name="TextBox 4">
            <a:extLst>
              <a:ext uri="{FF2B5EF4-FFF2-40B4-BE49-F238E27FC236}">
                <a16:creationId xmlns:a16="http://schemas.microsoft.com/office/drawing/2014/main" id="{3DDB1EC1-E4F4-F102-B413-67AE7050C204}"/>
              </a:ext>
            </a:extLst>
          </p:cNvPr>
          <p:cNvSpPr txBox="1"/>
          <p:nvPr/>
        </p:nvSpPr>
        <p:spPr>
          <a:xfrm>
            <a:off x="1211142" y="906601"/>
            <a:ext cx="8237658" cy="5632311"/>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T(n – 1) = T(n – 2) + 1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T(n) = [T(n – 2) + 1] + 1 = T(n – 2) + 2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T(n – 2) = T(n – 3) + 1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T(n) = [T(n – 3) + 1] + 2 = T(n – 3) + 3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After k iterations,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T(n) = T(n – k) + 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k = 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T(n) = T(n – n) + n = T(0) + 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cost of solving problem of size 0 is definitely 0, so T(0) = 0</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Hence, T(n) = 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86259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Example: </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9</a:t>
            </a:fld>
            <a:endParaRPr lang="en-IN" altLang="en-US"/>
          </a:p>
        </p:txBody>
      </p:sp>
      <p:sp>
        <p:nvSpPr>
          <p:cNvPr id="7" name="TextBox 6">
            <a:extLst>
              <a:ext uri="{FF2B5EF4-FFF2-40B4-BE49-F238E27FC236}">
                <a16:creationId xmlns:a16="http://schemas.microsoft.com/office/drawing/2014/main" id="{EB59D0E4-EBBB-BB32-F495-A2AF88007330}"/>
              </a:ext>
            </a:extLst>
          </p:cNvPr>
          <p:cNvSpPr txBox="1"/>
          <p:nvPr/>
        </p:nvSpPr>
        <p:spPr>
          <a:xfrm>
            <a:off x="807720" y="1561515"/>
            <a:ext cx="8641080" cy="2554545"/>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Simulate the linear search algorithm on an array A {44, 22, 88, 11, 55, 33, 66, 77} with Key = 55.</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Here, the element to be searched is 55, so Key = 55.</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Linear search scans the array one by one element and compares it with the h Key. If the Key is found, the search stops, otherwise, it scans the next element and compares it with the key.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91444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2176</Words>
  <Application>Microsoft Office PowerPoint</Application>
  <PresentationFormat>Widescreen</PresentationFormat>
  <Paragraphs>261</Paragraphs>
  <Slides>22</Slides>
  <Notes>20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Calibri Light</vt:lpstr>
      <vt:lpstr>Casper</vt:lpstr>
      <vt:lpstr>Raleway ExtraBold</vt:lpstr>
      <vt:lpstr>Times New Roman</vt:lpstr>
      <vt:lpstr>Wingdings</vt:lpstr>
      <vt:lpstr>Office Theme</vt:lpstr>
      <vt:lpstr>CorelDRAW</vt:lpstr>
      <vt:lpstr>PowerPoint Presentation</vt:lpstr>
      <vt:lpstr>Content</vt:lpstr>
      <vt:lpstr>Linear Search</vt:lpstr>
      <vt:lpstr>Algorithm of Linear Search</vt:lpstr>
      <vt:lpstr>Complexity</vt:lpstr>
      <vt:lpstr>Complexity</vt:lpstr>
      <vt:lpstr>Recurrence Equation:</vt:lpstr>
      <vt:lpstr>Recurrence Equation:</vt:lpstr>
      <vt:lpstr>Example: </vt:lpstr>
      <vt:lpstr>Example: </vt:lpstr>
      <vt:lpstr>Binary Search</vt:lpstr>
      <vt:lpstr>Binary Search</vt:lpstr>
      <vt:lpstr>Algorithm for Binary Search</vt:lpstr>
      <vt:lpstr>Complexity Analysis of Binary Search</vt:lpstr>
      <vt:lpstr>Recurrence Equation:</vt:lpstr>
      <vt:lpstr>Recurrence Equation:</vt:lpstr>
      <vt:lpstr>Complexity Analysis of Binary Search</vt:lpstr>
      <vt:lpstr>Example </vt:lpstr>
      <vt:lpstr>Example</vt:lpstr>
      <vt:lpstr>TASKS END OF LECTURE LEARNING (TELL):</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 sangwan</dc:creator>
  <cp:lastModifiedBy>vikas kumar sangwan</cp:lastModifiedBy>
  <cp:revision>2</cp:revision>
  <dcterms:created xsi:type="dcterms:W3CDTF">2023-01-18T18:23:53Z</dcterms:created>
  <dcterms:modified xsi:type="dcterms:W3CDTF">2023-02-06T19:59:32Z</dcterms:modified>
</cp:coreProperties>
</file>