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7" r:id="rId2"/>
    <p:sldId id="461" r:id="rId3"/>
    <p:sldId id="462" r:id="rId4"/>
    <p:sldId id="463" r:id="rId5"/>
    <p:sldId id="465" r:id="rId6"/>
    <p:sldId id="466" r:id="rId7"/>
    <p:sldId id="467" r:id="rId8"/>
    <p:sldId id="472" r:id="rId9"/>
    <p:sldId id="474" r:id="rId10"/>
    <p:sldId id="473" r:id="rId11"/>
    <p:sldId id="469" r:id="rId12"/>
    <p:sldId id="475" r:id="rId13"/>
    <p:sldId id="476" r:id="rId14"/>
    <p:sldId id="470" r:id="rId15"/>
    <p:sldId id="477" r:id="rId16"/>
    <p:sldId id="479" r:id="rId17"/>
    <p:sldId id="480" r:id="rId18"/>
    <p:sldId id="478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71" r:id="rId31"/>
    <p:sldId id="375" r:id="rId32"/>
    <p:sldId id="36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 kumar sangwan" userId="a3467a985051c07d" providerId="LiveId" clId="{D4950E16-F7A0-4861-A149-EBD422FCD519}"/>
    <pc:docChg chg="undo redo custSel addSld delSld modSld sldOrd">
      <pc:chgData name="vikas kumar sangwan" userId="a3467a985051c07d" providerId="LiveId" clId="{D4950E16-F7A0-4861-A149-EBD422FCD519}" dt="2023-01-19T06:12:38.426" v="695" actId="47"/>
      <pc:docMkLst>
        <pc:docMk/>
      </pc:docMkLst>
      <pc:sldChg chg="ord">
        <pc:chgData name="vikas kumar sangwan" userId="a3467a985051c07d" providerId="LiveId" clId="{D4950E16-F7A0-4861-A149-EBD422FCD519}" dt="2023-01-18T19:37:47.240" v="79"/>
        <pc:sldMkLst>
          <pc:docMk/>
          <pc:sldMk cId="1796221477" sldId="470"/>
        </pc:sldMkLst>
      </pc:sldChg>
      <pc:sldChg chg="addSp delSp modSp add mod">
        <pc:chgData name="vikas kumar sangwan" userId="a3467a985051c07d" providerId="LiveId" clId="{D4950E16-F7A0-4861-A149-EBD422FCD519}" dt="2023-01-18T19:36:00.451" v="38" actId="1076"/>
        <pc:sldMkLst>
          <pc:docMk/>
          <pc:sldMk cId="3998242442" sldId="471"/>
        </pc:sldMkLst>
        <pc:spChg chg="mod">
          <ac:chgData name="vikas kumar sangwan" userId="a3467a985051c07d" providerId="LiveId" clId="{D4950E16-F7A0-4861-A149-EBD422FCD519}" dt="2023-01-18T19:33:13.817" v="14"/>
          <ac:spMkLst>
            <pc:docMk/>
            <pc:sldMk cId="3998242442" sldId="471"/>
            <ac:spMk id="2" creationId="{00000000-0000-0000-0000-000000000000}"/>
          </ac:spMkLst>
        </pc:spChg>
        <pc:spChg chg="add mod">
          <ac:chgData name="vikas kumar sangwan" userId="a3467a985051c07d" providerId="LiveId" clId="{D4950E16-F7A0-4861-A149-EBD422FCD519}" dt="2023-01-18T19:33:51.175" v="20" actId="20577"/>
          <ac:spMkLst>
            <pc:docMk/>
            <pc:sldMk cId="3998242442" sldId="471"/>
            <ac:spMk id="5" creationId="{D4C94E36-A23E-4ECF-C8AF-37F50929533F}"/>
          </ac:spMkLst>
        </pc:spChg>
        <pc:spChg chg="add mod">
          <ac:chgData name="vikas kumar sangwan" userId="a3467a985051c07d" providerId="LiveId" clId="{D4950E16-F7A0-4861-A149-EBD422FCD519}" dt="2023-01-18T19:35:03.690" v="36" actId="20577"/>
          <ac:spMkLst>
            <pc:docMk/>
            <pc:sldMk cId="3998242442" sldId="471"/>
            <ac:spMk id="7" creationId="{E2CF0413-C9F3-2BD9-BF6E-2D3CCFA20EA6}"/>
          </ac:spMkLst>
        </pc:spChg>
        <pc:spChg chg="add del">
          <ac:chgData name="vikas kumar sangwan" userId="a3467a985051c07d" providerId="LiveId" clId="{D4950E16-F7A0-4861-A149-EBD422FCD519}" dt="2023-01-18T19:34:27.168" v="28"/>
          <ac:spMkLst>
            <pc:docMk/>
            <pc:sldMk cId="3998242442" sldId="471"/>
            <ac:spMk id="8" creationId="{A3C50468-65D4-40F8-8EEA-318CA7C99557}"/>
          </ac:spMkLst>
        </pc:spChg>
        <pc:spChg chg="add del">
          <ac:chgData name="vikas kumar sangwan" userId="a3467a985051c07d" providerId="LiveId" clId="{D4950E16-F7A0-4861-A149-EBD422FCD519}" dt="2023-01-18T19:34:27.168" v="28"/>
          <ac:spMkLst>
            <pc:docMk/>
            <pc:sldMk cId="3998242442" sldId="471"/>
            <ac:spMk id="10" creationId="{09D9B9CF-DD3A-5187-68B5-5D99BCC5B011}"/>
          </ac:spMkLst>
        </pc:spChg>
        <pc:spChg chg="add del">
          <ac:chgData name="vikas kumar sangwan" userId="a3467a985051c07d" providerId="LiveId" clId="{D4950E16-F7A0-4861-A149-EBD422FCD519}" dt="2023-01-18T19:34:31.833" v="30"/>
          <ac:spMkLst>
            <pc:docMk/>
            <pc:sldMk cId="3998242442" sldId="471"/>
            <ac:spMk id="11" creationId="{327108EA-EB0A-F6CF-BD3E-C43077834AC2}"/>
          </ac:spMkLst>
        </pc:spChg>
        <pc:spChg chg="add del">
          <ac:chgData name="vikas kumar sangwan" userId="a3467a985051c07d" providerId="LiveId" clId="{D4950E16-F7A0-4861-A149-EBD422FCD519}" dt="2023-01-18T19:34:31.833" v="30"/>
          <ac:spMkLst>
            <pc:docMk/>
            <pc:sldMk cId="3998242442" sldId="471"/>
            <ac:spMk id="12" creationId="{559ED2A6-81C5-D92C-01B6-6BBD0E90373D}"/>
          </ac:spMkLst>
        </pc:spChg>
        <pc:picChg chg="mod">
          <ac:chgData name="vikas kumar sangwan" userId="a3467a985051c07d" providerId="LiveId" clId="{D4950E16-F7A0-4861-A149-EBD422FCD519}" dt="2023-01-18T19:33:31.815" v="16" actId="14100"/>
          <ac:picMkLst>
            <pc:docMk/>
            <pc:sldMk cId="3998242442" sldId="471"/>
            <ac:picMk id="9" creationId="{4953A0CF-2EF5-0D0F-8D6D-2D3074536387}"/>
          </ac:picMkLst>
        </pc:picChg>
        <pc:picChg chg="add mod">
          <ac:chgData name="vikas kumar sangwan" userId="a3467a985051c07d" providerId="LiveId" clId="{D4950E16-F7A0-4861-A149-EBD422FCD519}" dt="2023-01-18T19:36:00.451" v="38" actId="1076"/>
          <ac:picMkLst>
            <pc:docMk/>
            <pc:sldMk cId="3998242442" sldId="471"/>
            <ac:picMk id="14" creationId="{F73D9B16-44F9-5EF8-409A-90753938F8C5}"/>
          </ac:picMkLst>
        </pc:picChg>
      </pc:sldChg>
      <pc:sldChg chg="add">
        <pc:chgData name="vikas kumar sangwan" userId="a3467a985051c07d" providerId="LiveId" clId="{D4950E16-F7A0-4861-A149-EBD422FCD519}" dt="2023-01-18T19:31:42.783" v="0"/>
        <pc:sldMkLst>
          <pc:docMk/>
          <pc:sldMk cId="3914798562" sldId="475"/>
        </pc:sldMkLst>
      </pc:sldChg>
      <pc:sldChg chg="add">
        <pc:chgData name="vikas kumar sangwan" userId="a3467a985051c07d" providerId="LiveId" clId="{D4950E16-F7A0-4861-A149-EBD422FCD519}" dt="2023-01-18T19:31:42.783" v="0"/>
        <pc:sldMkLst>
          <pc:docMk/>
          <pc:sldMk cId="3097723083" sldId="476"/>
        </pc:sldMkLst>
      </pc:sldChg>
      <pc:sldChg chg="addSp delSp modSp add mod ord">
        <pc:chgData name="vikas kumar sangwan" userId="a3467a985051c07d" providerId="LiveId" clId="{D4950E16-F7A0-4861-A149-EBD422FCD519}" dt="2023-01-18T19:41:02.224" v="120" actId="14100"/>
        <pc:sldMkLst>
          <pc:docMk/>
          <pc:sldMk cId="334671814" sldId="477"/>
        </pc:sldMkLst>
        <pc:spChg chg="mod">
          <ac:chgData name="vikas kumar sangwan" userId="a3467a985051c07d" providerId="LiveId" clId="{D4950E16-F7A0-4861-A149-EBD422FCD519}" dt="2023-01-18T19:37:16.652" v="71" actId="404"/>
          <ac:spMkLst>
            <pc:docMk/>
            <pc:sldMk cId="334671814" sldId="477"/>
            <ac:spMk id="2" creationId="{00000000-0000-0000-0000-000000000000}"/>
          </ac:spMkLst>
        </pc:spChg>
        <pc:spChg chg="add del">
          <ac:chgData name="vikas kumar sangwan" userId="a3467a985051c07d" providerId="LiveId" clId="{D4950E16-F7A0-4861-A149-EBD422FCD519}" dt="2023-01-18T19:38:25.347" v="83" actId="22"/>
          <ac:spMkLst>
            <pc:docMk/>
            <pc:sldMk cId="334671814" sldId="477"/>
            <ac:spMk id="5" creationId="{8B4B0E02-4B17-16E6-3A85-482AB4A86139}"/>
          </ac:spMkLst>
        </pc:spChg>
        <pc:spChg chg="del">
          <ac:chgData name="vikas kumar sangwan" userId="a3467a985051c07d" providerId="LiveId" clId="{D4950E16-F7A0-4861-A149-EBD422FCD519}" dt="2023-01-18T19:37:20.240" v="72" actId="478"/>
          <ac:spMkLst>
            <pc:docMk/>
            <pc:sldMk cId="334671814" sldId="477"/>
            <ac:spMk id="7" creationId="{3540C2A4-0B09-4F4D-B152-66BC2E523667}"/>
          </ac:spMkLst>
        </pc:spChg>
        <pc:spChg chg="add mod">
          <ac:chgData name="vikas kumar sangwan" userId="a3467a985051c07d" providerId="LiveId" clId="{D4950E16-F7A0-4861-A149-EBD422FCD519}" dt="2023-01-18T19:39:48.490" v="117" actId="5793"/>
          <ac:spMkLst>
            <pc:docMk/>
            <pc:sldMk cId="334671814" sldId="477"/>
            <ac:spMk id="8" creationId="{0A63628B-BC51-9D48-51EE-6EC736283631}"/>
          </ac:spMkLst>
        </pc:spChg>
        <pc:picChg chg="add mod">
          <ac:chgData name="vikas kumar sangwan" userId="a3467a985051c07d" providerId="LiveId" clId="{D4950E16-F7A0-4861-A149-EBD422FCD519}" dt="2023-01-18T19:41:02.224" v="120" actId="14100"/>
          <ac:picMkLst>
            <pc:docMk/>
            <pc:sldMk cId="334671814" sldId="477"/>
            <ac:picMk id="10" creationId="{259BC185-7092-4703-CA67-A3783698A39A}"/>
          </ac:picMkLst>
        </pc:picChg>
      </pc:sldChg>
      <pc:sldChg chg="add del">
        <pc:chgData name="vikas kumar sangwan" userId="a3467a985051c07d" providerId="LiveId" clId="{D4950E16-F7A0-4861-A149-EBD422FCD519}" dt="2023-01-18T19:36:42.421" v="54"/>
        <pc:sldMkLst>
          <pc:docMk/>
          <pc:sldMk cId="4127324948" sldId="477"/>
        </pc:sldMkLst>
      </pc:sldChg>
      <pc:sldChg chg="addSp delSp modSp add mod">
        <pc:chgData name="vikas kumar sangwan" userId="a3467a985051c07d" providerId="LiveId" clId="{D4950E16-F7A0-4861-A149-EBD422FCD519}" dt="2023-01-18T19:53:07.679" v="234" actId="113"/>
        <pc:sldMkLst>
          <pc:docMk/>
          <pc:sldMk cId="42062270" sldId="478"/>
        </pc:sldMkLst>
        <pc:spChg chg="mod">
          <ac:chgData name="vikas kumar sangwan" userId="a3467a985051c07d" providerId="LiveId" clId="{D4950E16-F7A0-4861-A149-EBD422FCD519}" dt="2023-01-18T19:51:06.098" v="206" actId="20577"/>
          <ac:spMkLst>
            <pc:docMk/>
            <pc:sldMk cId="42062270" sldId="478"/>
            <ac:spMk id="2" creationId="{00000000-0000-0000-0000-000000000000}"/>
          </ac:spMkLst>
        </pc:spChg>
        <pc:spChg chg="add del">
          <ac:chgData name="vikas kumar sangwan" userId="a3467a985051c07d" providerId="LiveId" clId="{D4950E16-F7A0-4861-A149-EBD422FCD519}" dt="2023-01-18T19:51:28.631" v="208" actId="22"/>
          <ac:spMkLst>
            <pc:docMk/>
            <pc:sldMk cId="42062270" sldId="478"/>
            <ac:spMk id="5" creationId="{BFE40538-FD3E-2475-02DB-81C95253EB9E}"/>
          </ac:spMkLst>
        </pc:spChg>
        <pc:spChg chg="add del">
          <ac:chgData name="vikas kumar sangwan" userId="a3467a985051c07d" providerId="LiveId" clId="{D4950E16-F7A0-4861-A149-EBD422FCD519}" dt="2023-01-18T19:51:38.361" v="212" actId="22"/>
          <ac:spMkLst>
            <pc:docMk/>
            <pc:sldMk cId="42062270" sldId="478"/>
            <ac:spMk id="7" creationId="{97EE0CF5-F061-10D0-5A31-78771CE698C1}"/>
          </ac:spMkLst>
        </pc:spChg>
        <pc:spChg chg="add mod">
          <ac:chgData name="vikas kumar sangwan" userId="a3467a985051c07d" providerId="LiveId" clId="{D4950E16-F7A0-4861-A149-EBD422FCD519}" dt="2023-01-18T19:52:22.989" v="223" actId="14100"/>
          <ac:spMkLst>
            <pc:docMk/>
            <pc:sldMk cId="42062270" sldId="478"/>
            <ac:spMk id="9" creationId="{71CC5963-688E-3418-31CC-5C0A5B4656A5}"/>
          </ac:spMkLst>
        </pc:spChg>
        <pc:spChg chg="add del">
          <ac:chgData name="vikas kumar sangwan" userId="a3467a985051c07d" providerId="LiveId" clId="{D4950E16-F7A0-4861-A149-EBD422FCD519}" dt="2023-01-18T19:52:40.188" v="225" actId="22"/>
          <ac:spMkLst>
            <pc:docMk/>
            <pc:sldMk cId="42062270" sldId="478"/>
            <ac:spMk id="11" creationId="{93FAA6B4-C649-DAF3-736B-ECA4429F2FA0}"/>
          </ac:spMkLst>
        </pc:spChg>
        <pc:spChg chg="add mod">
          <ac:chgData name="vikas kumar sangwan" userId="a3467a985051c07d" providerId="LiveId" clId="{D4950E16-F7A0-4861-A149-EBD422FCD519}" dt="2023-01-18T19:53:07.679" v="234" actId="113"/>
          <ac:spMkLst>
            <pc:docMk/>
            <pc:sldMk cId="42062270" sldId="478"/>
            <ac:spMk id="13" creationId="{D504BB15-5B2B-B480-EFF8-660D301C480E}"/>
          </ac:spMkLst>
        </pc:spChg>
      </pc:sldChg>
      <pc:sldChg chg="add del">
        <pc:chgData name="vikas kumar sangwan" userId="a3467a985051c07d" providerId="LiveId" clId="{D4950E16-F7A0-4861-A149-EBD422FCD519}" dt="2023-01-18T19:36:40.873" v="53"/>
        <pc:sldMkLst>
          <pc:docMk/>
          <pc:sldMk cId="443115087" sldId="478"/>
        </pc:sldMkLst>
      </pc:sldChg>
      <pc:sldChg chg="addSp delSp modSp add mod">
        <pc:chgData name="vikas kumar sangwan" userId="a3467a985051c07d" providerId="LiveId" clId="{D4950E16-F7A0-4861-A149-EBD422FCD519}" dt="2023-01-18T19:43:46.605" v="140" actId="1076"/>
        <pc:sldMkLst>
          <pc:docMk/>
          <pc:sldMk cId="373642895" sldId="479"/>
        </pc:sldMkLst>
        <pc:spChg chg="add del">
          <ac:chgData name="vikas kumar sangwan" userId="a3467a985051c07d" providerId="LiveId" clId="{D4950E16-F7A0-4861-A149-EBD422FCD519}" dt="2023-01-18T19:41:45.987" v="124" actId="22"/>
          <ac:spMkLst>
            <pc:docMk/>
            <pc:sldMk cId="373642895" sldId="479"/>
            <ac:spMk id="5" creationId="{5B42B671-D417-D600-8110-FE92DCADAB36}"/>
          </ac:spMkLst>
        </pc:spChg>
        <pc:spChg chg="add mod">
          <ac:chgData name="vikas kumar sangwan" userId="a3467a985051c07d" providerId="LiveId" clId="{D4950E16-F7A0-4861-A149-EBD422FCD519}" dt="2023-01-18T19:42:52.034" v="138" actId="113"/>
          <ac:spMkLst>
            <pc:docMk/>
            <pc:sldMk cId="373642895" sldId="479"/>
            <ac:spMk id="7" creationId="{9796A57A-55A9-DD72-254C-E58A0C1DA5FD}"/>
          </ac:spMkLst>
        </pc:spChg>
        <pc:picChg chg="add mod">
          <ac:chgData name="vikas kumar sangwan" userId="a3467a985051c07d" providerId="LiveId" clId="{D4950E16-F7A0-4861-A149-EBD422FCD519}" dt="2023-01-18T19:43:46.605" v="140" actId="1076"/>
          <ac:picMkLst>
            <pc:docMk/>
            <pc:sldMk cId="373642895" sldId="479"/>
            <ac:picMk id="9" creationId="{A63DA5A7-F219-2E28-5027-E230EAE67920}"/>
          </ac:picMkLst>
        </pc:picChg>
      </pc:sldChg>
      <pc:sldChg chg="add del">
        <pc:chgData name="vikas kumar sangwan" userId="a3467a985051c07d" providerId="LiveId" clId="{D4950E16-F7A0-4861-A149-EBD422FCD519}" dt="2023-01-18T19:36:40.041" v="52"/>
        <pc:sldMkLst>
          <pc:docMk/>
          <pc:sldMk cId="2166778796" sldId="479"/>
        </pc:sldMkLst>
      </pc:sldChg>
      <pc:sldChg chg="add del">
        <pc:chgData name="vikas kumar sangwan" userId="a3467a985051c07d" providerId="LiveId" clId="{D4950E16-F7A0-4861-A149-EBD422FCD519}" dt="2023-01-18T19:36:36.180" v="51"/>
        <pc:sldMkLst>
          <pc:docMk/>
          <pc:sldMk cId="3296809689" sldId="480"/>
        </pc:sldMkLst>
      </pc:sldChg>
      <pc:sldChg chg="addSp delSp modSp add mod">
        <pc:chgData name="vikas kumar sangwan" userId="a3467a985051c07d" providerId="LiveId" clId="{D4950E16-F7A0-4861-A149-EBD422FCD519}" dt="2023-01-18T19:48:19.624" v="183" actId="113"/>
        <pc:sldMkLst>
          <pc:docMk/>
          <pc:sldMk cId="4245638996" sldId="480"/>
        </pc:sldMkLst>
        <pc:spChg chg="mod">
          <ac:chgData name="vikas kumar sangwan" userId="a3467a985051c07d" providerId="LiveId" clId="{D4950E16-F7A0-4861-A149-EBD422FCD519}" dt="2023-01-18T19:46:51.096" v="171" actId="27636"/>
          <ac:spMkLst>
            <pc:docMk/>
            <pc:sldMk cId="4245638996" sldId="480"/>
            <ac:spMk id="2" creationId="{00000000-0000-0000-0000-000000000000}"/>
          </ac:spMkLst>
        </pc:spChg>
        <pc:spChg chg="add del">
          <ac:chgData name="vikas kumar sangwan" userId="a3467a985051c07d" providerId="LiveId" clId="{D4950E16-F7A0-4861-A149-EBD422FCD519}" dt="2023-01-18T19:45:32.791" v="151" actId="22"/>
          <ac:spMkLst>
            <pc:docMk/>
            <pc:sldMk cId="4245638996" sldId="480"/>
            <ac:spMk id="5" creationId="{5A3AF5B7-F530-C8D2-DE67-046442B692CD}"/>
          </ac:spMkLst>
        </pc:spChg>
        <pc:spChg chg="add mod">
          <ac:chgData name="vikas kumar sangwan" userId="a3467a985051c07d" providerId="LiveId" clId="{D4950E16-F7A0-4861-A149-EBD422FCD519}" dt="2023-01-18T19:48:19.624" v="183" actId="113"/>
          <ac:spMkLst>
            <pc:docMk/>
            <pc:sldMk cId="4245638996" sldId="480"/>
            <ac:spMk id="7" creationId="{57EF1F1D-B327-9696-37BB-8F48491E25AB}"/>
          </ac:spMkLst>
        </pc:spChg>
      </pc:sldChg>
      <pc:sldChg chg="add del">
        <pc:chgData name="vikas kumar sangwan" userId="a3467a985051c07d" providerId="LiveId" clId="{D4950E16-F7A0-4861-A149-EBD422FCD519}" dt="2023-01-18T19:36:32.218" v="50"/>
        <pc:sldMkLst>
          <pc:docMk/>
          <pc:sldMk cId="156846960" sldId="481"/>
        </pc:sldMkLst>
      </pc:sldChg>
      <pc:sldChg chg="addSp delSp modSp add mod">
        <pc:chgData name="vikas kumar sangwan" userId="a3467a985051c07d" providerId="LiveId" clId="{D4950E16-F7A0-4861-A149-EBD422FCD519}" dt="2023-01-18T19:57:07.530" v="324" actId="113"/>
        <pc:sldMkLst>
          <pc:docMk/>
          <pc:sldMk cId="1033623067" sldId="481"/>
        </pc:sldMkLst>
        <pc:spChg chg="mod">
          <ac:chgData name="vikas kumar sangwan" userId="a3467a985051c07d" providerId="LiveId" clId="{D4950E16-F7A0-4861-A149-EBD422FCD519}" dt="2023-01-18T19:55:07.862" v="268" actId="20577"/>
          <ac:spMkLst>
            <pc:docMk/>
            <pc:sldMk cId="1033623067" sldId="481"/>
            <ac:spMk id="2" creationId="{00000000-0000-0000-0000-000000000000}"/>
          </ac:spMkLst>
        </pc:spChg>
        <pc:spChg chg="add del">
          <ac:chgData name="vikas kumar sangwan" userId="a3467a985051c07d" providerId="LiveId" clId="{D4950E16-F7A0-4861-A149-EBD422FCD519}" dt="2023-01-18T19:55:17.701" v="270" actId="22"/>
          <ac:spMkLst>
            <pc:docMk/>
            <pc:sldMk cId="1033623067" sldId="481"/>
            <ac:spMk id="5" creationId="{4DFC7F42-2539-419F-E01F-9EA8F5305330}"/>
          </ac:spMkLst>
        </pc:spChg>
        <pc:spChg chg="add mod">
          <ac:chgData name="vikas kumar sangwan" userId="a3467a985051c07d" providerId="LiveId" clId="{D4950E16-F7A0-4861-A149-EBD422FCD519}" dt="2023-01-18T19:57:07.530" v="324" actId="113"/>
          <ac:spMkLst>
            <pc:docMk/>
            <pc:sldMk cId="1033623067" sldId="481"/>
            <ac:spMk id="7" creationId="{9DE3E7EF-9E9E-6F35-960B-0AD60B581678}"/>
          </ac:spMkLst>
        </pc:spChg>
      </pc:sldChg>
      <pc:sldChg chg="add del">
        <pc:chgData name="vikas kumar sangwan" userId="a3467a985051c07d" providerId="LiveId" clId="{D4950E16-F7A0-4861-A149-EBD422FCD519}" dt="2023-01-18T19:37:29.072" v="77"/>
        <pc:sldMkLst>
          <pc:docMk/>
          <pc:sldMk cId="2035785069" sldId="481"/>
        </pc:sldMkLst>
      </pc:sldChg>
      <pc:sldChg chg="addSp delSp modSp add mod">
        <pc:chgData name="vikas kumar sangwan" userId="a3467a985051c07d" providerId="LiveId" clId="{D4950E16-F7A0-4861-A149-EBD422FCD519}" dt="2023-01-18T19:59:22.020" v="367" actId="20577"/>
        <pc:sldMkLst>
          <pc:docMk/>
          <pc:sldMk cId="1491441931" sldId="482"/>
        </pc:sldMkLst>
        <pc:spChg chg="mod">
          <ac:chgData name="vikas kumar sangwan" userId="a3467a985051c07d" providerId="LiveId" clId="{D4950E16-F7A0-4861-A149-EBD422FCD519}" dt="2023-01-18T19:57:57.731" v="349" actId="20577"/>
          <ac:spMkLst>
            <pc:docMk/>
            <pc:sldMk cId="1491441931" sldId="482"/>
            <ac:spMk id="2" creationId="{00000000-0000-0000-0000-000000000000}"/>
          </ac:spMkLst>
        </pc:spChg>
        <pc:spChg chg="add del">
          <ac:chgData name="vikas kumar sangwan" userId="a3467a985051c07d" providerId="LiveId" clId="{D4950E16-F7A0-4861-A149-EBD422FCD519}" dt="2023-01-18T19:57:38.695" v="328" actId="22"/>
          <ac:spMkLst>
            <pc:docMk/>
            <pc:sldMk cId="1491441931" sldId="482"/>
            <ac:spMk id="5" creationId="{8FF7ADE0-1263-C7EC-5666-C28C66EA3742}"/>
          </ac:spMkLst>
        </pc:spChg>
        <pc:spChg chg="add mod">
          <ac:chgData name="vikas kumar sangwan" userId="a3467a985051c07d" providerId="LiveId" clId="{D4950E16-F7A0-4861-A149-EBD422FCD519}" dt="2023-01-18T19:59:22.020" v="367" actId="20577"/>
          <ac:spMkLst>
            <pc:docMk/>
            <pc:sldMk cId="1491441931" sldId="482"/>
            <ac:spMk id="7" creationId="{612C4AE7-366D-BBC0-EA6F-CD2C7FF65BF8}"/>
          </ac:spMkLst>
        </pc:spChg>
      </pc:sldChg>
      <pc:sldChg chg="add del">
        <pc:chgData name="vikas kumar sangwan" userId="a3467a985051c07d" providerId="LiveId" clId="{D4950E16-F7A0-4861-A149-EBD422FCD519}" dt="2023-01-18T19:36:31.996" v="49"/>
        <pc:sldMkLst>
          <pc:docMk/>
          <pc:sldMk cId="3977365892" sldId="482"/>
        </pc:sldMkLst>
      </pc:sldChg>
      <pc:sldChg chg="add del">
        <pc:chgData name="vikas kumar sangwan" userId="a3467a985051c07d" providerId="LiveId" clId="{D4950E16-F7A0-4861-A149-EBD422FCD519}" dt="2023-01-18T19:36:30.484" v="48"/>
        <pc:sldMkLst>
          <pc:docMk/>
          <pc:sldMk cId="1809885827" sldId="483"/>
        </pc:sldMkLst>
      </pc:sldChg>
      <pc:sldChg chg="addSp delSp modSp add mod">
        <pc:chgData name="vikas kumar sangwan" userId="a3467a985051c07d" providerId="LiveId" clId="{D4950E16-F7A0-4861-A149-EBD422FCD519}" dt="2023-01-18T20:00:52.936" v="388" actId="403"/>
        <pc:sldMkLst>
          <pc:docMk/>
          <pc:sldMk cId="3276126067" sldId="483"/>
        </pc:sldMkLst>
        <pc:spChg chg="mod">
          <ac:chgData name="vikas kumar sangwan" userId="a3467a985051c07d" providerId="LiveId" clId="{D4950E16-F7A0-4861-A149-EBD422FCD519}" dt="2023-01-18T19:59:35.037" v="368"/>
          <ac:spMkLst>
            <pc:docMk/>
            <pc:sldMk cId="3276126067" sldId="483"/>
            <ac:spMk id="2" creationId="{00000000-0000-0000-0000-000000000000}"/>
          </ac:spMkLst>
        </pc:spChg>
        <pc:spChg chg="add del">
          <ac:chgData name="vikas kumar sangwan" userId="a3467a985051c07d" providerId="LiveId" clId="{D4950E16-F7A0-4861-A149-EBD422FCD519}" dt="2023-01-18T19:59:50.410" v="372" actId="22"/>
          <ac:spMkLst>
            <pc:docMk/>
            <pc:sldMk cId="3276126067" sldId="483"/>
            <ac:spMk id="5" creationId="{8B9A1F29-FEF7-1D7A-CF63-56B8C45D2175}"/>
          </ac:spMkLst>
        </pc:spChg>
        <pc:spChg chg="add mod">
          <ac:chgData name="vikas kumar sangwan" userId="a3467a985051c07d" providerId="LiveId" clId="{D4950E16-F7A0-4861-A149-EBD422FCD519}" dt="2023-01-18T20:00:52.936" v="388" actId="403"/>
          <ac:spMkLst>
            <pc:docMk/>
            <pc:sldMk cId="3276126067" sldId="483"/>
            <ac:spMk id="7" creationId="{29A3EF31-957E-7355-5B14-3F811AAEA001}"/>
          </ac:spMkLst>
        </pc:spChg>
      </pc:sldChg>
      <pc:sldChg chg="addSp delSp modSp add mod">
        <pc:chgData name="vikas kumar sangwan" userId="a3467a985051c07d" providerId="LiveId" clId="{D4950E16-F7A0-4861-A149-EBD422FCD519}" dt="2023-01-18T20:25:44.385" v="650" actId="1076"/>
        <pc:sldMkLst>
          <pc:docMk/>
          <pc:sldMk cId="205570490" sldId="484"/>
        </pc:sldMkLst>
        <pc:spChg chg="mod">
          <ac:chgData name="vikas kumar sangwan" userId="a3467a985051c07d" providerId="LiveId" clId="{D4950E16-F7A0-4861-A149-EBD422FCD519}" dt="2023-01-18T20:03:15.386" v="420" actId="20577"/>
          <ac:spMkLst>
            <pc:docMk/>
            <pc:sldMk cId="205570490" sldId="484"/>
            <ac:spMk id="2" creationId="{00000000-0000-0000-0000-000000000000}"/>
          </ac:spMkLst>
        </pc:spChg>
        <pc:spChg chg="add del">
          <ac:chgData name="vikas kumar sangwan" userId="a3467a985051c07d" providerId="LiveId" clId="{D4950E16-F7A0-4861-A149-EBD422FCD519}" dt="2023-01-18T20:02:32.055" v="390" actId="22"/>
          <ac:spMkLst>
            <pc:docMk/>
            <pc:sldMk cId="205570490" sldId="484"/>
            <ac:spMk id="5" creationId="{92465381-10D8-87C0-2AE5-4C5E28A43064}"/>
          </ac:spMkLst>
        </pc:spChg>
        <pc:spChg chg="add mod">
          <ac:chgData name="vikas kumar sangwan" userId="a3467a985051c07d" providerId="LiveId" clId="{D4950E16-F7A0-4861-A149-EBD422FCD519}" dt="2023-01-18T20:02:57.038" v="402" actId="14100"/>
          <ac:spMkLst>
            <pc:docMk/>
            <pc:sldMk cId="205570490" sldId="484"/>
            <ac:spMk id="7" creationId="{59AEA25B-36C9-0760-49F4-54CE486617D2}"/>
          </ac:spMkLst>
        </pc:spChg>
        <pc:picChg chg="add mod">
          <ac:chgData name="vikas kumar sangwan" userId="a3467a985051c07d" providerId="LiveId" clId="{D4950E16-F7A0-4861-A149-EBD422FCD519}" dt="2023-01-18T20:25:44.385" v="650" actId="1076"/>
          <ac:picMkLst>
            <pc:docMk/>
            <pc:sldMk cId="205570490" sldId="484"/>
            <ac:picMk id="9" creationId="{259E4747-3FEF-6087-9F92-F613BCE7C1BD}"/>
          </ac:picMkLst>
        </pc:picChg>
      </pc:sldChg>
      <pc:sldChg chg="add del">
        <pc:chgData name="vikas kumar sangwan" userId="a3467a985051c07d" providerId="LiveId" clId="{D4950E16-F7A0-4861-A149-EBD422FCD519}" dt="2023-01-18T19:36:29.847" v="47"/>
        <pc:sldMkLst>
          <pc:docMk/>
          <pc:sldMk cId="3331701742" sldId="484"/>
        </pc:sldMkLst>
      </pc:sldChg>
      <pc:sldChg chg="addSp delSp modSp add mod">
        <pc:chgData name="vikas kumar sangwan" userId="a3467a985051c07d" providerId="LiveId" clId="{D4950E16-F7A0-4861-A149-EBD422FCD519}" dt="2023-01-18T20:25:08.237" v="646" actId="1076"/>
        <pc:sldMkLst>
          <pc:docMk/>
          <pc:sldMk cId="1798081008" sldId="485"/>
        </pc:sldMkLst>
        <pc:spChg chg="mod">
          <ac:chgData name="vikas kumar sangwan" userId="a3467a985051c07d" providerId="LiveId" clId="{D4950E16-F7A0-4861-A149-EBD422FCD519}" dt="2023-01-18T20:05:53.475" v="437"/>
          <ac:spMkLst>
            <pc:docMk/>
            <pc:sldMk cId="1798081008" sldId="485"/>
            <ac:spMk id="2" creationId="{00000000-0000-0000-0000-000000000000}"/>
          </ac:spMkLst>
        </pc:spChg>
        <pc:spChg chg="add del mod">
          <ac:chgData name="vikas kumar sangwan" userId="a3467a985051c07d" providerId="LiveId" clId="{D4950E16-F7A0-4861-A149-EBD422FCD519}" dt="2023-01-18T20:05:18.897" v="424" actId="22"/>
          <ac:spMkLst>
            <pc:docMk/>
            <pc:sldMk cId="1798081008" sldId="485"/>
            <ac:spMk id="5" creationId="{E02468B4-9EFF-93E8-FF74-58739DBA0166}"/>
          </ac:spMkLst>
        </pc:spChg>
        <pc:spChg chg="add del">
          <ac:chgData name="vikas kumar sangwan" userId="a3467a985051c07d" providerId="LiveId" clId="{D4950E16-F7A0-4861-A149-EBD422FCD519}" dt="2023-01-18T20:05:22.542" v="428" actId="22"/>
          <ac:spMkLst>
            <pc:docMk/>
            <pc:sldMk cId="1798081008" sldId="485"/>
            <ac:spMk id="7" creationId="{47F48E2A-F184-82EB-02B2-7A1E3D7B830B}"/>
          </ac:spMkLst>
        </pc:spChg>
        <pc:spChg chg="add mod">
          <ac:chgData name="vikas kumar sangwan" userId="a3467a985051c07d" providerId="LiveId" clId="{D4950E16-F7A0-4861-A149-EBD422FCD519}" dt="2023-01-18T20:10:17.087" v="487" actId="404"/>
          <ac:spMkLst>
            <pc:docMk/>
            <pc:sldMk cId="1798081008" sldId="485"/>
            <ac:spMk id="9" creationId="{B660A876-83C0-2FCD-C142-2ABAC86C244B}"/>
          </ac:spMkLst>
        </pc:spChg>
        <pc:spChg chg="add del">
          <ac:chgData name="vikas kumar sangwan" userId="a3467a985051c07d" providerId="LiveId" clId="{D4950E16-F7A0-4861-A149-EBD422FCD519}" dt="2023-01-18T20:06:37.974" v="446" actId="22"/>
          <ac:spMkLst>
            <pc:docMk/>
            <pc:sldMk cId="1798081008" sldId="485"/>
            <ac:spMk id="11" creationId="{B3D25A7B-7B1A-710D-8CDD-CC27CD54D224}"/>
          </ac:spMkLst>
        </pc:spChg>
        <pc:spChg chg="add mod">
          <ac:chgData name="vikas kumar sangwan" userId="a3467a985051c07d" providerId="LiveId" clId="{D4950E16-F7A0-4861-A149-EBD422FCD519}" dt="2023-01-18T20:10:26.229" v="488" actId="404"/>
          <ac:spMkLst>
            <pc:docMk/>
            <pc:sldMk cId="1798081008" sldId="485"/>
            <ac:spMk id="13" creationId="{1DCC8DF0-154E-8AB1-2E52-EB06DAFB9276}"/>
          </ac:spMkLst>
        </pc:spChg>
        <pc:picChg chg="add mod">
          <ac:chgData name="vikas kumar sangwan" userId="a3467a985051c07d" providerId="LiveId" clId="{D4950E16-F7A0-4861-A149-EBD422FCD519}" dt="2023-01-18T20:25:08.237" v="646" actId="1076"/>
          <ac:picMkLst>
            <pc:docMk/>
            <pc:sldMk cId="1798081008" sldId="485"/>
            <ac:picMk id="15" creationId="{0667BBD8-0F72-1DD1-88EE-D7F75A201B24}"/>
          </ac:picMkLst>
        </pc:picChg>
      </pc:sldChg>
      <pc:sldChg chg="addSp delSp modSp add mod">
        <pc:chgData name="vikas kumar sangwan" userId="a3467a985051c07d" providerId="LiveId" clId="{D4950E16-F7A0-4861-A149-EBD422FCD519}" dt="2023-01-18T20:24:23.670" v="641" actId="1076"/>
        <pc:sldMkLst>
          <pc:docMk/>
          <pc:sldMk cId="613779370" sldId="486"/>
        </pc:sldMkLst>
        <pc:spChg chg="mod">
          <ac:chgData name="vikas kumar sangwan" userId="a3467a985051c07d" providerId="LiveId" clId="{D4950E16-F7A0-4861-A149-EBD422FCD519}" dt="2023-01-18T20:05:58.053" v="438"/>
          <ac:spMkLst>
            <pc:docMk/>
            <pc:sldMk cId="613779370" sldId="486"/>
            <ac:spMk id="2" creationId="{00000000-0000-0000-0000-000000000000}"/>
          </ac:spMkLst>
        </pc:spChg>
        <pc:spChg chg="add del">
          <ac:chgData name="vikas kumar sangwan" userId="a3467a985051c07d" providerId="LiveId" clId="{D4950E16-F7A0-4861-A149-EBD422FCD519}" dt="2023-01-18T20:07:30.645" v="458" actId="22"/>
          <ac:spMkLst>
            <pc:docMk/>
            <pc:sldMk cId="613779370" sldId="486"/>
            <ac:spMk id="5" creationId="{D85A031A-52A3-849C-05CB-F38C0FC777F9}"/>
          </ac:spMkLst>
        </pc:spChg>
        <pc:spChg chg="add mod">
          <ac:chgData name="vikas kumar sangwan" userId="a3467a985051c07d" providerId="LiveId" clId="{D4950E16-F7A0-4861-A149-EBD422FCD519}" dt="2023-01-18T20:10:08.003" v="485" actId="404"/>
          <ac:spMkLst>
            <pc:docMk/>
            <pc:sldMk cId="613779370" sldId="486"/>
            <ac:spMk id="7" creationId="{8986ECBC-6028-9325-5C5F-39318F459732}"/>
          </ac:spMkLst>
        </pc:spChg>
        <pc:spChg chg="add del">
          <ac:chgData name="vikas kumar sangwan" userId="a3467a985051c07d" providerId="LiveId" clId="{D4950E16-F7A0-4861-A149-EBD422FCD519}" dt="2023-01-18T20:08:07.977" v="468" actId="22"/>
          <ac:spMkLst>
            <pc:docMk/>
            <pc:sldMk cId="613779370" sldId="486"/>
            <ac:spMk id="9" creationId="{B8822F5F-31CF-C7C4-2027-F50DD4A4253F}"/>
          </ac:spMkLst>
        </pc:spChg>
        <pc:spChg chg="add mod">
          <ac:chgData name="vikas kumar sangwan" userId="a3467a985051c07d" providerId="LiveId" clId="{D4950E16-F7A0-4861-A149-EBD422FCD519}" dt="2023-01-18T20:10:32.931" v="489" actId="1076"/>
          <ac:spMkLst>
            <pc:docMk/>
            <pc:sldMk cId="613779370" sldId="486"/>
            <ac:spMk id="11" creationId="{4EDAC41D-F938-F4A0-0FEB-5F3CAD7A145B}"/>
          </ac:spMkLst>
        </pc:spChg>
        <pc:picChg chg="add mod">
          <ac:chgData name="vikas kumar sangwan" userId="a3467a985051c07d" providerId="LiveId" clId="{D4950E16-F7A0-4861-A149-EBD422FCD519}" dt="2023-01-18T20:24:23.670" v="641" actId="1076"/>
          <ac:picMkLst>
            <pc:docMk/>
            <pc:sldMk cId="613779370" sldId="486"/>
            <ac:picMk id="13" creationId="{FA1371C8-8B89-7972-DBA1-2BCF05075A17}"/>
          </ac:picMkLst>
        </pc:picChg>
      </pc:sldChg>
      <pc:sldChg chg="addSp delSp modSp add mod">
        <pc:chgData name="vikas kumar sangwan" userId="a3467a985051c07d" providerId="LiveId" clId="{D4950E16-F7A0-4861-A149-EBD422FCD519}" dt="2023-01-18T20:23:38.720" v="636" actId="1076"/>
        <pc:sldMkLst>
          <pc:docMk/>
          <pc:sldMk cId="3835046939" sldId="487"/>
        </pc:sldMkLst>
        <pc:spChg chg="mod">
          <ac:chgData name="vikas kumar sangwan" userId="a3467a985051c07d" providerId="LiveId" clId="{D4950E16-F7A0-4861-A149-EBD422FCD519}" dt="2023-01-18T20:06:01.238" v="439"/>
          <ac:spMkLst>
            <pc:docMk/>
            <pc:sldMk cId="3835046939" sldId="487"/>
            <ac:spMk id="2" creationId="{00000000-0000-0000-0000-000000000000}"/>
          </ac:spMkLst>
        </pc:spChg>
        <pc:spChg chg="add del">
          <ac:chgData name="vikas kumar sangwan" userId="a3467a985051c07d" providerId="LiveId" clId="{D4950E16-F7A0-4861-A149-EBD422FCD519}" dt="2023-01-18T20:09:56.869" v="482" actId="22"/>
          <ac:spMkLst>
            <pc:docMk/>
            <pc:sldMk cId="3835046939" sldId="487"/>
            <ac:spMk id="5" creationId="{50401661-6247-AB8D-1CA7-A9467216B789}"/>
          </ac:spMkLst>
        </pc:spChg>
        <pc:spChg chg="add mod">
          <ac:chgData name="vikas kumar sangwan" userId="a3467a985051c07d" providerId="LiveId" clId="{D4950E16-F7A0-4861-A149-EBD422FCD519}" dt="2023-01-18T20:11:58.595" v="511" actId="404"/>
          <ac:spMkLst>
            <pc:docMk/>
            <pc:sldMk cId="3835046939" sldId="487"/>
            <ac:spMk id="7" creationId="{0F71FCF0-8CCA-7586-361E-369B3F2AE485}"/>
          </ac:spMkLst>
        </pc:spChg>
        <pc:spChg chg="add del">
          <ac:chgData name="vikas kumar sangwan" userId="a3467a985051c07d" providerId="LiveId" clId="{D4950E16-F7A0-4861-A149-EBD422FCD519}" dt="2023-01-18T20:10:56.964" v="498" actId="22"/>
          <ac:spMkLst>
            <pc:docMk/>
            <pc:sldMk cId="3835046939" sldId="487"/>
            <ac:spMk id="9" creationId="{D02FA206-A5BA-A47B-A943-6E194C77570A}"/>
          </ac:spMkLst>
        </pc:spChg>
        <pc:spChg chg="add mod">
          <ac:chgData name="vikas kumar sangwan" userId="a3467a985051c07d" providerId="LiveId" clId="{D4950E16-F7A0-4861-A149-EBD422FCD519}" dt="2023-01-18T20:12:05.680" v="513" actId="1076"/>
          <ac:spMkLst>
            <pc:docMk/>
            <pc:sldMk cId="3835046939" sldId="487"/>
            <ac:spMk id="11" creationId="{9F10BDFC-EB9A-0682-CF39-323B1CFF4BF8}"/>
          </ac:spMkLst>
        </pc:spChg>
        <pc:picChg chg="add mod">
          <ac:chgData name="vikas kumar sangwan" userId="a3467a985051c07d" providerId="LiveId" clId="{D4950E16-F7A0-4861-A149-EBD422FCD519}" dt="2023-01-18T20:23:38.720" v="636" actId="1076"/>
          <ac:picMkLst>
            <pc:docMk/>
            <pc:sldMk cId="3835046939" sldId="487"/>
            <ac:picMk id="13" creationId="{EEF25EB8-7CBD-FD57-A984-21E8E66EFBC4}"/>
          </ac:picMkLst>
        </pc:picChg>
      </pc:sldChg>
      <pc:sldChg chg="addSp delSp modSp add mod">
        <pc:chgData name="vikas kumar sangwan" userId="a3467a985051c07d" providerId="LiveId" clId="{D4950E16-F7A0-4861-A149-EBD422FCD519}" dt="2023-01-18T20:23:02.607" v="633" actId="1076"/>
        <pc:sldMkLst>
          <pc:docMk/>
          <pc:sldMk cId="2816902453" sldId="488"/>
        </pc:sldMkLst>
        <pc:spChg chg="mod">
          <ac:chgData name="vikas kumar sangwan" userId="a3467a985051c07d" providerId="LiveId" clId="{D4950E16-F7A0-4861-A149-EBD422FCD519}" dt="2023-01-18T20:06:04.788" v="440"/>
          <ac:spMkLst>
            <pc:docMk/>
            <pc:sldMk cId="2816902453" sldId="488"/>
            <ac:spMk id="2" creationId="{00000000-0000-0000-0000-000000000000}"/>
          </ac:spMkLst>
        </pc:spChg>
        <pc:spChg chg="add del">
          <ac:chgData name="vikas kumar sangwan" userId="a3467a985051c07d" providerId="LiveId" clId="{D4950E16-F7A0-4861-A149-EBD422FCD519}" dt="2023-01-18T20:12:24.572" v="517" actId="22"/>
          <ac:spMkLst>
            <pc:docMk/>
            <pc:sldMk cId="2816902453" sldId="488"/>
            <ac:spMk id="5" creationId="{319E8094-2B18-4E6A-3DED-DE2017E4FDE9}"/>
          </ac:spMkLst>
        </pc:spChg>
        <pc:spChg chg="add mod">
          <ac:chgData name="vikas kumar sangwan" userId="a3467a985051c07d" providerId="LiveId" clId="{D4950E16-F7A0-4861-A149-EBD422FCD519}" dt="2023-01-18T20:12:34.182" v="522" actId="2711"/>
          <ac:spMkLst>
            <pc:docMk/>
            <pc:sldMk cId="2816902453" sldId="488"/>
            <ac:spMk id="7" creationId="{E0F77C36-AAE2-8265-B65D-A6717888F691}"/>
          </ac:spMkLst>
        </pc:spChg>
        <pc:spChg chg="add del">
          <ac:chgData name="vikas kumar sangwan" userId="a3467a985051c07d" providerId="LiveId" clId="{D4950E16-F7A0-4861-A149-EBD422FCD519}" dt="2023-01-18T20:13:11.788" v="524" actId="22"/>
          <ac:spMkLst>
            <pc:docMk/>
            <pc:sldMk cId="2816902453" sldId="488"/>
            <ac:spMk id="9" creationId="{71B4A50A-8DDE-1AF5-32D1-041D64824485}"/>
          </ac:spMkLst>
        </pc:spChg>
        <pc:spChg chg="add mod">
          <ac:chgData name="vikas kumar sangwan" userId="a3467a985051c07d" providerId="LiveId" clId="{D4950E16-F7A0-4861-A149-EBD422FCD519}" dt="2023-01-18T20:14:43.087" v="547" actId="14100"/>
          <ac:spMkLst>
            <pc:docMk/>
            <pc:sldMk cId="2816902453" sldId="488"/>
            <ac:spMk id="11" creationId="{F7FA2C74-5671-0139-9AB3-A977E05936CE}"/>
          </ac:spMkLst>
        </pc:spChg>
        <pc:picChg chg="add mod">
          <ac:chgData name="vikas kumar sangwan" userId="a3467a985051c07d" providerId="LiveId" clId="{D4950E16-F7A0-4861-A149-EBD422FCD519}" dt="2023-01-18T20:23:02.607" v="633" actId="1076"/>
          <ac:picMkLst>
            <pc:docMk/>
            <pc:sldMk cId="2816902453" sldId="488"/>
            <ac:picMk id="13" creationId="{98F561B4-FA36-182E-3738-4201F998CBE5}"/>
          </ac:picMkLst>
        </pc:picChg>
      </pc:sldChg>
      <pc:sldChg chg="addSp delSp modSp add mod">
        <pc:chgData name="vikas kumar sangwan" userId="a3467a985051c07d" providerId="LiveId" clId="{D4950E16-F7A0-4861-A149-EBD422FCD519}" dt="2023-01-18T20:22:22.747" v="630" actId="14100"/>
        <pc:sldMkLst>
          <pc:docMk/>
          <pc:sldMk cId="2847278655" sldId="489"/>
        </pc:sldMkLst>
        <pc:spChg chg="mod">
          <ac:chgData name="vikas kumar sangwan" userId="a3467a985051c07d" providerId="LiveId" clId="{D4950E16-F7A0-4861-A149-EBD422FCD519}" dt="2023-01-18T20:06:08.008" v="441"/>
          <ac:spMkLst>
            <pc:docMk/>
            <pc:sldMk cId="2847278655" sldId="489"/>
            <ac:spMk id="2" creationId="{00000000-0000-0000-0000-000000000000}"/>
          </ac:spMkLst>
        </pc:spChg>
        <pc:spChg chg="add del">
          <ac:chgData name="vikas kumar sangwan" userId="a3467a985051c07d" providerId="LiveId" clId="{D4950E16-F7A0-4861-A149-EBD422FCD519}" dt="2023-01-18T20:16:25.401" v="551" actId="22"/>
          <ac:spMkLst>
            <pc:docMk/>
            <pc:sldMk cId="2847278655" sldId="489"/>
            <ac:spMk id="5" creationId="{2B65C55E-F2E4-0E6C-A4FB-92C1B9C7580E}"/>
          </ac:spMkLst>
        </pc:spChg>
        <pc:spChg chg="add mod">
          <ac:chgData name="vikas kumar sangwan" userId="a3467a985051c07d" providerId="LiveId" clId="{D4950E16-F7A0-4861-A149-EBD422FCD519}" dt="2023-01-18T20:16:39.561" v="556" actId="2711"/>
          <ac:spMkLst>
            <pc:docMk/>
            <pc:sldMk cId="2847278655" sldId="489"/>
            <ac:spMk id="7" creationId="{3ADAF372-8978-4C33-2942-518C9EB89A76}"/>
          </ac:spMkLst>
        </pc:spChg>
        <pc:spChg chg="add del">
          <ac:chgData name="vikas kumar sangwan" userId="a3467a985051c07d" providerId="LiveId" clId="{D4950E16-F7A0-4861-A149-EBD422FCD519}" dt="2023-01-18T20:16:59.312" v="560" actId="22"/>
          <ac:spMkLst>
            <pc:docMk/>
            <pc:sldMk cId="2847278655" sldId="489"/>
            <ac:spMk id="9" creationId="{F789EA78-FBD5-0DE8-6FD2-8F091FBBD2F9}"/>
          </ac:spMkLst>
        </pc:spChg>
        <pc:spChg chg="add mod">
          <ac:chgData name="vikas kumar sangwan" userId="a3467a985051c07d" providerId="LiveId" clId="{D4950E16-F7A0-4861-A149-EBD422FCD519}" dt="2023-01-18T20:17:28.778" v="567" actId="1076"/>
          <ac:spMkLst>
            <pc:docMk/>
            <pc:sldMk cId="2847278655" sldId="489"/>
            <ac:spMk id="11" creationId="{C6A5F8C7-F8EE-CC69-F20C-2A05D52273E6}"/>
          </ac:spMkLst>
        </pc:spChg>
        <pc:picChg chg="add mod">
          <ac:chgData name="vikas kumar sangwan" userId="a3467a985051c07d" providerId="LiveId" clId="{D4950E16-F7A0-4861-A149-EBD422FCD519}" dt="2023-01-18T20:22:22.747" v="630" actId="14100"/>
          <ac:picMkLst>
            <pc:docMk/>
            <pc:sldMk cId="2847278655" sldId="489"/>
            <ac:picMk id="13" creationId="{CD963D83-6F49-7505-7325-CAE8B14A0799}"/>
          </ac:picMkLst>
        </pc:picChg>
      </pc:sldChg>
      <pc:sldChg chg="addSp delSp modSp add mod">
        <pc:chgData name="vikas kumar sangwan" userId="a3467a985051c07d" providerId="LiveId" clId="{D4950E16-F7A0-4861-A149-EBD422FCD519}" dt="2023-01-18T20:21:42.154" v="625" actId="14100"/>
        <pc:sldMkLst>
          <pc:docMk/>
          <pc:sldMk cId="1833573486" sldId="490"/>
        </pc:sldMkLst>
        <pc:spChg chg="mod">
          <ac:chgData name="vikas kumar sangwan" userId="a3467a985051c07d" providerId="LiveId" clId="{D4950E16-F7A0-4861-A149-EBD422FCD519}" dt="2023-01-18T20:18:47.256" v="579" actId="113"/>
          <ac:spMkLst>
            <pc:docMk/>
            <pc:sldMk cId="1833573486" sldId="490"/>
            <ac:spMk id="2" creationId="{00000000-0000-0000-0000-000000000000}"/>
          </ac:spMkLst>
        </pc:spChg>
        <pc:spChg chg="add del">
          <ac:chgData name="vikas kumar sangwan" userId="a3467a985051c07d" providerId="LiveId" clId="{D4950E16-F7A0-4861-A149-EBD422FCD519}" dt="2023-01-18T20:18:33.182" v="571" actId="22"/>
          <ac:spMkLst>
            <pc:docMk/>
            <pc:sldMk cId="1833573486" sldId="490"/>
            <ac:spMk id="5" creationId="{5A9B40E9-517D-B8A2-F3C7-A185843E7570}"/>
          </ac:spMkLst>
        </pc:spChg>
        <pc:spChg chg="add mod">
          <ac:chgData name="vikas kumar sangwan" userId="a3467a985051c07d" providerId="LiveId" clId="{D4950E16-F7A0-4861-A149-EBD422FCD519}" dt="2023-01-18T20:18:49.802" v="580" actId="113"/>
          <ac:spMkLst>
            <pc:docMk/>
            <pc:sldMk cId="1833573486" sldId="490"/>
            <ac:spMk id="7" creationId="{893B78C1-DCD9-65A9-2E27-EF89B21749C3}"/>
          </ac:spMkLst>
        </pc:spChg>
        <pc:spChg chg="add del">
          <ac:chgData name="vikas kumar sangwan" userId="a3467a985051c07d" providerId="LiveId" clId="{D4950E16-F7A0-4861-A149-EBD422FCD519}" dt="2023-01-18T20:19:05.889" v="584" actId="22"/>
          <ac:spMkLst>
            <pc:docMk/>
            <pc:sldMk cId="1833573486" sldId="490"/>
            <ac:spMk id="9" creationId="{0BA3776D-AA7B-B503-C121-FF5214D6FE7D}"/>
          </ac:spMkLst>
        </pc:spChg>
        <pc:spChg chg="add mod">
          <ac:chgData name="vikas kumar sangwan" userId="a3467a985051c07d" providerId="LiveId" clId="{D4950E16-F7A0-4861-A149-EBD422FCD519}" dt="2023-01-18T20:20:45.545" v="618" actId="20577"/>
          <ac:spMkLst>
            <pc:docMk/>
            <pc:sldMk cId="1833573486" sldId="490"/>
            <ac:spMk id="11" creationId="{A54D0C13-671E-1489-D777-24098BED2A70}"/>
          </ac:spMkLst>
        </pc:spChg>
        <pc:picChg chg="add mod">
          <ac:chgData name="vikas kumar sangwan" userId="a3467a985051c07d" providerId="LiveId" clId="{D4950E16-F7A0-4861-A149-EBD422FCD519}" dt="2023-01-18T20:21:42.154" v="625" actId="14100"/>
          <ac:picMkLst>
            <pc:docMk/>
            <pc:sldMk cId="1833573486" sldId="490"/>
            <ac:picMk id="13" creationId="{7E6AC755-41D6-6A52-785A-C2B49C011649}"/>
          </ac:picMkLst>
        </pc:picChg>
      </pc:sldChg>
      <pc:sldChg chg="addSp delSp modSp add mod">
        <pc:chgData name="vikas kumar sangwan" userId="a3467a985051c07d" providerId="LiveId" clId="{D4950E16-F7A0-4861-A149-EBD422FCD519}" dt="2023-01-18T20:27:15.555" v="694"/>
        <pc:sldMkLst>
          <pc:docMk/>
          <pc:sldMk cId="1963397216" sldId="491"/>
        </pc:sldMkLst>
        <pc:spChg chg="mod">
          <ac:chgData name="vikas kumar sangwan" userId="a3467a985051c07d" providerId="LiveId" clId="{D4950E16-F7A0-4861-A149-EBD422FCD519}" dt="2023-01-18T20:26:10.235" v="672" actId="20577"/>
          <ac:spMkLst>
            <pc:docMk/>
            <pc:sldMk cId="1963397216" sldId="491"/>
            <ac:spMk id="2" creationId="{00000000-0000-0000-0000-000000000000}"/>
          </ac:spMkLst>
        </pc:spChg>
        <pc:spChg chg="add del">
          <ac:chgData name="vikas kumar sangwan" userId="a3467a985051c07d" providerId="LiveId" clId="{D4950E16-F7A0-4861-A149-EBD422FCD519}" dt="2023-01-18T20:26:27.948" v="676" actId="22"/>
          <ac:spMkLst>
            <pc:docMk/>
            <pc:sldMk cId="1963397216" sldId="491"/>
            <ac:spMk id="5" creationId="{01BC2BE5-EC63-D138-CE84-822A32E28F28}"/>
          </ac:spMkLst>
        </pc:spChg>
        <pc:spChg chg="add mod">
          <ac:chgData name="vikas kumar sangwan" userId="a3467a985051c07d" providerId="LiveId" clId="{D4950E16-F7A0-4861-A149-EBD422FCD519}" dt="2023-01-18T20:27:15.555" v="694"/>
          <ac:spMkLst>
            <pc:docMk/>
            <pc:sldMk cId="1963397216" sldId="491"/>
            <ac:spMk id="7" creationId="{751DCA16-046F-A769-5368-F74717CF7098}"/>
          </ac:spMkLst>
        </pc:spChg>
      </pc:sldChg>
      <pc:sldChg chg="add del">
        <pc:chgData name="vikas kumar sangwan" userId="a3467a985051c07d" providerId="LiveId" clId="{D4950E16-F7A0-4861-A149-EBD422FCD519}" dt="2023-01-19T06:12:38.426" v="695" actId="47"/>
        <pc:sldMkLst>
          <pc:docMk/>
          <pc:sldMk cId="372034109" sldId="492"/>
        </pc:sldMkLst>
      </pc:sldChg>
    </pc:docChg>
  </pc:docChgLst>
  <pc:docChgLst>
    <pc:chgData name="vikas kumar sangwan" userId="a3467a985051c07d" providerId="LiveId" clId="{FC7EA8D6-990E-4773-85DE-B072DBCC8859}"/>
    <pc:docChg chg="modSld">
      <pc:chgData name="vikas kumar sangwan" userId="a3467a985051c07d" providerId="LiveId" clId="{FC7EA8D6-990E-4773-85DE-B072DBCC8859}" dt="2023-01-31T20:09:36.630" v="1" actId="20577"/>
      <pc:docMkLst>
        <pc:docMk/>
      </pc:docMkLst>
      <pc:sldChg chg="modSp mod">
        <pc:chgData name="vikas kumar sangwan" userId="a3467a985051c07d" providerId="LiveId" clId="{FC7EA8D6-990E-4773-85DE-B072DBCC8859}" dt="2023-01-31T20:09:36.630" v="1" actId="20577"/>
        <pc:sldMkLst>
          <pc:docMk/>
          <pc:sldMk cId="3914798562" sldId="475"/>
        </pc:sldMkLst>
        <pc:spChg chg="mod">
          <ac:chgData name="vikas kumar sangwan" userId="a3467a985051c07d" providerId="LiveId" clId="{FC7EA8D6-990E-4773-85DE-B072DBCC8859}" dt="2023-01-31T20:09:36.630" v="1" actId="20577"/>
          <ac:spMkLst>
            <pc:docMk/>
            <pc:sldMk cId="3914798562" sldId="475"/>
            <ac:spMk id="7" creationId="{F9C93ED6-E2B3-BBC1-D21E-005765C3C39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B35E9-0F30-4DD4-BDA8-40386B9AB6ED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347FB-01A8-4EC7-AB80-5823AD2DF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91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62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93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45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9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99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23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67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86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80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4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4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09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4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4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42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4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42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4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4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42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4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76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777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12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7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12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96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25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0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F163-5E10-31F9-53B0-F38095CC9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7A4C7-5686-1D6E-952A-B9694B95D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F4EAC-E511-6595-CFA9-95D1290F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B77E-DFCE-405C-8C07-BACBADE9D8C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95611-3E02-6EAB-009D-23FC59D5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1E57D-58F2-4429-9779-6B306EEA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836D-D0F1-4F28-8D04-83E65D07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66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81CB-7D03-65D1-AF19-62DCA1F6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2756A-B758-6D1C-EC83-825B4A636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AF750-E300-1C15-5252-08615C52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B77E-DFCE-405C-8C07-BACBADE9D8C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C953E-33DB-201D-21B1-891D7422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E2B50-F92C-8621-E8DA-7B2DFB03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836D-D0F1-4F28-8D04-83E65D07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29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93161-C5FF-81E8-69F3-59A02B61B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23B5C-64A8-7401-C63F-323EC081C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DCA33-3602-FA4B-3B92-1701B872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B77E-DFCE-405C-8C07-BACBADE9D8C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40E60-55D5-8B60-BB6D-86D9A0EB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41721-F2B2-E436-2458-85665A19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836D-D0F1-4F28-8D04-83E65D07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858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5DDE71-BC80-4F4D-B385-5050999CD606}" type="datetime1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2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637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0D47-9749-4AA6-A30B-C026FF92B4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17910" y="6356350"/>
            <a:ext cx="443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83FCF91-FF2B-433B-9D07-B9AC1F3B8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CD2F-63D0-6344-92EA-992D40E7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00EE-36BD-591B-8BD9-EC8654ED7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A5E05-9A3C-B167-8E9E-D234E7BB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B77E-DFCE-405C-8C07-BACBADE9D8C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6D541-653E-3F7F-2235-644194F4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77EA9-E730-4C8F-D1DB-75BAC26F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836D-D0F1-4F28-8D04-83E65D07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81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71D9-323B-64D1-6F33-F6908768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57F25-84C1-7C36-2EA9-74F1AF69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E0F1E-C748-815B-573E-A672911A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B77E-DFCE-405C-8C07-BACBADE9D8C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9A21A-1B4E-41C6-DA6B-1A458A29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C9CA1-41E9-06B4-EBCB-DA1E8C2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836D-D0F1-4F28-8D04-83E65D07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99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FE90-86CE-14E0-9164-C6B1F7AC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FE643-3C2B-0D4C-4055-D6B094FB3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BF066-1728-398D-99D1-30AD3958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DA3E-1A38-4436-1FA6-61562E04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B77E-DFCE-405C-8C07-BACBADE9D8C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B8A5C-240C-8791-458B-8CF44553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39100-CC37-8099-C5A7-498DD7B7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836D-D0F1-4F28-8D04-83E65D07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58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115E-7CF8-28B2-9773-042A3E4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9705F-0F9C-667D-7921-411CE7DED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F3FE7-5AF8-D34C-4585-B54FC9F2C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A824B-CB1E-2292-BAB6-6A98B3355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710EA-54A9-66A0-7669-50854AB3F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EF346-EF37-2896-19A1-B74C9CF89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B77E-DFCE-405C-8C07-BACBADE9D8C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51F29-2BE4-5D9E-96C1-A3B54CFF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97095-5F1C-99F3-8688-E02C75C1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836D-D0F1-4F28-8D04-83E65D07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25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8B8B-A207-0C0F-F1D9-86C7ECA6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EC5D6-DF7A-0AF8-EC60-86E5523D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B77E-DFCE-405C-8C07-BACBADE9D8C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D1F62-1562-588B-DAB0-3040DF92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91964-8E42-7DE7-B408-B3F33D93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836D-D0F1-4F28-8D04-83E65D07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86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D2ACE-A5B5-0AB0-1DB5-61370AFB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B77E-DFCE-405C-8C07-BACBADE9D8C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36EEF-3A83-65F4-ECE8-F26E9DAD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B576C-F24D-5F9E-0F5D-B394D3F7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836D-D0F1-4F28-8D04-83E65D07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70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71EF-F692-DC62-A371-E97CA424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F0D6-B5AA-C8BC-0008-9C84CF8F4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4AE1D-287D-902B-D328-A876A3484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882A1-5E4D-E29D-9391-EEF7E666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B77E-DFCE-405C-8C07-BACBADE9D8C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7896D-B2B2-7458-7A21-6434282F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74E63-F7C7-A905-B458-8EAE4480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836D-D0F1-4F28-8D04-83E65D07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9DE5-D30D-82C8-2E55-475C5CF2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75F96-2F10-0803-6833-1129860DE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A688C-2179-6223-459A-1EE84B538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A04DC-D89D-CAFF-D2B2-E663B912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B77E-DFCE-405C-8C07-BACBADE9D8C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1AA31-3B00-4BB0-6ABB-9CFF52A4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82E5D-6A28-CA0E-B59F-FAF7405A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836D-D0F1-4F28-8D04-83E65D07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7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B9DA3-5EDD-A35F-3877-51927333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00E4-5E8C-10CF-882B-14DCF4DFD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BC006-A232-1C86-4C12-6E5EE880B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DB77E-DFCE-405C-8C07-BACBADE9D8C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41F94-1469-140B-2D1B-203731D9D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E9B49-DBDB-6DA8-0115-EAF12A794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836D-D0F1-4F28-8D04-83E65D07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81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gi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0" y="548830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105855" y="5935627"/>
            <a:ext cx="6432043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65464" y="1133383"/>
            <a:ext cx="8856649" cy="510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  <a:sym typeface="+mn-ea"/>
              </a:rPr>
              <a:t>Apex Institute of Technology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  <a:sym typeface="+mn-ea"/>
              </a:rPr>
              <a:t>Department of Computer Science &amp;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Analysis of Algorithms– </a:t>
            </a:r>
            <a:r>
              <a:rPr lang="en-US"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(21CSH-282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Prepared By: Mr. Vikas Kumar (E13657)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E5656D-4FA8-4F65-AF5C-07862556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7783" y="6107670"/>
            <a:ext cx="4009357" cy="365125"/>
          </a:xfrm>
        </p:spPr>
        <p:txBody>
          <a:bodyPr/>
          <a:lstStyle/>
          <a:p>
            <a:fld id="{F31D8481-65DA-4E66-8DEA-9D911E3A7999}" type="datetime1">
              <a:rPr lang="en-US" smtClean="0"/>
              <a:pPr/>
              <a:t>2/7/2023</a:t>
            </a:fld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A8779-09FD-4563-BF5C-4B8853BE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kumimoji="0" lang="en-I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E18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Strassen’s</a:t>
            </a:r>
            <a:r>
              <a:rPr kumimoji="0" lang="tr-TR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9E18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Matrix Multiplication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10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DC680-315D-92CA-1615-8DCDC4392E0D}"/>
              </a:ext>
            </a:extLst>
          </p:cNvPr>
          <p:cNvSpPr txBox="1"/>
          <p:nvPr/>
        </p:nvSpPr>
        <p:spPr>
          <a:xfrm>
            <a:off x="807720" y="1346538"/>
            <a:ext cx="873041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m1+m4 - m5+m7 = 45+36-24+(-11) =81-35 =46 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m3+m5=12+24 =36 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m2+m4=20+36=56 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m1+m3-m2+m6=45+12-20+9 =66-20 =46 </a:t>
            </a:r>
          </a:p>
          <a:p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2400" b="0" i="0" u="none" strike="noStrike" baseline="0" dirty="0">
                <a:solidFill>
                  <a:srgbClr val="131312"/>
                </a:solidFill>
                <a:latin typeface="Cambria Math" panose="02040503050406030204" pitchFamily="18" charset="0"/>
              </a:rPr>
              <a:t>[𝐶00   𝐶01]=   [𝑚1+𝑚4−𝑚5+𝑚7                  𝑚3+𝑚5</a:t>
            </a:r>
            <a:endParaRPr lang="en-IN" sz="2400" dirty="0">
              <a:solidFill>
                <a:srgbClr val="131312"/>
              </a:solidFill>
              <a:latin typeface="Cambria Math" panose="02040503050406030204" pitchFamily="18" charset="0"/>
            </a:endParaRPr>
          </a:p>
          <a:p>
            <a:r>
              <a:rPr lang="en-IN" sz="2400" b="0" i="0" u="none" strike="noStrike" baseline="0" dirty="0">
                <a:solidFill>
                  <a:srgbClr val="131312"/>
                </a:solidFill>
                <a:latin typeface="Cambria Math" panose="02040503050406030204" pitchFamily="18" charset="0"/>
              </a:rPr>
              <a:t> 𝐶10     𝐶11              𝑚2+𝑚4                         𝑚1+𝑚3−𝑚2+𝑚6]</a:t>
            </a:r>
          </a:p>
          <a:p>
            <a:r>
              <a:rPr lang="en-IN" sz="2400" b="0" i="0" u="none" strike="noStrike" baseline="0" dirty="0">
                <a:solidFill>
                  <a:srgbClr val="131312"/>
                </a:solidFill>
                <a:latin typeface="Cambria Math" panose="02040503050406030204" pitchFamily="18" charset="0"/>
              </a:rPr>
              <a:t> 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C=[46    36] 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56     46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1781796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11</a:t>
            </a:fld>
            <a:endParaRPr lang="en-I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9A61E9-635E-381F-52E9-16C5AE751385}"/>
              </a:ext>
            </a:extLst>
          </p:cNvPr>
          <p:cNvSpPr txBox="1">
            <a:spLocks noChangeArrowheads="1"/>
          </p:cNvSpPr>
          <p:nvPr/>
        </p:nvSpPr>
        <p:spPr>
          <a:xfrm>
            <a:off x="774700" y="21590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altLang="en-US" dirty="0">
              <a:solidFill>
                <a:srgbClr val="9E189E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128CE1C-0C4B-C582-A6DD-FDC0D0F0EEC3}"/>
              </a:ext>
            </a:extLst>
          </p:cNvPr>
          <p:cNvSpPr txBox="1">
            <a:spLocks noChangeArrowheads="1"/>
          </p:cNvSpPr>
          <p:nvPr/>
        </p:nvSpPr>
        <p:spPr>
          <a:xfrm>
            <a:off x="774700" y="12065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void </a:t>
            </a:r>
            <a:r>
              <a:rPr lang="en-US" altLang="en-US" sz="1800" b="1" dirty="0" err="1">
                <a:latin typeface="Times New Roman" panose="02020603050405020304" pitchFamily="18" charset="0"/>
              </a:rPr>
              <a:t>matmul</a:t>
            </a:r>
            <a:r>
              <a:rPr lang="en-US" altLang="en-US" sz="1800" b="1" dirty="0">
                <a:latin typeface="Times New Roman" panose="02020603050405020304" pitchFamily="18" charset="0"/>
              </a:rPr>
              <a:t>(int *A, int *B, int *R, int n) {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  if (n == 1) {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	(*R) += (*A) * (*B);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  } else {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	</a:t>
            </a:r>
            <a:r>
              <a:rPr lang="en-US" altLang="en-US" sz="1800" b="1" dirty="0" err="1">
                <a:latin typeface="Times New Roman" panose="02020603050405020304" pitchFamily="18" charset="0"/>
              </a:rPr>
              <a:t>matmul</a:t>
            </a:r>
            <a:r>
              <a:rPr lang="en-US" altLang="en-US" sz="1800" b="1" dirty="0">
                <a:latin typeface="Times New Roman" panose="02020603050405020304" pitchFamily="18" charset="0"/>
              </a:rPr>
              <a:t>(A, B, R, n/4);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	</a:t>
            </a:r>
            <a:r>
              <a:rPr lang="en-US" altLang="en-US" sz="1800" b="1" dirty="0" err="1">
                <a:latin typeface="Times New Roman" panose="02020603050405020304" pitchFamily="18" charset="0"/>
              </a:rPr>
              <a:t>matmul</a:t>
            </a:r>
            <a:r>
              <a:rPr lang="en-US" altLang="en-US" sz="1800" b="1" dirty="0">
                <a:latin typeface="Times New Roman" panose="02020603050405020304" pitchFamily="18" charset="0"/>
              </a:rPr>
              <a:t>(A, B+(n/4), R+(n/4), n/4);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	</a:t>
            </a:r>
            <a:r>
              <a:rPr lang="en-US" altLang="en-US" sz="1800" b="1" dirty="0" err="1">
                <a:latin typeface="Times New Roman" panose="02020603050405020304" pitchFamily="18" charset="0"/>
              </a:rPr>
              <a:t>matmul</a:t>
            </a:r>
            <a:r>
              <a:rPr lang="en-US" altLang="en-US" sz="1800" b="1" dirty="0">
                <a:latin typeface="Times New Roman" panose="02020603050405020304" pitchFamily="18" charset="0"/>
              </a:rPr>
              <a:t>(A+2*(n/4), B, R+2*(n/4), n/4);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	</a:t>
            </a:r>
            <a:r>
              <a:rPr lang="en-US" altLang="en-US" sz="1800" b="1" dirty="0" err="1">
                <a:latin typeface="Times New Roman" panose="02020603050405020304" pitchFamily="18" charset="0"/>
              </a:rPr>
              <a:t>matmul</a:t>
            </a:r>
            <a:r>
              <a:rPr lang="en-US" altLang="en-US" sz="1800" b="1" dirty="0">
                <a:latin typeface="Times New Roman" panose="02020603050405020304" pitchFamily="18" charset="0"/>
              </a:rPr>
              <a:t>(A+2*(n/4), B+(n/4), R+3*(n/4), n/4);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	</a:t>
            </a:r>
            <a:r>
              <a:rPr lang="en-US" altLang="en-US" sz="1800" b="1" dirty="0" err="1">
                <a:latin typeface="Times New Roman" panose="02020603050405020304" pitchFamily="18" charset="0"/>
              </a:rPr>
              <a:t>matmul</a:t>
            </a:r>
            <a:r>
              <a:rPr lang="en-US" altLang="en-US" sz="1800" b="1" dirty="0">
                <a:latin typeface="Times New Roman" panose="02020603050405020304" pitchFamily="18" charset="0"/>
              </a:rPr>
              <a:t>(A+(n/4), B+2*(n/4), R, n/4);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	</a:t>
            </a:r>
            <a:r>
              <a:rPr lang="en-US" altLang="en-US" sz="1800" b="1" dirty="0" err="1">
                <a:latin typeface="Times New Roman" panose="02020603050405020304" pitchFamily="18" charset="0"/>
              </a:rPr>
              <a:t>matmul</a:t>
            </a:r>
            <a:r>
              <a:rPr lang="en-US" altLang="en-US" sz="1800" b="1" dirty="0">
                <a:latin typeface="Times New Roman" panose="02020603050405020304" pitchFamily="18" charset="0"/>
              </a:rPr>
              <a:t>(A+(n/4), B+3*(n/4), R+(n/4), n/4);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	</a:t>
            </a:r>
            <a:r>
              <a:rPr lang="en-US" altLang="en-US" sz="1800" b="1" dirty="0" err="1">
                <a:latin typeface="Times New Roman" panose="02020603050405020304" pitchFamily="18" charset="0"/>
              </a:rPr>
              <a:t>matmul</a:t>
            </a:r>
            <a:r>
              <a:rPr lang="en-US" altLang="en-US" sz="1800" b="1" dirty="0">
                <a:latin typeface="Times New Roman" panose="02020603050405020304" pitchFamily="18" charset="0"/>
              </a:rPr>
              <a:t>(A+3*(n/4), B+2*(n/4), R+2*(n/4), n/4);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	</a:t>
            </a:r>
            <a:r>
              <a:rPr lang="en-US" altLang="en-US" sz="1800" b="1" dirty="0" err="1">
                <a:latin typeface="Times New Roman" panose="02020603050405020304" pitchFamily="18" charset="0"/>
              </a:rPr>
              <a:t>matmul</a:t>
            </a:r>
            <a:r>
              <a:rPr lang="en-US" altLang="en-US" sz="1800" b="1" dirty="0">
                <a:latin typeface="Times New Roman" panose="02020603050405020304" pitchFamily="18" charset="0"/>
              </a:rPr>
              <a:t>(A+3*(n/4), B+3*(n/4), R+3*(n/4), n/4);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  }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CBD5808-1838-442E-0476-7253BC5C7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40" y="5565775"/>
            <a:ext cx="1020826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9E189E"/>
                </a:solidFill>
                <a:latin typeface="Times New Roman" panose="02020603050405020304" pitchFamily="18" charset="0"/>
              </a:rPr>
              <a:t>Divide matrices into sub-matrices and</a:t>
            </a:r>
            <a:r>
              <a:rPr lang="tr-TR" altLang="en-US" sz="2800" dirty="0">
                <a:solidFill>
                  <a:srgbClr val="9E189E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9E189E"/>
                </a:solidFill>
                <a:latin typeface="Times New Roman" panose="02020603050405020304" pitchFamily="18" charset="0"/>
              </a:rPr>
              <a:t>recursively multiply</a:t>
            </a:r>
            <a:r>
              <a:rPr lang="tr-TR" altLang="en-US" sz="2800" dirty="0">
                <a:solidFill>
                  <a:srgbClr val="9E189E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9E189E"/>
                </a:solidFill>
                <a:latin typeface="Times New Roman" panose="02020603050405020304" pitchFamily="18" charset="0"/>
              </a:rPr>
              <a:t>sub-matrices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B7893-5C5D-D8E4-BBF1-D47067778B90}"/>
              </a:ext>
            </a:extLst>
          </p:cNvPr>
          <p:cNvSpPr txBox="1">
            <a:spLocks/>
          </p:cNvSpPr>
          <p:nvPr/>
        </p:nvSpPr>
        <p:spPr>
          <a:xfrm>
            <a:off x="718382" y="136525"/>
            <a:ext cx="8730418" cy="904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en-US" sz="3600" dirty="0">
                <a:solidFill>
                  <a:srgbClr val="9E189E"/>
                </a:solidFill>
                <a:latin typeface="Times New Roman" panose="02020603050405020304" pitchFamily="18" charset="0"/>
              </a:rPr>
              <a:t>Strassen Algorithm</a:t>
            </a:r>
          </a:p>
        </p:txBody>
      </p:sp>
    </p:spTree>
    <p:extLst>
      <p:ext uri="{BB962C8B-B14F-4D97-AF65-F5344CB8AC3E}">
        <p14:creationId xmlns:p14="http://schemas.microsoft.com/office/powerpoint/2010/main" val="394728043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equation for Strassen’s approach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12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93ED6-E2B3-BBC1-D21E-005765C3C395}"/>
              </a:ext>
            </a:extLst>
          </p:cNvPr>
          <p:cNvSpPr txBox="1"/>
          <p:nvPr/>
        </p:nvSpPr>
        <p:spPr>
          <a:xfrm>
            <a:off x="807720" y="1273800"/>
            <a:ext cx="8730418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7.T(n/2)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matrices of size 1 x 1 need only one multiplication, so the base case would be, T (1) = 1.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us find the solution using the iterative approach.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substituting n = (n / 2) ,</a:t>
            </a: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7.T(n/2)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T(n/2) = 7.T(n/4)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⇒ T(n) = 7.2T(n/2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79856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equation for Strassen’s approach 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13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0C2A4-0B09-4F4D-B152-66BC2E523667}"/>
              </a:ext>
            </a:extLst>
          </p:cNvPr>
          <p:cNvSpPr txBox="1"/>
          <p:nvPr/>
        </p:nvSpPr>
        <p:spPr>
          <a:xfrm>
            <a:off x="1056640" y="1305341"/>
            <a:ext cx="609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7k.T(2</a:t>
            </a:r>
            <a:r>
              <a:rPr lang="pt-BR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assume n = 2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⇒ k = log2 n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(n) = 7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.T(2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2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7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.T (1)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7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7log2 n 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nlog2  7 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2.81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 n3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2308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14</a:t>
            </a:fld>
            <a:endParaRPr lang="en-I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EF0B86-2D9E-7AA7-B97F-AEEB6A2BC94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altLang="en-US" dirty="0">
              <a:solidFill>
                <a:srgbClr val="9E189E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60D7DCE-2B19-74D8-2BE7-4B44877B09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8040" y="1564640"/>
          <a:ext cx="508635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087060" imgH="2591162" progId="Paint.Picture">
                  <p:embed/>
                </p:oleObj>
              </mc:Choice>
              <mc:Fallback>
                <p:oleObj name="Bitmap Image" r:id="rId3" imgW="5087060" imgH="2591162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60D7DCE-2B19-74D8-2BE7-4B44877B09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040" y="1564640"/>
                        <a:ext cx="508635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598F685-1804-8EBE-673C-E0F7EA0814B4}"/>
              </a:ext>
            </a:extLst>
          </p:cNvPr>
          <p:cNvSpPr txBox="1">
            <a:spLocks/>
          </p:cNvSpPr>
          <p:nvPr/>
        </p:nvSpPr>
        <p:spPr>
          <a:xfrm>
            <a:off x="949960" y="280988"/>
            <a:ext cx="8730418" cy="904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en-US" sz="4800" dirty="0">
                <a:solidFill>
                  <a:srgbClr val="9E189E"/>
                </a:solidFill>
                <a:latin typeface="Times New Roman" panose="02020603050405020304" pitchFamily="18" charset="0"/>
              </a:rPr>
              <a:t>Time</a:t>
            </a:r>
            <a:r>
              <a:rPr lang="en-IN" altLang="en-US" sz="4800" dirty="0">
                <a:solidFill>
                  <a:srgbClr val="9E189E"/>
                </a:solidFill>
                <a:latin typeface="Times New Roman" panose="02020603050405020304" pitchFamily="18" charset="0"/>
              </a:rPr>
              <a:t> Complexity</a:t>
            </a:r>
            <a:r>
              <a:rPr lang="tr-TR" altLang="en-US" sz="4800" dirty="0">
                <a:solidFill>
                  <a:srgbClr val="9E189E"/>
                </a:solidFill>
                <a:latin typeface="Times New Roman" panose="02020603050405020304" pitchFamily="18" charset="0"/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179622147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15</a:t>
            </a:fld>
            <a:endParaRPr lang="en-I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3628B-BC51-9D48-51EE-6EC736283631}"/>
              </a:ext>
            </a:extLst>
          </p:cNvPr>
          <p:cNvSpPr txBox="1"/>
          <p:nvPr/>
        </p:nvSpPr>
        <p:spPr>
          <a:xfrm>
            <a:off x="807720" y="1278096"/>
            <a:ext cx="88036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 is the smallest region covering a given set of points.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Polygon is called a convex polygon if the angle between any of its two adjacent edges is always less than 180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it is called a concave polygon.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polygons are self-intersecting polygons.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9BC185-7092-4703-CA67-A3783698A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350" y="3248758"/>
            <a:ext cx="3439938" cy="281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181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16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6A57A-55A9-DD72-254C-E58A0C1DA5FD}"/>
              </a:ext>
            </a:extLst>
          </p:cNvPr>
          <p:cNvSpPr txBox="1"/>
          <p:nvPr/>
        </p:nvSpPr>
        <p:spPr>
          <a:xfrm>
            <a:off x="721360" y="1346538"/>
            <a:ext cx="88167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points Q is the convex polygon P that encompasses all of the points given.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of finding the smallest polygon P such that all the points of set Q are either on the boundary of P or inside P is known as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 problem.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vertex of a polygon is a point shared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neighboring edges.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3DA5A7-F219-2E28-5027-E230EAE67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3575288"/>
            <a:ext cx="79152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289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HULL: Divide and Conquer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17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F1F1D-B327-9696-37BB-8F48491E25AB}"/>
              </a:ext>
            </a:extLst>
          </p:cNvPr>
          <p:cNvSpPr txBox="1"/>
          <p:nvPr/>
        </p:nvSpPr>
        <p:spPr>
          <a:xfrm>
            <a:off x="807720" y="1300480"/>
            <a:ext cx="873041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all of the points by their X coordinates. The tie is broken by ranking points according to their Y coordinate.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two extreme points A and B, where A represents the leftmost point and B represents the rightmost point. A and B would be the convex hull’s vertices. Lines AB and BA should be added to the solution set.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point C which is the farthest away from line AB.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convex hull of the points on the line AC’s right and left sides. Remove line AB from the original solution set and replace it with AC and CB.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the points on the right side of line BA in the same way.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convex hull of the points on the left and right of the line connecting the two farthest points of that specific convex hull recursively.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63899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HULL: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18</a:t>
            </a:fld>
            <a:endParaRPr lang="en-I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C5963-688E-3418-31CC-5C0A5B4656A5}"/>
              </a:ext>
            </a:extLst>
          </p:cNvPr>
          <p:cNvSpPr txBox="1"/>
          <p:nvPr/>
        </p:nvSpPr>
        <p:spPr>
          <a:xfrm>
            <a:off x="447040" y="1611759"/>
            <a:ext cx="546608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ConvexHull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P is a set of input points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all the points in P and find two extreme points A and 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← Set of points right to the line AB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← Set of points right to the line BA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← AB followed by BA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(S1, A, B)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(S2, B, A)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04BB15-5B2B-B480-EFF8-660D301C480E}"/>
              </a:ext>
            </a:extLst>
          </p:cNvPr>
          <p:cNvSpPr txBox="1"/>
          <p:nvPr/>
        </p:nvSpPr>
        <p:spPr>
          <a:xfrm>
            <a:off x="5913120" y="1348661"/>
            <a:ext cx="6096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(P, A, B)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(P) then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 ← Orthogonally farthest point from AB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Solution ← Replace AB by AC followed by CB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Partition P – { C } in X0, X1 and X2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Discard X0 in side triangle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Call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(X1, A, C)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(X2, C, B)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06227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HULL: Analysis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19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3E7EF-9E9E-6F35-960B-0AD60B581678}"/>
              </a:ext>
            </a:extLst>
          </p:cNvPr>
          <p:cNvSpPr txBox="1"/>
          <p:nvPr/>
        </p:nvSpPr>
        <p:spPr>
          <a:xfrm>
            <a:off x="807720" y="1482088"/>
            <a:ext cx="970788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step is to sort the points according to the increasing order of their X coordinate.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: O(nlog2n).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two farthest points from the sorted list: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O(1).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Dividing points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two halves S1 and S2 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O(1)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joining A and B.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62306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altLang="en-US" sz="3600" dirty="0">
                <a:solidFill>
                  <a:srgbClr val="9E189E"/>
                </a:solidFill>
              </a:rPr>
              <a:t>Basic Matrix Multiplication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</a:t>
            </a:fld>
            <a:endParaRPr lang="en-IN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0AE3770-3322-56D3-6D0D-922406294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0"/>
            <a:ext cx="3124200" cy="2185988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Times New Roman" panose="02020603050405020304" pitchFamily="18" charset="0"/>
              </a:rPr>
              <a:t>void </a:t>
            </a:r>
            <a:r>
              <a:rPr lang="en-US" altLang="en-US" sz="1800" dirty="0" err="1">
                <a:latin typeface="Times New Roman" panose="02020603050405020304" pitchFamily="18" charset="0"/>
              </a:rPr>
              <a:t>matrix_mult</a:t>
            </a:r>
            <a:r>
              <a:rPr lang="en-US" altLang="en-US" sz="1800" dirty="0">
                <a:latin typeface="Times New Roman" panose="02020603050405020304" pitchFamily="18" charset="0"/>
              </a:rPr>
              <a:t> (){</a:t>
            </a:r>
            <a:endParaRPr lang="tr-TR" altLang="en-US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tr-TR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 for (</a:t>
            </a:r>
            <a:r>
              <a:rPr lang="en-US" altLang="en-US" sz="1800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 = 1; </a:t>
            </a:r>
            <a:r>
              <a:rPr lang="en-US" altLang="en-US" sz="1800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 &lt;= N; </a:t>
            </a:r>
            <a:r>
              <a:rPr lang="en-US" altLang="en-US" sz="1800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++) {  </a:t>
            </a:r>
            <a:r>
              <a:rPr lang="tr-TR" altLang="en-US" sz="1800" dirty="0">
                <a:latin typeface="Times New Roman" panose="02020603050405020304" pitchFamily="18" charset="0"/>
              </a:rPr>
              <a:t>                                                                </a:t>
            </a:r>
          </a:p>
          <a:p>
            <a:pPr eaLnBrk="1" hangingPunct="1">
              <a:spcBef>
                <a:spcPct val="50000"/>
              </a:spcBef>
            </a:pPr>
            <a:r>
              <a:rPr lang="tr-TR" altLang="en-US" sz="1800" dirty="0">
                <a:latin typeface="Times New Roman" panose="02020603050405020304" pitchFamily="18" charset="0"/>
              </a:rPr>
              <a:t>        </a:t>
            </a:r>
            <a:r>
              <a:rPr lang="en-US" altLang="en-US" sz="1800" dirty="0">
                <a:latin typeface="Times New Roman" panose="02020603050405020304" pitchFamily="18" charset="0"/>
              </a:rPr>
              <a:t>for (j = 1; j &lt;= N; </a:t>
            </a:r>
            <a:r>
              <a:rPr lang="en-US" altLang="en-US" sz="1800" dirty="0" err="1">
                <a:latin typeface="Times New Roman" panose="02020603050405020304" pitchFamily="18" charset="0"/>
              </a:rPr>
              <a:t>j++</a:t>
            </a:r>
            <a:r>
              <a:rPr lang="en-US" altLang="en-US" sz="1800" dirty="0">
                <a:latin typeface="Times New Roman" panose="02020603050405020304" pitchFamily="18" charset="0"/>
              </a:rPr>
              <a:t>) {            </a:t>
            </a:r>
            <a:r>
              <a:rPr lang="tr-TR" altLang="en-US" sz="1800" dirty="0">
                <a:latin typeface="Times New Roman" panose="02020603050405020304" pitchFamily="18" charset="0"/>
              </a:rPr>
              <a:t>      	</a:t>
            </a:r>
            <a:r>
              <a:rPr lang="en-US" altLang="en-US" sz="1800" dirty="0">
                <a:latin typeface="Times New Roman" panose="02020603050405020304" pitchFamily="18" charset="0"/>
              </a:rPr>
              <a:t>compute </a:t>
            </a:r>
            <a:r>
              <a:rPr lang="en-US" altLang="en-US" sz="1800" dirty="0" err="1">
                <a:latin typeface="Times New Roman" panose="02020603050405020304" pitchFamily="18" charset="0"/>
              </a:rPr>
              <a:t>C</a:t>
            </a:r>
            <a:r>
              <a:rPr lang="en-US" altLang="en-US" sz="1800" baseline="-25000" dirty="0" err="1">
                <a:latin typeface="Times New Roman" panose="02020603050405020304" pitchFamily="18" charset="0"/>
              </a:rPr>
              <a:t>i,j</a:t>
            </a:r>
            <a:r>
              <a:rPr lang="en-US" altLang="en-US" sz="1800" dirty="0">
                <a:latin typeface="Times New Roman" panose="02020603050405020304" pitchFamily="18" charset="0"/>
              </a:rPr>
              <a:t>;</a:t>
            </a:r>
            <a:r>
              <a:rPr lang="tr-TR" altLang="en-US" sz="1800" dirty="0">
                <a:latin typeface="Times New Roman" panose="02020603050405020304" pitchFamily="18" charset="0"/>
              </a:rPr>
              <a:t>           </a:t>
            </a:r>
            <a:r>
              <a:rPr lang="en-US" altLang="en-US" sz="1800" dirty="0">
                <a:latin typeface="Times New Roman" panose="02020603050405020304" pitchFamily="18" charset="0"/>
              </a:rPr>
              <a:t>   </a:t>
            </a:r>
            <a:r>
              <a:rPr lang="tr-TR" altLang="en-US" sz="1800" dirty="0">
                <a:latin typeface="Times New Roman" panose="02020603050405020304" pitchFamily="18" charset="0"/>
              </a:rPr>
              <a:t>               	                             </a:t>
            </a:r>
            <a:r>
              <a:rPr lang="en-US" altLang="en-US" sz="1800" dirty="0">
                <a:latin typeface="Times New Roman" panose="02020603050405020304" pitchFamily="18" charset="0"/>
              </a:rPr>
              <a:t>}</a:t>
            </a:r>
            <a:endParaRPr lang="tr-TR" altLang="en-US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tr-TR" altLang="en-US" sz="1800" dirty="0">
                <a:latin typeface="Times New Roman" panose="02020603050405020304" pitchFamily="18" charset="0"/>
              </a:rPr>
              <a:t>  }</a:t>
            </a:r>
            <a:r>
              <a:rPr lang="en-US" altLang="en-US" sz="1800" dirty="0">
                <a:latin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1DDABA25-ADBB-535C-113B-EF88406FB8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4470400"/>
          <a:ext cx="5029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38280" imgH="888840" progId="Equation.3">
                  <p:embed/>
                </p:oleObj>
              </mc:Choice>
              <mc:Fallback>
                <p:oleObj name="Equation" r:id="rId3" imgW="2438280" imgH="888840" progId="Equation.3">
                  <p:embed/>
                  <p:pic>
                    <p:nvPicPr>
                      <p:cNvPr id="5" name="Object 6">
                        <a:extLst>
                          <a:ext uri="{FF2B5EF4-FFF2-40B4-BE49-F238E27FC236}">
                            <a16:creationId xmlns:a16="http://schemas.microsoft.com/office/drawing/2014/main" id="{1DDABA25-ADBB-535C-113B-EF88406FB8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470400"/>
                        <a:ext cx="5029200" cy="1778000"/>
                      </a:xfrm>
                      <a:prstGeom prst="rect">
                        <a:avLst/>
                      </a:prstGeom>
                      <a:solidFill>
                        <a:srgbClr val="F3D9F1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19F0C6E-4553-6476-E52A-20D812B7BE3B}"/>
              </a:ext>
            </a:extLst>
          </p:cNvPr>
          <p:cNvSpPr txBox="1"/>
          <p:nvPr/>
        </p:nvSpPr>
        <p:spPr>
          <a:xfrm>
            <a:off x="4013200" y="26286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23D35-A883-5510-7129-3D02A7DF86F0}"/>
              </a:ext>
            </a:extLst>
          </p:cNvPr>
          <p:cNvSpPr txBox="1"/>
          <p:nvPr/>
        </p:nvSpPr>
        <p:spPr>
          <a:xfrm>
            <a:off x="2032000" y="4956175"/>
            <a:ext cx="375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analysis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tr-T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11711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HULL: Recurrence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20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C4AE7-366D-BBC0-EA6F-CD2C7FF65BF8}"/>
              </a:ext>
            </a:extLst>
          </p:cNvPr>
          <p:cNvSpPr txBox="1"/>
          <p:nvPr/>
        </p:nvSpPr>
        <p:spPr>
          <a:xfrm>
            <a:off x="1371600" y="1470581"/>
            <a:ext cx="6096000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2T(n/2) + O(n) + O(1)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2T(n/2) + n … (1)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original recurrence for n/2,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T(n/2) = 2T(n/4) + n/2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this in equation (1),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2[ 2T(n/4) + n/2 ] + n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pt-B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T(n/2</a:t>
            </a:r>
            <a:r>
              <a:rPr lang="pt-B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+ 2n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4193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HULL: Recurrence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21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3EF31-957E-7355-5B14-3F811AAEA001}"/>
              </a:ext>
            </a:extLst>
          </p:cNvPr>
          <p:cNvSpPr txBox="1"/>
          <p:nvPr/>
        </p:nvSpPr>
        <p:spPr>
          <a:xfrm>
            <a:off x="807720" y="1321921"/>
            <a:ext cx="864108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k substitutions,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2</a:t>
            </a:r>
            <a:r>
              <a:rPr lang="en-I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T(n/2</a:t>
            </a:r>
            <a:r>
              <a:rPr lang="en-I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(2)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of array creates a binary tree, which has height log2n, so let us consider that k grows up to log2n,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log2n ⇒ n = 2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Substitute these values in equation (2)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(n/n) + log2n . n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O(n.log2n)</a:t>
            </a:r>
          </a:p>
        </p:txBody>
      </p:sp>
    </p:spTree>
    <p:extLst>
      <p:ext uri="{BB962C8B-B14F-4D97-AF65-F5344CB8AC3E}">
        <p14:creationId xmlns:p14="http://schemas.microsoft.com/office/powerpoint/2010/main" val="327612606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HULL: Example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22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EA25B-36C9-0760-49F4-54CE486617D2}"/>
              </a:ext>
            </a:extLst>
          </p:cNvPr>
          <p:cNvSpPr txBox="1"/>
          <p:nvPr/>
        </p:nvSpPr>
        <p:spPr>
          <a:xfrm>
            <a:off x="807720" y="1327835"/>
            <a:ext cx="11181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convex hull for a given set of points using the divide and conquer approach.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9E4747-3FEF-6087-9F92-F613BCE7C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557" y="2077522"/>
            <a:ext cx="5337357" cy="324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049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HULL: Example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23</a:t>
            </a:fld>
            <a:endParaRPr lang="en-I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60A876-83C0-2FCD-C142-2ABAC86C244B}"/>
              </a:ext>
            </a:extLst>
          </p:cNvPr>
          <p:cNvSpPr txBox="1"/>
          <p:nvPr/>
        </p:nvSpPr>
        <p:spPr>
          <a:xfrm>
            <a:off x="807720" y="1467396"/>
            <a:ext cx="101244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 According to the algorithm, find left most and rightmost points from the set P and label them as A and B. Label all the points on the right of AB as S1 and all the points on the right of BA as S2.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CC8DF0-154E-8AB1-2E52-EB06DAFB9276}"/>
              </a:ext>
            </a:extLst>
          </p:cNvPr>
          <p:cNvSpPr txBox="1"/>
          <p:nvPr/>
        </p:nvSpPr>
        <p:spPr>
          <a:xfrm>
            <a:off x="807720" y="5258524"/>
            <a:ext cx="10124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= {AB, BA}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recursive call to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(S1, A, B)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(S2 ,B, A)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67BBD8-0F72-1DD1-88EE-D7F75A201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158" y="2536620"/>
            <a:ext cx="6554980" cy="255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8100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HULL: Example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24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6ECBC-6028-9325-5C5F-39318F459732}"/>
              </a:ext>
            </a:extLst>
          </p:cNvPr>
          <p:cNvSpPr txBox="1"/>
          <p:nvPr/>
        </p:nvSpPr>
        <p:spPr>
          <a:xfrm>
            <a:off x="807720" y="1473815"/>
            <a:ext cx="7340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(S1 ,A, B)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point C orthogonally farthest from line AB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AC41D-F938-F4A0-0FEB-5F3CAD7A145B}"/>
              </a:ext>
            </a:extLst>
          </p:cNvPr>
          <p:cNvSpPr txBox="1"/>
          <p:nvPr/>
        </p:nvSpPr>
        <p:spPr>
          <a:xfrm>
            <a:off x="807720" y="4725134"/>
            <a:ext cx="981964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= Solution – { AB } ∪ {AC, CB}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{AC, CB, BA}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regions X0, X1 and X2 as shown in above figure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recursive calls: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(X1, A, C)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(X2, C, B)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1371C8-8B89-7972-DBA1-2BCF05075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557" y="2418080"/>
            <a:ext cx="5437723" cy="225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7937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HULL: Example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25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71FCF0-8CCA-7586-361E-369B3F2AE485}"/>
              </a:ext>
            </a:extLst>
          </p:cNvPr>
          <p:cNvSpPr txBox="1"/>
          <p:nvPr/>
        </p:nvSpPr>
        <p:spPr>
          <a:xfrm>
            <a:off x="807720" y="1423015"/>
            <a:ext cx="87304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(X1, A, C)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point D orthogonally farthest from line AC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0BDFC-EB9A-0682-CF39-323B1CFF4BF8}"/>
              </a:ext>
            </a:extLst>
          </p:cNvPr>
          <p:cNvSpPr txBox="1"/>
          <p:nvPr/>
        </p:nvSpPr>
        <p:spPr>
          <a:xfrm>
            <a:off x="807720" y="3676590"/>
            <a:ext cx="92100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= Solution – {AC} ∪ {AD, DC}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{AD, DC, CB, BA}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regions X0, X1 and X2 as shown in above figure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recursive calls: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(X1, A, D)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(X2, D, C)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X1 and X2 sets are empty, so the algorithm returns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F25EB8-7CBD-FD57-A984-21E8E66EF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59" y="1327625"/>
            <a:ext cx="5086621" cy="309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4693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HULL: Example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26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77C36-AAE2-8265-B65D-A6717888F691}"/>
              </a:ext>
            </a:extLst>
          </p:cNvPr>
          <p:cNvSpPr txBox="1"/>
          <p:nvPr/>
        </p:nvSpPr>
        <p:spPr>
          <a:xfrm>
            <a:off x="807720" y="1534775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(X2, C, B)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point E orthogonally farthest from line CB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FA2C74-5671-0139-9AB3-A977E05936CE}"/>
              </a:ext>
            </a:extLst>
          </p:cNvPr>
          <p:cNvSpPr txBox="1"/>
          <p:nvPr/>
        </p:nvSpPr>
        <p:spPr>
          <a:xfrm>
            <a:off x="807720" y="2876402"/>
            <a:ext cx="780796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= Solution – {CB} ∪ {CE, EB}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{AD, DC, CE, EB, BA}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regions X0, X1, and X2 as shown in Fig. 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recursive calls: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(X1, C, E)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(X2, E, B).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X1 and X2 sets are empty, so the algorithm returns Now we will explore the points in S2, on the right-hand side of the line BA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F561B4-FA36-182E-3738-4201F998C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64" y="1365777"/>
            <a:ext cx="4468138" cy="271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0245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HULL: Example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27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AF372-8978-4C33-2942-518C9EB89A76}"/>
              </a:ext>
            </a:extLst>
          </p:cNvPr>
          <p:cNvSpPr txBox="1"/>
          <p:nvPr/>
        </p:nvSpPr>
        <p:spPr>
          <a:xfrm>
            <a:off x="807720" y="1677015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 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(S2 ,B, A)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point F orthogonally farthest from line BA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A5F8C7-F8EE-CC69-F20C-2A05D52273E6}"/>
              </a:ext>
            </a:extLst>
          </p:cNvPr>
          <p:cNvSpPr txBox="1"/>
          <p:nvPr/>
        </p:nvSpPr>
        <p:spPr>
          <a:xfrm>
            <a:off x="807720" y="3494028"/>
            <a:ext cx="7645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= Solution – {BA} ∪ {BF, FA}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{AD, DC, CE, EB, BF, FA}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regions X0, X1 and X2 as shown in above figure.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recursive calls 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(X1, B, F)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(X2, F, A)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X1 set is empty, so call to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(X1, B, F) returns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963D83-6F49-7505-7325-CAE8B14A0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720" y="1188720"/>
            <a:ext cx="5092282" cy="339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7865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HULL: Example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28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B78C1-DCD9-65A9-2E27-EF89B21749C3}"/>
              </a:ext>
            </a:extLst>
          </p:cNvPr>
          <p:cNvSpPr txBox="1"/>
          <p:nvPr/>
        </p:nvSpPr>
        <p:spPr>
          <a:xfrm>
            <a:off x="807720" y="1555095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 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(X2, F, A)     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point G orthogonally farthest from line FA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D0C13-671E-1489-D777-24098BED2A70}"/>
              </a:ext>
            </a:extLst>
          </p:cNvPr>
          <p:cNvSpPr txBox="1"/>
          <p:nvPr/>
        </p:nvSpPr>
        <p:spPr>
          <a:xfrm>
            <a:off x="701040" y="2902844"/>
            <a:ext cx="768096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= Solution – {FA} ∪ {FG, GA}</a:t>
            </a:r>
          </a:p>
          <a:p>
            <a:pPr algn="just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{AD, DC, CE, EB, BF, FG, GA}</a:t>
            </a:r>
          </a:p>
          <a:p>
            <a:pPr algn="just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recursive calls: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(X1, F, G)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(X2, G, A).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X1 and X2 sets are empty, so the algorithm returns. 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no more recursive calls are left. 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polygon with edges (AD, DC, CE, EB, BF, FG, GA) is the convex hull of given points.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6AC755-41D6-6A52-785A-C2B49C011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1133241"/>
            <a:ext cx="3862922" cy="304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7348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HULL: Applications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29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DCA16-046F-A769-5368-F74717CF7098}"/>
              </a:ext>
            </a:extLst>
          </p:cNvPr>
          <p:cNvSpPr txBox="1"/>
          <p:nvPr/>
        </p:nvSpPr>
        <p:spPr>
          <a:xfrm>
            <a:off x="3586480" y="1313934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avoidance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Box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Analysis</a:t>
            </a:r>
          </a:p>
        </p:txBody>
      </p:sp>
    </p:spTree>
    <p:extLst>
      <p:ext uri="{BB962C8B-B14F-4D97-AF65-F5344CB8AC3E}">
        <p14:creationId xmlns:p14="http://schemas.microsoft.com/office/powerpoint/2010/main" val="196339721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altLang="en-US" sz="3600" dirty="0">
                <a:solidFill>
                  <a:srgbClr val="9E189E"/>
                </a:solidFill>
              </a:rPr>
              <a:t>Strassens’s Matrix Multiplication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48F46-B77A-864A-1AE9-59F0FC998DE1}"/>
              </a:ext>
            </a:extLst>
          </p:cNvPr>
          <p:cNvSpPr txBox="1"/>
          <p:nvPr/>
        </p:nvSpPr>
        <p:spPr>
          <a:xfrm>
            <a:off x="807720" y="1039813"/>
            <a:ext cx="880364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endParaRPr lang="tr-TR" altLang="en-US" sz="2800" dirty="0"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tr-TR" altLang="en-US" sz="2800" dirty="0">
                <a:latin typeface="Times New Roman" panose="02020603050405020304" pitchFamily="18" charset="0"/>
              </a:rPr>
              <a:t>Strassen showed that 2x2 matrix multiplication can be accomplished in  7 multiplication and 18 additions or subtractions. </a:t>
            </a:r>
            <a:r>
              <a:rPr lang="tr-TR" altLang="en-US" sz="2000" b="1" dirty="0">
                <a:latin typeface="Times New Roman" panose="02020603050405020304" pitchFamily="18" charset="0"/>
              </a:rPr>
              <a:t>.(2</a:t>
            </a:r>
            <a:r>
              <a:rPr lang="tr-TR" altLang="en-US" sz="2000" b="1" baseline="30000" dirty="0">
                <a:latin typeface="Times New Roman" panose="02020603050405020304" pitchFamily="18" charset="0"/>
              </a:rPr>
              <a:t>log</a:t>
            </a:r>
            <a:r>
              <a:rPr lang="tr-TR" altLang="en-US" sz="2000" b="1" baseline="-25000" dirty="0">
                <a:latin typeface="Times New Roman" panose="02020603050405020304" pitchFamily="18" charset="0"/>
              </a:rPr>
              <a:t>2</a:t>
            </a:r>
            <a:r>
              <a:rPr lang="tr-TR" altLang="en-US" sz="2000" b="1" baseline="30000" dirty="0">
                <a:latin typeface="Times New Roman" panose="02020603050405020304" pitchFamily="18" charset="0"/>
              </a:rPr>
              <a:t>7</a:t>
            </a:r>
            <a:r>
              <a:rPr lang="tr-TR" altLang="en-US" sz="2000" b="1" dirty="0">
                <a:latin typeface="Times New Roman" panose="02020603050405020304" pitchFamily="18" charset="0"/>
              </a:rPr>
              <a:t> =2</a:t>
            </a:r>
            <a:r>
              <a:rPr lang="tr-TR" altLang="en-US" sz="2000" b="1" baseline="30000" dirty="0">
                <a:latin typeface="Times New Roman" panose="02020603050405020304" pitchFamily="18" charset="0"/>
              </a:rPr>
              <a:t>2.807</a:t>
            </a:r>
            <a:r>
              <a:rPr lang="tr-TR" altLang="en-US" sz="2000" b="1" dirty="0">
                <a:latin typeface="Times New Roman" panose="02020603050405020304" pitchFamily="18" charset="0"/>
              </a:rPr>
              <a:t>)</a:t>
            </a:r>
            <a:endParaRPr lang="tr-TR" altLang="en-US" sz="2800" b="1" dirty="0">
              <a:latin typeface="Times New Roman" panose="02020603050405020304" pitchFamily="18" charset="0"/>
            </a:endParaRPr>
          </a:p>
          <a:p>
            <a:pPr algn="just" eaLnBrk="1" hangingPunct="1"/>
            <a:endParaRPr lang="tr-TR" altLang="en-US" sz="2800" dirty="0"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tr-TR" altLang="en-US" sz="2800" dirty="0">
                <a:latin typeface="Times New Roman" panose="02020603050405020304" pitchFamily="18" charset="0"/>
              </a:rPr>
              <a:t>This </a:t>
            </a:r>
            <a:r>
              <a:rPr lang="en-IN" altLang="en-US" sz="2800" dirty="0">
                <a:latin typeface="Times New Roman" panose="02020603050405020304" pitchFamily="18" charset="0"/>
              </a:rPr>
              <a:t>reduction</a:t>
            </a:r>
            <a:r>
              <a:rPr lang="tr-TR" altLang="en-US" sz="2800" dirty="0">
                <a:latin typeface="Times New Roman" panose="02020603050405020304" pitchFamily="18" charset="0"/>
              </a:rPr>
              <a:t> can be done by </a:t>
            </a:r>
            <a:r>
              <a:rPr lang="en-US" altLang="en-US" sz="2800" dirty="0">
                <a:latin typeface="Times New Roman" panose="02020603050405020304" pitchFamily="18" charset="0"/>
              </a:rPr>
              <a:t>Divide and Conquer Approach</a:t>
            </a:r>
            <a:r>
              <a:rPr lang="tr-TR" altLang="en-US" sz="2800" dirty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597208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kumimoji="0" lang="en-IN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TASKS END OF LECTURE LEARNING (TELL):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30</a:t>
            </a:fld>
            <a:endParaRPr lang="en-I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53A0CF-2EF5-0D0F-8D6D-2D3074536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4" y="1744345"/>
            <a:ext cx="8768623" cy="16846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C94E36-A23E-4ECF-C8AF-37F50929533F}"/>
              </a:ext>
            </a:extLst>
          </p:cNvPr>
          <p:cNvSpPr txBox="1"/>
          <p:nvPr/>
        </p:nvSpPr>
        <p:spPr>
          <a:xfrm>
            <a:off x="807720" y="1370268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TASK 1: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CF0413-C9F3-2BD9-BF6E-2D3CCFA20EA6}"/>
              </a:ext>
            </a:extLst>
          </p:cNvPr>
          <p:cNvSpPr txBox="1"/>
          <p:nvPr/>
        </p:nvSpPr>
        <p:spPr>
          <a:xfrm>
            <a:off x="885824" y="3323242"/>
            <a:ext cx="9812656" cy="197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TASK 2: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Multiply given two matrices A and B using Strassen’s approach, where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b="1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3D9B16-44F9-5EF8-409A-90753938F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4" y="4308929"/>
            <a:ext cx="5372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4244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679450" y="1311275"/>
            <a:ext cx="10515600" cy="2010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IN" sz="2400" b="1" i="1" dirty="0"/>
              <a:t>Fundamentals of Computer Algorithms</a:t>
            </a:r>
            <a:r>
              <a:rPr lang="en-IN" sz="2400" dirty="0"/>
              <a:t> 2nd Edition (2008) by </a:t>
            </a:r>
            <a:r>
              <a:rPr lang="en-IN" sz="2400" b="1" i="1" dirty="0"/>
              <a:t>Horowitz, </a:t>
            </a:r>
            <a:r>
              <a:rPr lang="en-IN" sz="2400" b="1" i="1" dirty="0" err="1"/>
              <a:t>Sahni</a:t>
            </a:r>
            <a:r>
              <a:rPr lang="en-IN" sz="2400" b="1" i="1" dirty="0"/>
              <a:t> and </a:t>
            </a:r>
            <a:r>
              <a:rPr lang="en-IN" sz="2400" b="1" i="1" dirty="0" err="1"/>
              <a:t>Rajasekaran</a:t>
            </a:r>
            <a:endParaRPr lang="en-US" sz="2400" b="1" i="1" dirty="0"/>
          </a:p>
          <a:p>
            <a:pPr lvl="0"/>
            <a:r>
              <a:rPr lang="en-IN" sz="2400" b="1" i="1" dirty="0"/>
              <a:t>Introduction to Algorithms</a:t>
            </a:r>
            <a:r>
              <a:rPr lang="en-IN" sz="2400" dirty="0"/>
              <a:t> 3rd Edition (2012) by </a:t>
            </a:r>
            <a:r>
              <a:rPr lang="en-IN" sz="2400" b="1" i="1" dirty="0"/>
              <a:t>Thomas H </a:t>
            </a:r>
            <a:r>
              <a:rPr lang="en-IN" sz="2400" b="1" i="1" dirty="0" err="1"/>
              <a:t>Cormen</a:t>
            </a:r>
            <a:r>
              <a:rPr lang="en-IN" sz="2400" b="1" i="1" dirty="0"/>
              <a:t>, Charles E </a:t>
            </a:r>
            <a:r>
              <a:rPr lang="en-IN" sz="2400" b="1" i="1" dirty="0" err="1"/>
              <a:t>Lieserson</a:t>
            </a:r>
            <a:r>
              <a:rPr lang="en-IN" sz="2400" b="1" i="1" dirty="0"/>
              <a:t>, Ronald</a:t>
            </a:r>
            <a:endParaRPr lang="en-US" sz="2400" b="1" i="1" dirty="0"/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8276" y="198000"/>
            <a:ext cx="8518525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31</a:t>
            </a:fld>
            <a:endParaRPr lang="en-IN" alt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4686919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3427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0527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/>
          <p:nvPr/>
        </p:nvSpPr>
        <p:spPr>
          <a:xfrm>
            <a:off x="1485903" y="2249318"/>
            <a:ext cx="10725148" cy="12306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3" name="Diamond 6"/>
          <p:cNvSpPr/>
          <p:nvPr/>
        </p:nvSpPr>
        <p:spPr>
          <a:xfrm>
            <a:off x="2898775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14005" y="5394447"/>
            <a:ext cx="32103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IN">
                <a:latin typeface="Casper" panose="02000506000000020004" pitchFamily="2" charset="0"/>
                <a:cs typeface="Segoe UI" panose="020B0502040204020203" pitchFamily="34" charset="0"/>
              </a:rPr>
              <a:t>vikash.e13657@cumail.in</a:t>
            </a:r>
            <a:endParaRPr lang="en-IN" dirty="0"/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33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3FCF91-FF2B-433B-9D07-B9AC1F3B8F7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6B978-B190-4C50-9E63-867726A5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728E-43AE-4451-80F7-B89DA2C4D8B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3600" b="1" dirty="0">
                <a:latin typeface="Times New Roman" panose="02020603050405020304" pitchFamily="18" charset="0"/>
              </a:rPr>
              <a:t>Divide-and-conquer</a:t>
            </a:r>
            <a:endParaRPr lang="en-IN" sz="3600" b="1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4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0016F-B208-F319-8B9B-259C113E7C6B}"/>
              </a:ext>
            </a:extLst>
          </p:cNvPr>
          <p:cNvSpPr txBox="1"/>
          <p:nvPr/>
        </p:nvSpPr>
        <p:spPr>
          <a:xfrm>
            <a:off x="807720" y="1194542"/>
            <a:ext cx="9535160" cy="3360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9E189E"/>
                </a:solidFill>
                <a:latin typeface="Times New Roman" panose="02020603050405020304" pitchFamily="18" charset="0"/>
              </a:rPr>
              <a:t>Divide-and-conquer</a:t>
            </a:r>
            <a:r>
              <a:rPr lang="en-US" altLang="en-US" sz="2800" dirty="0">
                <a:latin typeface="Times New Roman" panose="02020603050405020304" pitchFamily="18" charset="0"/>
              </a:rPr>
              <a:t> is a general algorithm design paradigm: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9E189E"/>
                </a:solidFill>
                <a:latin typeface="Times New Roman" panose="02020603050405020304" pitchFamily="18" charset="0"/>
              </a:rPr>
              <a:t>Divide</a:t>
            </a:r>
            <a:r>
              <a:rPr lang="en-US" altLang="en-US" sz="2400" dirty="0">
                <a:latin typeface="Times New Roman" panose="02020603050405020304" pitchFamily="18" charset="0"/>
              </a:rPr>
              <a:t>: divide the input data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S</a:t>
            </a:r>
            <a:r>
              <a:rPr lang="en-US" altLang="en-US" sz="2400" dirty="0">
                <a:latin typeface="Times New Roman" panose="02020603050405020304" pitchFamily="18" charset="0"/>
              </a:rPr>
              <a:t> into two or more disjoint subsets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S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, S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, …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9E189E"/>
                </a:solidFill>
                <a:latin typeface="Times New Roman" panose="02020603050405020304" pitchFamily="18" charset="0"/>
              </a:rPr>
              <a:t>Recur</a:t>
            </a:r>
            <a:r>
              <a:rPr lang="en-US" altLang="en-US" sz="2400" dirty="0">
                <a:latin typeface="Times New Roman" panose="02020603050405020304" pitchFamily="18" charset="0"/>
              </a:rPr>
              <a:t>: solve the subproblems recursively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9E189E"/>
                </a:solidFill>
                <a:latin typeface="Times New Roman" panose="02020603050405020304" pitchFamily="18" charset="0"/>
              </a:rPr>
              <a:t>Conquer</a:t>
            </a:r>
            <a:r>
              <a:rPr lang="en-US" altLang="en-US" sz="2400" dirty="0">
                <a:latin typeface="Times New Roman" panose="02020603050405020304" pitchFamily="18" charset="0"/>
              </a:rPr>
              <a:t>: combine the solutions for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S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,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S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, …, into a solution for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S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The base case for the recursion is subproblems of constant size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Analysis can be done using </a:t>
            </a:r>
            <a:r>
              <a:rPr lang="en-US" altLang="en-US" sz="2800" b="1" dirty="0">
                <a:solidFill>
                  <a:srgbClr val="9E189E"/>
                </a:solidFill>
                <a:latin typeface="Times New Roman" panose="02020603050405020304" pitchFamily="18" charset="0"/>
              </a:rPr>
              <a:t>recurrence equations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tr-TR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669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3200" dirty="0">
                <a:solidFill>
                  <a:srgbClr val="9E189E"/>
                </a:solidFill>
                <a:latin typeface="Times New Roman" panose="02020603050405020304" pitchFamily="18" charset="0"/>
              </a:rPr>
              <a:t>Di</a:t>
            </a:r>
            <a:r>
              <a:rPr lang="en-US" altLang="en-US" sz="3200" dirty="0">
                <a:solidFill>
                  <a:srgbClr val="9E18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 and Conquer Matrix Multiply</a:t>
            </a:r>
            <a:endParaRPr lang="en-IN" sz="6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5</a:t>
            </a:fld>
            <a:endParaRPr lang="en-IN" alt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58C750CB-55C8-C578-1260-DE343D844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329" y="2303463"/>
            <a:ext cx="80772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3700" dirty="0">
                <a:cs typeface="Tahoma" panose="020B0604030504040204" pitchFamily="34" charset="0"/>
                <a:sym typeface="Symbol" panose="05050102010706020507" pitchFamily="18" charset="2"/>
              </a:rPr>
              <a:t>    A</a:t>
            </a:r>
            <a:r>
              <a:rPr lang="en-US" altLang="en-US" sz="3700" b="1" dirty="0">
                <a:cs typeface="Tahoma" panose="020B0604030504040204" pitchFamily="34" charset="0"/>
                <a:sym typeface="Symbol" panose="05050102010706020507" pitchFamily="18" charset="2"/>
              </a:rPr>
              <a:t>           </a:t>
            </a:r>
            <a:r>
              <a:rPr lang="en-US" altLang="en-US" sz="3700" dirty="0">
                <a:cs typeface="Tahoma" panose="020B0604030504040204" pitchFamily="34" charset="0"/>
                <a:sym typeface="Symbol" panose="05050102010706020507" pitchFamily="18" charset="2"/>
              </a:rPr>
              <a:t>B</a:t>
            </a:r>
            <a:r>
              <a:rPr lang="en-US" altLang="en-US" sz="3700" b="1" dirty="0">
                <a:cs typeface="Tahoma" panose="020B0604030504040204" pitchFamily="34" charset="0"/>
                <a:sym typeface="Symbol" panose="05050102010706020507" pitchFamily="18" charset="2"/>
              </a:rPr>
              <a:t>     </a:t>
            </a:r>
            <a:r>
              <a:rPr lang="en-US" altLang="en-US" sz="3700" dirty="0">
                <a:cs typeface="Tahoma" panose="020B0604030504040204" pitchFamily="34" charset="0"/>
                <a:sym typeface="Symbol" panose="05050102010706020507" pitchFamily="18" charset="2"/>
              </a:rPr>
              <a:t>=             R</a:t>
            </a:r>
          </a:p>
        </p:txBody>
      </p:sp>
      <p:graphicFrame>
        <p:nvGraphicFramePr>
          <p:cNvPr id="14" name="Group 4">
            <a:extLst>
              <a:ext uri="{FF2B5EF4-FFF2-40B4-BE49-F238E27FC236}">
                <a16:creationId xmlns:a16="http://schemas.microsoft.com/office/drawing/2014/main" id="{A67B7CF9-961F-E220-4FC2-D194CA87ADAD}"/>
              </a:ext>
            </a:extLst>
          </p:cNvPr>
          <p:cNvGraphicFramePr>
            <a:graphicFrameLocks noGrp="1"/>
          </p:cNvGraphicFramePr>
          <p:nvPr/>
        </p:nvGraphicFramePr>
        <p:xfrm>
          <a:off x="1231900" y="3340100"/>
          <a:ext cx="1614488" cy="1422400"/>
        </p:xfrm>
        <a:graphic>
          <a:graphicData uri="http://schemas.openxmlformats.org/drawingml/2006/table">
            <a:tbl>
              <a:tblPr/>
              <a:tblGrid>
                <a:gridCol w="808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35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44">
            <a:extLst>
              <a:ext uri="{FF2B5EF4-FFF2-40B4-BE49-F238E27FC236}">
                <a16:creationId xmlns:a16="http://schemas.microsoft.com/office/drawing/2014/main" id="{3ACBAD78-C99C-FCE9-37C6-DE7EA73B7879}"/>
              </a:ext>
            </a:extLst>
          </p:cNvPr>
          <p:cNvGraphicFramePr>
            <a:graphicFrameLocks noGrp="1"/>
          </p:cNvGraphicFramePr>
          <p:nvPr/>
        </p:nvGraphicFramePr>
        <p:xfrm>
          <a:off x="3289300" y="3314700"/>
          <a:ext cx="1614488" cy="1447800"/>
        </p:xfrm>
        <a:graphic>
          <a:graphicData uri="http://schemas.openxmlformats.org/drawingml/2006/table">
            <a:tbl>
              <a:tblPr/>
              <a:tblGrid>
                <a:gridCol w="808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35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43">
            <a:extLst>
              <a:ext uri="{FF2B5EF4-FFF2-40B4-BE49-F238E27FC236}">
                <a16:creationId xmlns:a16="http://schemas.microsoft.com/office/drawing/2014/main" id="{37586E14-5218-2427-A0EF-D46D624E0399}"/>
              </a:ext>
            </a:extLst>
          </p:cNvPr>
          <p:cNvGraphicFramePr>
            <a:graphicFrameLocks noGrp="1"/>
          </p:cNvGraphicFramePr>
          <p:nvPr/>
        </p:nvGraphicFramePr>
        <p:xfrm>
          <a:off x="5194300" y="3314700"/>
          <a:ext cx="4419600" cy="14224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35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+A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+A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+A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+A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 Box 37">
            <a:extLst>
              <a:ext uri="{FF2B5EF4-FFF2-40B4-BE49-F238E27FC236}">
                <a16:creationId xmlns:a16="http://schemas.microsoft.com/office/drawing/2014/main" id="{5F2855B3-0957-57FE-4F5F-3717DE280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100" y="3835400"/>
            <a:ext cx="4413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65000"/>
              </a:lnSpc>
              <a:spcBef>
                <a:spcPct val="20000"/>
              </a:spcBef>
            </a:pPr>
            <a:r>
              <a:rPr lang="en-US" altLang="en-US" sz="3700" b="1">
                <a:cs typeface="Tahoma" panose="020B0604030504040204" pitchFamily="34" charset="0"/>
                <a:sym typeface="Symbol" panose="05050102010706020507" pitchFamily="18" charset="2"/>
              </a:rPr>
              <a:t></a:t>
            </a:r>
            <a:endParaRPr lang="en-US" altLang="en-US" sz="3700" b="1"/>
          </a:p>
        </p:txBody>
      </p:sp>
      <p:sp>
        <p:nvSpPr>
          <p:cNvPr id="18" name="Text Box 38">
            <a:extLst>
              <a:ext uri="{FF2B5EF4-FFF2-40B4-BE49-F238E27FC236}">
                <a16:creationId xmlns:a16="http://schemas.microsoft.com/office/drawing/2014/main" id="{8651114F-2EB3-0CB9-913D-6B125CC12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300" y="3848100"/>
            <a:ext cx="4413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en-US" sz="3700">
                <a:cs typeface="Tahoma" panose="020B0604030504040204" pitchFamily="34" charset="0"/>
                <a:sym typeface="Symbol" panose="05050102010706020507" pitchFamily="18" charset="2"/>
              </a:rPr>
              <a:t>=</a:t>
            </a:r>
            <a:endParaRPr lang="en-US" altLang="en-US" sz="3700"/>
          </a:p>
        </p:txBody>
      </p:sp>
      <p:sp>
        <p:nvSpPr>
          <p:cNvPr id="19" name="Rectangle 45">
            <a:extLst>
              <a:ext uri="{FF2B5EF4-FFF2-40B4-BE49-F238E27FC236}">
                <a16:creationId xmlns:a16="http://schemas.microsoft.com/office/drawing/2014/main" id="{A7076362-CBA2-FDE7-7B51-EEDFCDFA9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4838700"/>
            <a:ext cx="8382000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Divide matrices into sub-matrices: A</a:t>
            </a:r>
            <a:r>
              <a:rPr lang="en-US" altLang="en-US" baseline="-25000" dirty="0">
                <a:latin typeface="Times New Roman" panose="02020603050405020304" pitchFamily="18" charset="0"/>
              </a:rPr>
              <a:t>0 </a:t>
            </a:r>
            <a:r>
              <a:rPr lang="en-US" altLang="en-US" dirty="0">
                <a:latin typeface="Times New Roman" panose="02020603050405020304" pitchFamily="18" charset="0"/>
              </a:rPr>
              <a:t>, A</a:t>
            </a:r>
            <a:r>
              <a:rPr lang="en-US" altLang="en-US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, A</a:t>
            </a:r>
            <a:r>
              <a:rPr lang="en-US" altLang="en-US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etc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Use blocked matrix multiply equations</a:t>
            </a:r>
            <a:endParaRPr lang="tr-TR" altLang="en-US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Recursively multiply sub-matrices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7145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E18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Divide and Conquer Matrix Multiply</a:t>
            </a:r>
            <a:endParaRPr lang="en-IN" sz="54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6</a:t>
            </a:fld>
            <a:endParaRPr lang="en-I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2E5AA0-6F7C-425C-0F47-95FD58FAFD14}"/>
              </a:ext>
            </a:extLst>
          </p:cNvPr>
          <p:cNvSpPr txBox="1">
            <a:spLocks noChangeArrowheads="1"/>
          </p:cNvSpPr>
          <p:nvPr/>
        </p:nvSpPr>
        <p:spPr>
          <a:xfrm>
            <a:off x="1638300" y="1384300"/>
            <a:ext cx="8686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altLang="en-US" dirty="0">
              <a:solidFill>
                <a:srgbClr val="9E189E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0F3294E-C333-B049-9102-514A15B5A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3962400"/>
            <a:ext cx="4413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65000"/>
              </a:lnSpc>
              <a:spcBef>
                <a:spcPct val="20000"/>
              </a:spcBef>
            </a:pPr>
            <a:r>
              <a:rPr lang="en-US" altLang="en-US" sz="3700" b="1">
                <a:cs typeface="Tahoma" panose="020B0604030504040204" pitchFamily="34" charset="0"/>
                <a:sym typeface="Symbol" panose="05050102010706020507" pitchFamily="18" charset="2"/>
              </a:rPr>
              <a:t></a:t>
            </a:r>
            <a:endParaRPr lang="en-US" altLang="en-US" sz="3700" b="1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C19563C-B337-5911-F4C8-0AE0351C0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962400"/>
            <a:ext cx="4413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en-US" sz="3700">
                <a:cs typeface="Tahoma" panose="020B0604030504040204" pitchFamily="34" charset="0"/>
                <a:sym typeface="Symbol" panose="05050102010706020507" pitchFamily="18" charset="2"/>
              </a:rPr>
              <a:t>=</a:t>
            </a:r>
            <a:endParaRPr lang="en-US" altLang="en-US" sz="3700"/>
          </a:p>
        </p:txBody>
      </p:sp>
      <p:graphicFrame>
        <p:nvGraphicFramePr>
          <p:cNvPr id="7" name="Group 5">
            <a:extLst>
              <a:ext uri="{FF2B5EF4-FFF2-40B4-BE49-F238E27FC236}">
                <a16:creationId xmlns:a16="http://schemas.microsoft.com/office/drawing/2014/main" id="{662DB0C6-997C-4627-F7FF-50480158E734}"/>
              </a:ext>
            </a:extLst>
          </p:cNvPr>
          <p:cNvGraphicFramePr>
            <a:graphicFrameLocks noGrp="1"/>
          </p:cNvGraphicFramePr>
          <p:nvPr/>
        </p:nvGraphicFramePr>
        <p:xfrm>
          <a:off x="2247900" y="3822700"/>
          <a:ext cx="762000" cy="68897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5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932" marB="459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1">
            <a:extLst>
              <a:ext uri="{FF2B5EF4-FFF2-40B4-BE49-F238E27FC236}">
                <a16:creationId xmlns:a16="http://schemas.microsoft.com/office/drawing/2014/main" id="{DEEAC234-F6A5-3B59-7180-9367336EC1EE}"/>
              </a:ext>
            </a:extLst>
          </p:cNvPr>
          <p:cNvGraphicFramePr>
            <a:graphicFrameLocks noGrp="1"/>
          </p:cNvGraphicFramePr>
          <p:nvPr/>
        </p:nvGraphicFramePr>
        <p:xfrm>
          <a:off x="4305300" y="3822700"/>
          <a:ext cx="762000" cy="68897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5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932" marB="459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17">
            <a:extLst>
              <a:ext uri="{FF2B5EF4-FFF2-40B4-BE49-F238E27FC236}">
                <a16:creationId xmlns:a16="http://schemas.microsoft.com/office/drawing/2014/main" id="{5A487E3A-3210-411D-C530-890DD061C7D4}"/>
              </a:ext>
            </a:extLst>
          </p:cNvPr>
          <p:cNvGraphicFramePr>
            <a:graphicFrameLocks noGrp="1"/>
          </p:cNvGraphicFramePr>
          <p:nvPr/>
        </p:nvGraphicFramePr>
        <p:xfrm>
          <a:off x="7277100" y="3822700"/>
          <a:ext cx="1447800" cy="688975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5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b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932" marB="459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 Box 23">
            <a:extLst>
              <a:ext uri="{FF2B5EF4-FFF2-40B4-BE49-F238E27FC236}">
                <a16:creationId xmlns:a16="http://schemas.microsoft.com/office/drawing/2014/main" id="{77E7120F-48D5-4CFA-2654-59CC4D602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3060700"/>
            <a:ext cx="80772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3700" dirty="0">
                <a:cs typeface="Tahoma" panose="020B0604030504040204" pitchFamily="34" charset="0"/>
                <a:sym typeface="Symbol" panose="05050102010706020507" pitchFamily="18" charset="2"/>
              </a:rPr>
              <a:t>    A</a:t>
            </a:r>
            <a:r>
              <a:rPr lang="en-US" altLang="en-US" sz="3700" b="1" dirty="0">
                <a:cs typeface="Tahoma" panose="020B0604030504040204" pitchFamily="34" charset="0"/>
                <a:sym typeface="Symbol" panose="05050102010706020507" pitchFamily="18" charset="2"/>
              </a:rPr>
              <a:t>           </a:t>
            </a:r>
            <a:r>
              <a:rPr lang="en-US" altLang="en-US" sz="3700" dirty="0">
                <a:cs typeface="Tahoma" panose="020B0604030504040204" pitchFamily="34" charset="0"/>
                <a:sym typeface="Symbol" panose="05050102010706020507" pitchFamily="18" charset="2"/>
              </a:rPr>
              <a:t>B</a:t>
            </a:r>
            <a:r>
              <a:rPr lang="en-US" altLang="en-US" sz="3700" b="1" dirty="0">
                <a:cs typeface="Tahoma" panose="020B0604030504040204" pitchFamily="34" charset="0"/>
                <a:sym typeface="Symbol" panose="05050102010706020507" pitchFamily="18" charset="2"/>
              </a:rPr>
              <a:t>     </a:t>
            </a:r>
            <a:r>
              <a:rPr lang="en-US" altLang="en-US" sz="3700" dirty="0">
                <a:cs typeface="Tahoma" panose="020B0604030504040204" pitchFamily="34" charset="0"/>
                <a:sym typeface="Symbol" panose="05050102010706020507" pitchFamily="18" charset="2"/>
              </a:rPr>
              <a:t>=             R</a:t>
            </a:r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799E8E0A-609E-940E-6AA9-A15896C58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4868863"/>
            <a:ext cx="830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</a:rPr>
              <a:t>Terminate recursion with a simple base case</a:t>
            </a:r>
          </a:p>
        </p:txBody>
      </p:sp>
    </p:spTree>
    <p:extLst>
      <p:ext uri="{BB962C8B-B14F-4D97-AF65-F5344CB8AC3E}">
        <p14:creationId xmlns:p14="http://schemas.microsoft.com/office/powerpoint/2010/main" val="385645712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I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9E18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Strassen’s</a:t>
            </a:r>
            <a:r>
              <a:rPr kumimoji="0" lang="tr-T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9E18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Matrix Multiplication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7</a:t>
            </a:fld>
            <a:endParaRPr lang="en-I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894356-5B5B-573E-66C6-8315172A9D1E}"/>
              </a:ext>
            </a:extLst>
          </p:cNvPr>
          <p:cNvSpPr txBox="1">
            <a:spLocks noChangeArrowheads="1"/>
          </p:cNvSpPr>
          <p:nvPr/>
        </p:nvSpPr>
        <p:spPr>
          <a:xfrm>
            <a:off x="807720" y="1168400"/>
            <a:ext cx="8382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altLang="en-US" dirty="0">
              <a:solidFill>
                <a:srgbClr val="9E189E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 descr="D:\GRAFHHHH\matrix\Sunum icin\str1_files\img1_trans.gif">
            <a:extLst>
              <a:ext uri="{FF2B5EF4-FFF2-40B4-BE49-F238E27FC236}">
                <a16:creationId xmlns:a16="http://schemas.microsoft.com/office/drawing/2014/main" id="{2252D4D0-A2BD-6C4F-62BA-246B7174D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1739900"/>
            <a:ext cx="449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0DCFB4-AFA4-6AE1-E8E9-9D69FF415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" y="3041650"/>
            <a:ext cx="41910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b="1">
                <a:latin typeface="Times New Roman" panose="02020603050405020304" pitchFamily="18" charset="0"/>
              </a:rPr>
              <a:t>P</a:t>
            </a:r>
            <a:r>
              <a:rPr lang="tr-TR" altLang="en-US" b="1" baseline="-30000">
                <a:latin typeface="Times New Roman" panose="02020603050405020304" pitchFamily="18" charset="0"/>
              </a:rPr>
              <a:t>1</a:t>
            </a:r>
            <a:r>
              <a:rPr lang="tr-TR" altLang="en-US" b="1">
                <a:latin typeface="Times New Roman" panose="02020603050405020304" pitchFamily="18" charset="0"/>
              </a:rPr>
              <a:t> = (A</a:t>
            </a:r>
            <a:r>
              <a:rPr lang="tr-TR" altLang="en-US" b="1" baseline="-30000">
                <a:latin typeface="Times New Roman" panose="02020603050405020304" pitchFamily="18" charset="0"/>
              </a:rPr>
              <a:t>11</a:t>
            </a:r>
            <a:r>
              <a:rPr lang="tr-TR" altLang="en-US" b="1">
                <a:latin typeface="Times New Roman" panose="02020603050405020304" pitchFamily="18" charset="0"/>
              </a:rPr>
              <a:t>+ A</a:t>
            </a:r>
            <a:r>
              <a:rPr lang="tr-TR" altLang="en-US" b="1" baseline="-30000">
                <a:latin typeface="Times New Roman" panose="02020603050405020304" pitchFamily="18" charset="0"/>
              </a:rPr>
              <a:t>22</a:t>
            </a:r>
            <a:r>
              <a:rPr lang="tr-TR" altLang="en-US" b="1">
                <a:latin typeface="Times New Roman" panose="02020603050405020304" pitchFamily="18" charset="0"/>
              </a:rPr>
              <a:t>)(B</a:t>
            </a:r>
            <a:r>
              <a:rPr lang="tr-TR" altLang="en-US" b="1" baseline="-30000">
                <a:latin typeface="Times New Roman" panose="02020603050405020304" pitchFamily="18" charset="0"/>
              </a:rPr>
              <a:t>11</a:t>
            </a:r>
            <a:r>
              <a:rPr lang="tr-TR" altLang="en-US" b="1">
                <a:latin typeface="Times New Roman" panose="02020603050405020304" pitchFamily="18" charset="0"/>
              </a:rPr>
              <a:t>+B</a:t>
            </a:r>
            <a:r>
              <a:rPr lang="tr-TR" altLang="en-US" b="1" baseline="-30000">
                <a:latin typeface="Times New Roman" panose="02020603050405020304" pitchFamily="18" charset="0"/>
              </a:rPr>
              <a:t>22</a:t>
            </a:r>
            <a:r>
              <a:rPr lang="tr-TR" altLang="en-US" b="1">
                <a:latin typeface="Times New Roman" panose="02020603050405020304" pitchFamily="18" charset="0"/>
              </a:rPr>
              <a:t>) </a:t>
            </a:r>
            <a:br>
              <a:rPr lang="tr-TR" altLang="en-US" b="1">
                <a:latin typeface="Times New Roman" panose="02020603050405020304" pitchFamily="18" charset="0"/>
              </a:rPr>
            </a:br>
            <a:r>
              <a:rPr lang="tr-TR" altLang="en-US" b="1">
                <a:latin typeface="Times New Roman" panose="02020603050405020304" pitchFamily="18" charset="0"/>
              </a:rPr>
              <a:t>P</a:t>
            </a:r>
            <a:r>
              <a:rPr lang="tr-TR" altLang="en-US" b="1" baseline="-30000">
                <a:latin typeface="Times New Roman" panose="02020603050405020304" pitchFamily="18" charset="0"/>
              </a:rPr>
              <a:t>2</a:t>
            </a:r>
            <a:r>
              <a:rPr lang="tr-TR" altLang="en-US" b="1">
                <a:latin typeface="Times New Roman" panose="02020603050405020304" pitchFamily="18" charset="0"/>
              </a:rPr>
              <a:t> = (A</a:t>
            </a:r>
            <a:r>
              <a:rPr lang="tr-TR" altLang="en-US" b="1" baseline="-30000">
                <a:latin typeface="Times New Roman" panose="02020603050405020304" pitchFamily="18" charset="0"/>
              </a:rPr>
              <a:t>21</a:t>
            </a:r>
            <a:r>
              <a:rPr lang="tr-TR" altLang="en-US" b="1">
                <a:latin typeface="Times New Roman" panose="02020603050405020304" pitchFamily="18" charset="0"/>
              </a:rPr>
              <a:t> + A</a:t>
            </a:r>
            <a:r>
              <a:rPr lang="tr-TR" altLang="en-US" b="1" baseline="-30000">
                <a:latin typeface="Times New Roman" panose="02020603050405020304" pitchFamily="18" charset="0"/>
              </a:rPr>
              <a:t>22</a:t>
            </a:r>
            <a:r>
              <a:rPr lang="tr-TR" altLang="en-US" b="1">
                <a:latin typeface="Times New Roman" panose="02020603050405020304" pitchFamily="18" charset="0"/>
              </a:rPr>
              <a:t>) * B</a:t>
            </a:r>
            <a:r>
              <a:rPr lang="tr-TR" altLang="en-US" b="1" baseline="-30000">
                <a:latin typeface="Times New Roman" panose="02020603050405020304" pitchFamily="18" charset="0"/>
              </a:rPr>
              <a:t>11</a:t>
            </a:r>
            <a:r>
              <a:rPr lang="tr-TR" altLang="en-US" b="1">
                <a:latin typeface="Times New Roman" panose="02020603050405020304" pitchFamily="18" charset="0"/>
              </a:rPr>
              <a:t> </a:t>
            </a:r>
            <a:br>
              <a:rPr lang="tr-TR" altLang="en-US" b="1">
                <a:latin typeface="Times New Roman" panose="02020603050405020304" pitchFamily="18" charset="0"/>
              </a:rPr>
            </a:br>
            <a:r>
              <a:rPr lang="tr-TR" altLang="en-US" b="1">
                <a:latin typeface="Times New Roman" panose="02020603050405020304" pitchFamily="18" charset="0"/>
              </a:rPr>
              <a:t>P</a:t>
            </a:r>
            <a:r>
              <a:rPr lang="tr-TR" altLang="en-US" b="1" baseline="-30000">
                <a:latin typeface="Times New Roman" panose="02020603050405020304" pitchFamily="18" charset="0"/>
              </a:rPr>
              <a:t>3</a:t>
            </a:r>
            <a:r>
              <a:rPr lang="tr-TR" altLang="en-US" b="1">
                <a:latin typeface="Times New Roman" panose="02020603050405020304" pitchFamily="18" charset="0"/>
              </a:rPr>
              <a:t> = A</a:t>
            </a:r>
            <a:r>
              <a:rPr lang="tr-TR" altLang="en-US" b="1" baseline="-30000">
                <a:latin typeface="Times New Roman" panose="02020603050405020304" pitchFamily="18" charset="0"/>
              </a:rPr>
              <a:t>11</a:t>
            </a:r>
            <a:r>
              <a:rPr lang="tr-TR" altLang="en-US" b="1">
                <a:latin typeface="Times New Roman" panose="02020603050405020304" pitchFamily="18" charset="0"/>
              </a:rPr>
              <a:t> * (B</a:t>
            </a:r>
            <a:r>
              <a:rPr lang="tr-TR" altLang="en-US" b="1" baseline="-30000">
                <a:latin typeface="Times New Roman" panose="02020603050405020304" pitchFamily="18" charset="0"/>
              </a:rPr>
              <a:t>12</a:t>
            </a:r>
            <a:r>
              <a:rPr lang="tr-TR" altLang="en-US" b="1">
                <a:latin typeface="Times New Roman" panose="02020603050405020304" pitchFamily="18" charset="0"/>
              </a:rPr>
              <a:t> - B</a:t>
            </a:r>
            <a:r>
              <a:rPr lang="tr-TR" altLang="en-US" b="1" baseline="-30000">
                <a:latin typeface="Times New Roman" panose="02020603050405020304" pitchFamily="18" charset="0"/>
              </a:rPr>
              <a:t>22</a:t>
            </a:r>
            <a:r>
              <a:rPr lang="tr-TR" altLang="en-US" b="1">
                <a:latin typeface="Times New Roman" panose="02020603050405020304" pitchFamily="18" charset="0"/>
              </a:rPr>
              <a:t>) </a:t>
            </a:r>
            <a:br>
              <a:rPr lang="tr-TR" altLang="en-US" b="1">
                <a:latin typeface="Times New Roman" panose="02020603050405020304" pitchFamily="18" charset="0"/>
              </a:rPr>
            </a:br>
            <a:r>
              <a:rPr lang="tr-TR" altLang="en-US" b="1">
                <a:latin typeface="Times New Roman" panose="02020603050405020304" pitchFamily="18" charset="0"/>
              </a:rPr>
              <a:t>P</a:t>
            </a:r>
            <a:r>
              <a:rPr lang="tr-TR" altLang="en-US" b="1" baseline="-30000">
                <a:latin typeface="Times New Roman" panose="02020603050405020304" pitchFamily="18" charset="0"/>
              </a:rPr>
              <a:t>4</a:t>
            </a:r>
            <a:r>
              <a:rPr lang="tr-TR" altLang="en-US" b="1">
                <a:latin typeface="Times New Roman" panose="02020603050405020304" pitchFamily="18" charset="0"/>
              </a:rPr>
              <a:t> = A</a:t>
            </a:r>
            <a:r>
              <a:rPr lang="tr-TR" altLang="en-US" b="1" baseline="-30000">
                <a:latin typeface="Times New Roman" panose="02020603050405020304" pitchFamily="18" charset="0"/>
              </a:rPr>
              <a:t>22</a:t>
            </a:r>
            <a:r>
              <a:rPr lang="tr-TR" altLang="en-US" b="1">
                <a:latin typeface="Times New Roman" panose="02020603050405020304" pitchFamily="18" charset="0"/>
              </a:rPr>
              <a:t> * (B</a:t>
            </a:r>
            <a:r>
              <a:rPr lang="tr-TR" altLang="en-US" b="1" baseline="-30000">
                <a:latin typeface="Times New Roman" panose="02020603050405020304" pitchFamily="18" charset="0"/>
              </a:rPr>
              <a:t>21</a:t>
            </a:r>
            <a:r>
              <a:rPr lang="tr-TR" altLang="en-US" b="1">
                <a:latin typeface="Times New Roman" panose="02020603050405020304" pitchFamily="18" charset="0"/>
              </a:rPr>
              <a:t> - B</a:t>
            </a:r>
            <a:r>
              <a:rPr lang="tr-TR" altLang="en-US" b="1" baseline="-30000">
                <a:latin typeface="Times New Roman" panose="02020603050405020304" pitchFamily="18" charset="0"/>
              </a:rPr>
              <a:t>11</a:t>
            </a:r>
            <a:r>
              <a:rPr lang="tr-TR" altLang="en-US" b="1">
                <a:latin typeface="Times New Roman" panose="02020603050405020304" pitchFamily="18" charset="0"/>
              </a:rPr>
              <a:t>) </a:t>
            </a:r>
            <a:br>
              <a:rPr lang="tr-TR" altLang="en-US" b="1">
                <a:latin typeface="Times New Roman" panose="02020603050405020304" pitchFamily="18" charset="0"/>
              </a:rPr>
            </a:br>
            <a:r>
              <a:rPr lang="tr-TR" altLang="en-US" b="1">
                <a:latin typeface="Times New Roman" panose="02020603050405020304" pitchFamily="18" charset="0"/>
              </a:rPr>
              <a:t>P</a:t>
            </a:r>
            <a:r>
              <a:rPr lang="tr-TR" altLang="en-US" b="1" baseline="-30000">
                <a:latin typeface="Times New Roman" panose="02020603050405020304" pitchFamily="18" charset="0"/>
              </a:rPr>
              <a:t>5</a:t>
            </a:r>
            <a:r>
              <a:rPr lang="tr-TR" altLang="en-US" b="1">
                <a:latin typeface="Times New Roman" panose="02020603050405020304" pitchFamily="18" charset="0"/>
              </a:rPr>
              <a:t> = (A</a:t>
            </a:r>
            <a:r>
              <a:rPr lang="tr-TR" altLang="en-US" b="1" baseline="-30000">
                <a:latin typeface="Times New Roman" panose="02020603050405020304" pitchFamily="18" charset="0"/>
              </a:rPr>
              <a:t>11</a:t>
            </a:r>
            <a:r>
              <a:rPr lang="tr-TR" altLang="en-US" b="1">
                <a:latin typeface="Times New Roman" panose="02020603050405020304" pitchFamily="18" charset="0"/>
              </a:rPr>
              <a:t> + A</a:t>
            </a:r>
            <a:r>
              <a:rPr lang="tr-TR" altLang="en-US" b="1" baseline="-30000">
                <a:latin typeface="Times New Roman" panose="02020603050405020304" pitchFamily="18" charset="0"/>
              </a:rPr>
              <a:t>12</a:t>
            </a:r>
            <a:r>
              <a:rPr lang="tr-TR" altLang="en-US" b="1">
                <a:latin typeface="Times New Roman" panose="02020603050405020304" pitchFamily="18" charset="0"/>
              </a:rPr>
              <a:t>) * B</a:t>
            </a:r>
            <a:r>
              <a:rPr lang="tr-TR" altLang="en-US" b="1" baseline="-30000">
                <a:latin typeface="Times New Roman" panose="02020603050405020304" pitchFamily="18" charset="0"/>
              </a:rPr>
              <a:t>22</a:t>
            </a:r>
            <a:r>
              <a:rPr lang="tr-TR" altLang="en-US" b="1">
                <a:latin typeface="Times New Roman" panose="02020603050405020304" pitchFamily="18" charset="0"/>
              </a:rPr>
              <a:t> </a:t>
            </a:r>
            <a:br>
              <a:rPr lang="tr-TR" altLang="en-US" b="1">
                <a:latin typeface="Times New Roman" panose="02020603050405020304" pitchFamily="18" charset="0"/>
              </a:rPr>
            </a:br>
            <a:r>
              <a:rPr lang="tr-TR" altLang="en-US" b="1">
                <a:latin typeface="Times New Roman" panose="02020603050405020304" pitchFamily="18" charset="0"/>
              </a:rPr>
              <a:t>P</a:t>
            </a:r>
            <a:r>
              <a:rPr lang="tr-TR" altLang="en-US" b="1" baseline="-30000">
                <a:latin typeface="Times New Roman" panose="02020603050405020304" pitchFamily="18" charset="0"/>
              </a:rPr>
              <a:t>6</a:t>
            </a:r>
            <a:r>
              <a:rPr lang="tr-TR" altLang="en-US" b="1">
                <a:latin typeface="Times New Roman" panose="02020603050405020304" pitchFamily="18" charset="0"/>
              </a:rPr>
              <a:t> = (A</a:t>
            </a:r>
            <a:r>
              <a:rPr lang="tr-TR" altLang="en-US" b="1" baseline="-30000">
                <a:latin typeface="Times New Roman" panose="02020603050405020304" pitchFamily="18" charset="0"/>
              </a:rPr>
              <a:t>21</a:t>
            </a:r>
            <a:r>
              <a:rPr lang="tr-TR" altLang="en-US" b="1">
                <a:latin typeface="Times New Roman" panose="02020603050405020304" pitchFamily="18" charset="0"/>
              </a:rPr>
              <a:t> - A</a:t>
            </a:r>
            <a:r>
              <a:rPr lang="tr-TR" altLang="en-US" b="1" baseline="-30000">
                <a:latin typeface="Times New Roman" panose="02020603050405020304" pitchFamily="18" charset="0"/>
              </a:rPr>
              <a:t>11</a:t>
            </a:r>
            <a:r>
              <a:rPr lang="tr-TR" altLang="en-US" b="1">
                <a:latin typeface="Times New Roman" panose="02020603050405020304" pitchFamily="18" charset="0"/>
              </a:rPr>
              <a:t>) * (B</a:t>
            </a:r>
            <a:r>
              <a:rPr lang="tr-TR" altLang="en-US" b="1" baseline="-30000">
                <a:latin typeface="Times New Roman" panose="02020603050405020304" pitchFamily="18" charset="0"/>
              </a:rPr>
              <a:t>11</a:t>
            </a:r>
            <a:r>
              <a:rPr lang="tr-TR" altLang="en-US" b="1">
                <a:latin typeface="Times New Roman" panose="02020603050405020304" pitchFamily="18" charset="0"/>
              </a:rPr>
              <a:t> + B</a:t>
            </a:r>
            <a:r>
              <a:rPr lang="tr-TR" altLang="en-US" b="1" baseline="-30000">
                <a:latin typeface="Times New Roman" panose="02020603050405020304" pitchFamily="18" charset="0"/>
              </a:rPr>
              <a:t>12</a:t>
            </a:r>
            <a:r>
              <a:rPr lang="tr-TR" altLang="en-US" b="1">
                <a:latin typeface="Times New Roman" panose="02020603050405020304" pitchFamily="18" charset="0"/>
              </a:rPr>
              <a:t>) </a:t>
            </a:r>
            <a:br>
              <a:rPr lang="tr-TR" altLang="en-US" b="1">
                <a:latin typeface="Times New Roman" panose="02020603050405020304" pitchFamily="18" charset="0"/>
              </a:rPr>
            </a:br>
            <a:r>
              <a:rPr lang="tr-TR" altLang="en-US" b="1">
                <a:latin typeface="Times New Roman" panose="02020603050405020304" pitchFamily="18" charset="0"/>
              </a:rPr>
              <a:t>P</a:t>
            </a:r>
            <a:r>
              <a:rPr lang="tr-TR" altLang="en-US" b="1" baseline="-30000">
                <a:latin typeface="Times New Roman" panose="02020603050405020304" pitchFamily="18" charset="0"/>
              </a:rPr>
              <a:t>7</a:t>
            </a:r>
            <a:r>
              <a:rPr lang="tr-TR" altLang="en-US" b="1">
                <a:latin typeface="Times New Roman" panose="02020603050405020304" pitchFamily="18" charset="0"/>
              </a:rPr>
              <a:t> = (A</a:t>
            </a:r>
            <a:r>
              <a:rPr lang="tr-TR" altLang="en-US" b="1" baseline="-30000">
                <a:latin typeface="Times New Roman" panose="02020603050405020304" pitchFamily="18" charset="0"/>
              </a:rPr>
              <a:t>12</a:t>
            </a:r>
            <a:r>
              <a:rPr lang="tr-TR" altLang="en-US" b="1">
                <a:latin typeface="Times New Roman" panose="02020603050405020304" pitchFamily="18" charset="0"/>
              </a:rPr>
              <a:t> - A</a:t>
            </a:r>
            <a:r>
              <a:rPr lang="tr-TR" altLang="en-US" b="1" baseline="-30000">
                <a:latin typeface="Times New Roman" panose="02020603050405020304" pitchFamily="18" charset="0"/>
              </a:rPr>
              <a:t>22</a:t>
            </a:r>
            <a:r>
              <a:rPr lang="tr-TR" altLang="en-US" b="1">
                <a:latin typeface="Times New Roman" panose="02020603050405020304" pitchFamily="18" charset="0"/>
              </a:rPr>
              <a:t>) * (B</a:t>
            </a:r>
            <a:r>
              <a:rPr lang="tr-TR" altLang="en-US" b="1" baseline="-30000">
                <a:latin typeface="Times New Roman" panose="02020603050405020304" pitchFamily="18" charset="0"/>
              </a:rPr>
              <a:t>21</a:t>
            </a:r>
            <a:r>
              <a:rPr lang="tr-TR" altLang="en-US" b="1">
                <a:latin typeface="Times New Roman" panose="02020603050405020304" pitchFamily="18" charset="0"/>
              </a:rPr>
              <a:t> + B</a:t>
            </a:r>
            <a:r>
              <a:rPr lang="tr-TR" altLang="en-US" b="1" baseline="-30000">
                <a:latin typeface="Times New Roman" panose="02020603050405020304" pitchFamily="18" charset="0"/>
              </a:rPr>
              <a:t>22</a:t>
            </a:r>
            <a:r>
              <a:rPr lang="tr-TR" altLang="en-US" b="1">
                <a:latin typeface="Times New Roman" panose="02020603050405020304" pitchFamily="18" charset="0"/>
              </a:rPr>
              <a:t>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BBC1A-F486-21EE-7244-8A9424E7C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40" y="3041650"/>
            <a:ext cx="45720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en-US" b="1" dirty="0">
                <a:latin typeface="Times New Roman" panose="02020603050405020304" pitchFamily="18" charset="0"/>
              </a:rPr>
              <a:t>C</a:t>
            </a:r>
            <a:r>
              <a:rPr lang="tr-TR" altLang="en-US" b="1" baseline="-30000" dirty="0">
                <a:latin typeface="Times New Roman" panose="02020603050405020304" pitchFamily="18" charset="0"/>
              </a:rPr>
              <a:t>11</a:t>
            </a:r>
            <a:r>
              <a:rPr lang="tr-TR" altLang="en-US" b="1" dirty="0">
                <a:latin typeface="Times New Roman" panose="02020603050405020304" pitchFamily="18" charset="0"/>
              </a:rPr>
              <a:t> = P</a:t>
            </a:r>
            <a:r>
              <a:rPr lang="tr-TR" altLang="en-US" b="1" baseline="-30000" dirty="0">
                <a:latin typeface="Times New Roman" panose="02020603050405020304" pitchFamily="18" charset="0"/>
              </a:rPr>
              <a:t>1</a:t>
            </a:r>
            <a:r>
              <a:rPr lang="tr-TR" altLang="en-US" b="1" dirty="0">
                <a:latin typeface="Times New Roman" panose="02020603050405020304" pitchFamily="18" charset="0"/>
              </a:rPr>
              <a:t> + P</a:t>
            </a:r>
            <a:r>
              <a:rPr lang="tr-TR" altLang="en-US" b="1" baseline="-30000" dirty="0">
                <a:latin typeface="Times New Roman" panose="02020603050405020304" pitchFamily="18" charset="0"/>
              </a:rPr>
              <a:t>4</a:t>
            </a:r>
            <a:r>
              <a:rPr lang="tr-TR" altLang="en-US" b="1" dirty="0">
                <a:latin typeface="Times New Roman" panose="02020603050405020304" pitchFamily="18" charset="0"/>
              </a:rPr>
              <a:t> - P</a:t>
            </a:r>
            <a:r>
              <a:rPr lang="tr-TR" altLang="en-US" b="1" baseline="-30000" dirty="0">
                <a:latin typeface="Times New Roman" panose="02020603050405020304" pitchFamily="18" charset="0"/>
              </a:rPr>
              <a:t>5</a:t>
            </a:r>
            <a:r>
              <a:rPr lang="tr-TR" altLang="en-US" b="1" dirty="0">
                <a:latin typeface="Times New Roman" panose="02020603050405020304" pitchFamily="18" charset="0"/>
              </a:rPr>
              <a:t> + P</a:t>
            </a:r>
            <a:r>
              <a:rPr lang="tr-TR" altLang="en-US" b="1" baseline="-30000" dirty="0">
                <a:latin typeface="Times New Roman" panose="02020603050405020304" pitchFamily="18" charset="0"/>
              </a:rPr>
              <a:t>7</a:t>
            </a:r>
            <a:br>
              <a:rPr lang="tr-TR" altLang="en-US" b="1" dirty="0">
                <a:latin typeface="Times New Roman" panose="02020603050405020304" pitchFamily="18" charset="0"/>
              </a:rPr>
            </a:br>
            <a:r>
              <a:rPr lang="tr-TR" altLang="en-US" b="1" dirty="0">
                <a:latin typeface="Times New Roman" panose="02020603050405020304" pitchFamily="18" charset="0"/>
              </a:rPr>
              <a:t>C</a:t>
            </a:r>
            <a:r>
              <a:rPr lang="tr-TR" altLang="en-US" b="1" baseline="-30000" dirty="0">
                <a:latin typeface="Times New Roman" panose="02020603050405020304" pitchFamily="18" charset="0"/>
              </a:rPr>
              <a:t>12</a:t>
            </a:r>
            <a:r>
              <a:rPr lang="tr-TR" altLang="en-US" b="1" dirty="0">
                <a:latin typeface="Times New Roman" panose="02020603050405020304" pitchFamily="18" charset="0"/>
              </a:rPr>
              <a:t> = P</a:t>
            </a:r>
            <a:r>
              <a:rPr lang="tr-TR" altLang="en-US" b="1" baseline="-30000" dirty="0">
                <a:latin typeface="Times New Roman" panose="02020603050405020304" pitchFamily="18" charset="0"/>
              </a:rPr>
              <a:t>3</a:t>
            </a:r>
            <a:r>
              <a:rPr lang="tr-TR" altLang="en-US" b="1" dirty="0">
                <a:latin typeface="Times New Roman" panose="02020603050405020304" pitchFamily="18" charset="0"/>
              </a:rPr>
              <a:t> + P</a:t>
            </a:r>
            <a:r>
              <a:rPr lang="tr-TR" altLang="en-US" b="1" baseline="-30000" dirty="0">
                <a:latin typeface="Times New Roman" panose="02020603050405020304" pitchFamily="18" charset="0"/>
              </a:rPr>
              <a:t>5</a:t>
            </a:r>
            <a:r>
              <a:rPr lang="tr-TR" altLang="en-US" b="1" dirty="0">
                <a:latin typeface="Times New Roman" panose="02020603050405020304" pitchFamily="18" charset="0"/>
              </a:rPr>
              <a:t> </a:t>
            </a:r>
            <a:br>
              <a:rPr lang="tr-TR" altLang="en-US" b="1" dirty="0">
                <a:latin typeface="Times New Roman" panose="02020603050405020304" pitchFamily="18" charset="0"/>
              </a:rPr>
            </a:br>
            <a:r>
              <a:rPr lang="tr-TR" altLang="en-US" b="1" dirty="0">
                <a:latin typeface="Times New Roman" panose="02020603050405020304" pitchFamily="18" charset="0"/>
              </a:rPr>
              <a:t>C</a:t>
            </a:r>
            <a:r>
              <a:rPr lang="tr-TR" altLang="en-US" b="1" baseline="-30000" dirty="0">
                <a:latin typeface="Times New Roman" panose="02020603050405020304" pitchFamily="18" charset="0"/>
              </a:rPr>
              <a:t>21</a:t>
            </a:r>
            <a:r>
              <a:rPr lang="tr-TR" altLang="en-US" b="1" dirty="0">
                <a:latin typeface="Times New Roman" panose="02020603050405020304" pitchFamily="18" charset="0"/>
              </a:rPr>
              <a:t> = P</a:t>
            </a:r>
            <a:r>
              <a:rPr lang="tr-TR" altLang="en-US" b="1" baseline="-30000" dirty="0">
                <a:latin typeface="Times New Roman" panose="02020603050405020304" pitchFamily="18" charset="0"/>
              </a:rPr>
              <a:t>2</a:t>
            </a:r>
            <a:r>
              <a:rPr lang="tr-TR" altLang="en-US" b="1" dirty="0">
                <a:latin typeface="Times New Roman" panose="02020603050405020304" pitchFamily="18" charset="0"/>
              </a:rPr>
              <a:t> + P</a:t>
            </a:r>
            <a:r>
              <a:rPr lang="tr-TR" altLang="en-US" b="1" baseline="-30000" dirty="0">
                <a:latin typeface="Times New Roman" panose="02020603050405020304" pitchFamily="18" charset="0"/>
              </a:rPr>
              <a:t>4</a:t>
            </a:r>
            <a:r>
              <a:rPr lang="tr-TR" altLang="en-US" b="1" dirty="0">
                <a:latin typeface="Times New Roman" panose="02020603050405020304" pitchFamily="18" charset="0"/>
              </a:rPr>
              <a:t> </a:t>
            </a:r>
            <a:br>
              <a:rPr lang="tr-TR" altLang="en-US" b="1" dirty="0">
                <a:latin typeface="Times New Roman" panose="02020603050405020304" pitchFamily="18" charset="0"/>
              </a:rPr>
            </a:br>
            <a:r>
              <a:rPr lang="tr-TR" altLang="en-US" b="1" dirty="0">
                <a:latin typeface="Times New Roman" panose="02020603050405020304" pitchFamily="18" charset="0"/>
              </a:rPr>
              <a:t>C</a:t>
            </a:r>
            <a:r>
              <a:rPr lang="tr-TR" altLang="en-US" b="1" baseline="-30000" dirty="0">
                <a:latin typeface="Times New Roman" panose="02020603050405020304" pitchFamily="18" charset="0"/>
              </a:rPr>
              <a:t>22</a:t>
            </a:r>
            <a:r>
              <a:rPr lang="tr-TR" altLang="en-US" b="1" dirty="0">
                <a:latin typeface="Times New Roman" panose="02020603050405020304" pitchFamily="18" charset="0"/>
              </a:rPr>
              <a:t> = P</a:t>
            </a:r>
            <a:r>
              <a:rPr lang="tr-TR" altLang="en-US" b="1" baseline="-30000" dirty="0">
                <a:latin typeface="Times New Roman" panose="02020603050405020304" pitchFamily="18" charset="0"/>
              </a:rPr>
              <a:t>1</a:t>
            </a:r>
            <a:r>
              <a:rPr lang="tr-TR" altLang="en-US" b="1" dirty="0">
                <a:latin typeface="Times New Roman" panose="02020603050405020304" pitchFamily="18" charset="0"/>
              </a:rPr>
              <a:t> + P</a:t>
            </a:r>
            <a:r>
              <a:rPr lang="tr-TR" altLang="en-US" b="1" baseline="-30000" dirty="0">
                <a:latin typeface="Times New Roman" panose="02020603050405020304" pitchFamily="18" charset="0"/>
              </a:rPr>
              <a:t>3</a:t>
            </a:r>
            <a:r>
              <a:rPr lang="tr-TR" altLang="en-US" b="1" dirty="0">
                <a:latin typeface="Times New Roman" panose="02020603050405020304" pitchFamily="18" charset="0"/>
              </a:rPr>
              <a:t> - P</a:t>
            </a:r>
            <a:r>
              <a:rPr lang="tr-TR" altLang="en-US" b="1" baseline="-30000" dirty="0">
                <a:latin typeface="Times New Roman" panose="02020603050405020304" pitchFamily="18" charset="0"/>
              </a:rPr>
              <a:t>2</a:t>
            </a:r>
            <a:r>
              <a:rPr lang="tr-TR" altLang="en-US" b="1" dirty="0">
                <a:latin typeface="Times New Roman" panose="02020603050405020304" pitchFamily="18" charset="0"/>
              </a:rPr>
              <a:t> + P</a:t>
            </a:r>
            <a:r>
              <a:rPr lang="tr-TR" altLang="en-US" b="1" baseline="-30000" dirty="0">
                <a:latin typeface="Times New Roman" panose="02020603050405020304" pitchFamily="18" charset="0"/>
              </a:rPr>
              <a:t>6</a:t>
            </a:r>
            <a:r>
              <a:rPr lang="tr-TR" altLang="en-US" b="1" dirty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endParaRPr lang="tr-TR" alt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50896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kumimoji="0" lang="en-I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E18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Strassen’s</a:t>
            </a:r>
            <a:r>
              <a:rPr kumimoji="0" lang="tr-T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E18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Matrix Multiplication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8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2D49C-5A84-933E-3BC8-EF717E2AD432}"/>
              </a:ext>
            </a:extLst>
          </p:cNvPr>
          <p:cNvSpPr txBox="1"/>
          <p:nvPr/>
        </p:nvSpPr>
        <p:spPr>
          <a:xfrm>
            <a:off x="1564640" y="1275368"/>
            <a:ext cx="797349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1313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i="0" u="none" strike="noStrike" baseline="0" dirty="0">
                <a:solidFill>
                  <a:srgbClr val="1313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5     x  2    7</a:t>
            </a:r>
          </a:p>
          <a:p>
            <a:r>
              <a:rPr lang="en-IN" sz="2000" dirty="0">
                <a:solidFill>
                  <a:srgbClr val="1313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i="0" u="none" strike="noStrike" baseline="0" dirty="0">
                <a:solidFill>
                  <a:srgbClr val="1313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4     6         8    3</a:t>
            </a:r>
            <a:endParaRPr lang="en-IN" sz="2000" dirty="0">
              <a:solidFill>
                <a:srgbClr val="1313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0" i="0" u="none" strike="noStrike" baseline="0" dirty="0">
              <a:solidFill>
                <a:srgbClr val="1313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0" i="0" u="none" strike="noStrike" baseline="0" dirty="0">
                <a:solidFill>
                  <a:srgbClr val="1313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a00=3, a01= 5, a10=4, a11=6, b00=2, b01=7, b10=8, b11=3</a:t>
            </a:r>
          </a:p>
          <a:p>
            <a:r>
              <a:rPr lang="pt-BR" sz="2000" b="0" i="0" u="none" strike="noStrike" baseline="0" dirty="0">
                <a:solidFill>
                  <a:srgbClr val="1313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 = (a00 + a11) x (b00 + b11)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=(3+6) x (2+3) =9 x 5 = 45 </a:t>
            </a:r>
          </a:p>
          <a:p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 = (a10 + a11) x b00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=(4+6) x 2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 x 2 =20 </a:t>
            </a:r>
          </a:p>
          <a:p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 = a00 x (b01 – b11)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 x (7-3) = 3 x 4 =12 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946AECC2-68E4-25CA-B102-C666A66992BC}"/>
              </a:ext>
            </a:extLst>
          </p:cNvPr>
          <p:cNvSpPr/>
          <p:nvPr/>
        </p:nvSpPr>
        <p:spPr>
          <a:xfrm>
            <a:off x="1661161" y="1666240"/>
            <a:ext cx="45719" cy="4978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22458EEC-D806-AB0F-18A1-C8E6EA529F02}"/>
              </a:ext>
            </a:extLst>
          </p:cNvPr>
          <p:cNvSpPr/>
          <p:nvPr/>
        </p:nvSpPr>
        <p:spPr>
          <a:xfrm>
            <a:off x="2414270" y="1678766"/>
            <a:ext cx="45719" cy="497840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1F744300-98EB-5DD0-6B47-C5F1B0933D1D}"/>
              </a:ext>
            </a:extLst>
          </p:cNvPr>
          <p:cNvSpPr/>
          <p:nvPr/>
        </p:nvSpPr>
        <p:spPr>
          <a:xfrm>
            <a:off x="2783840" y="1655733"/>
            <a:ext cx="45719" cy="4978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87638B5D-FB99-3CC6-FB06-A8C22B4D8B65}"/>
              </a:ext>
            </a:extLst>
          </p:cNvPr>
          <p:cNvSpPr/>
          <p:nvPr/>
        </p:nvSpPr>
        <p:spPr>
          <a:xfrm>
            <a:off x="3528059" y="1666240"/>
            <a:ext cx="45719" cy="472093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26493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kumimoji="0" lang="en-I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E18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Strassen’s</a:t>
            </a:r>
            <a:r>
              <a:rPr kumimoji="0" lang="tr-T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E18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Matrix Multiplication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9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65CE8-9ADA-19A3-7669-BDF91CD9BE4D}"/>
              </a:ext>
            </a:extLst>
          </p:cNvPr>
          <p:cNvSpPr txBox="1"/>
          <p:nvPr/>
        </p:nvSpPr>
        <p:spPr>
          <a:xfrm>
            <a:off x="2458720" y="1181299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m4 = a11 x (b10 – b00) 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=6 x (8-2) = 6 x 6 =36 </a:t>
            </a:r>
          </a:p>
          <a:p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m5 = (a00 + a01) x b11 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(3+5) x 3 =24 </a:t>
            </a:r>
          </a:p>
          <a:p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m6 = (a10 – a00) x (b00 + b01) 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=(4-3) x (2+7) =9 </a:t>
            </a:r>
          </a:p>
          <a:p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m7 = (a01 – a11) x (b10 + b11) 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(5-6) x (8+3) 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=(-1) x 11 = -11 </a:t>
            </a:r>
          </a:p>
        </p:txBody>
      </p:sp>
    </p:spTree>
    <p:extLst>
      <p:ext uri="{BB962C8B-B14F-4D97-AF65-F5344CB8AC3E}">
        <p14:creationId xmlns:p14="http://schemas.microsoft.com/office/powerpoint/2010/main" val="90391378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2555</Words>
  <Application>Microsoft Office PowerPoint</Application>
  <PresentationFormat>Widescreen</PresentationFormat>
  <Paragraphs>380</Paragraphs>
  <Slides>32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Casper</vt:lpstr>
      <vt:lpstr>Microsoft Sans Serif</vt:lpstr>
      <vt:lpstr>Raleway ExtraBold</vt:lpstr>
      <vt:lpstr>Tahoma</vt:lpstr>
      <vt:lpstr>Times New Roman</vt:lpstr>
      <vt:lpstr>Wingdings</vt:lpstr>
      <vt:lpstr>Office Theme</vt:lpstr>
      <vt:lpstr>CorelDRAW</vt:lpstr>
      <vt:lpstr>Equation</vt:lpstr>
      <vt:lpstr>Bitmap Image</vt:lpstr>
      <vt:lpstr>PowerPoint Presentation</vt:lpstr>
      <vt:lpstr>Basic Matrix Multiplication</vt:lpstr>
      <vt:lpstr>Strassens’s Matrix Multiplication</vt:lpstr>
      <vt:lpstr>Divide-and-conquer</vt:lpstr>
      <vt:lpstr>Divide and Conquer Matrix Multiply</vt:lpstr>
      <vt:lpstr>Divide and Conquer Matrix Multiply</vt:lpstr>
      <vt:lpstr>Strassen’s Matrix Multiplication</vt:lpstr>
      <vt:lpstr>Strassen’s Matrix Multiplication</vt:lpstr>
      <vt:lpstr>Strassen’s Matrix Multiplication</vt:lpstr>
      <vt:lpstr>Strassen’s Matrix Multiplication</vt:lpstr>
      <vt:lpstr>PowerPoint Presentation</vt:lpstr>
      <vt:lpstr>Recurrence equation for Strassen’s approach </vt:lpstr>
      <vt:lpstr>Recurrence equation for Strassen’s approach </vt:lpstr>
      <vt:lpstr>PowerPoint Presentation</vt:lpstr>
      <vt:lpstr>CONVEX HULL</vt:lpstr>
      <vt:lpstr>CONVEX HULL</vt:lpstr>
      <vt:lpstr>CONVEX HULL: Divide and Conquer Approach</vt:lpstr>
      <vt:lpstr>CONVEX HULL: Algorithm</vt:lpstr>
      <vt:lpstr>CONVEX HULL: Analysis</vt:lpstr>
      <vt:lpstr>CONVEX HULL: Recurrence</vt:lpstr>
      <vt:lpstr>CONVEX HULL: Recurrence</vt:lpstr>
      <vt:lpstr>CONVEX HULL: Example</vt:lpstr>
      <vt:lpstr>CONVEX HULL: Example</vt:lpstr>
      <vt:lpstr>CONVEX HULL: Example</vt:lpstr>
      <vt:lpstr>CONVEX HULL: Example</vt:lpstr>
      <vt:lpstr>CONVEX HULL: Example</vt:lpstr>
      <vt:lpstr>CONVEX HULL: Example</vt:lpstr>
      <vt:lpstr>CONVEX HULL: Example</vt:lpstr>
      <vt:lpstr>CONVEX HULL: Applications</vt:lpstr>
      <vt:lpstr>TASKS END OF LECTURE LEARNING (TELL):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 sangwan</dc:creator>
  <cp:lastModifiedBy>vikas kumar sangwan</cp:lastModifiedBy>
  <cp:revision>2</cp:revision>
  <dcterms:created xsi:type="dcterms:W3CDTF">2023-01-18T19:24:56Z</dcterms:created>
  <dcterms:modified xsi:type="dcterms:W3CDTF">2023-02-06T19:59:54Z</dcterms:modified>
</cp:coreProperties>
</file>