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96" r:id="rId13"/>
    <p:sldId id="3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D0392-324C-45D7-9C00-C09A21BD5CDD}" v="25" dt="2023-01-19T06:14:32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kumar sangwan" userId="a3467a985051c07d" providerId="LiveId" clId="{291D0392-324C-45D7-9C00-C09A21BD5CDD}"/>
    <pc:docChg chg="undo redo custSel addSld delSld modSld">
      <pc:chgData name="vikas kumar sangwan" userId="a3467a985051c07d" providerId="LiveId" clId="{291D0392-324C-45D7-9C00-C09A21BD5CDD}" dt="2023-01-19T06:14:32.383" v="380"/>
      <pc:docMkLst>
        <pc:docMk/>
      </pc:docMkLst>
      <pc:sldChg chg="del">
        <pc:chgData name="vikas kumar sangwan" userId="a3467a985051c07d" providerId="LiveId" clId="{291D0392-324C-45D7-9C00-C09A21BD5CDD}" dt="2023-01-17T15:31:02.991" v="348" actId="47"/>
        <pc:sldMkLst>
          <pc:docMk/>
          <pc:sldMk cId="2613580142" sldId="256"/>
        </pc:sldMkLst>
      </pc:sldChg>
      <pc:sldChg chg="add">
        <pc:chgData name="vikas kumar sangwan" userId="a3467a985051c07d" providerId="LiveId" clId="{291D0392-324C-45D7-9C00-C09A21BD5CDD}" dt="2023-01-19T06:14:32.383" v="380"/>
        <pc:sldMkLst>
          <pc:docMk/>
          <pc:sldMk cId="456502190" sldId="277"/>
        </pc:sldMkLst>
      </pc:sldChg>
      <pc:sldChg chg="add">
        <pc:chgData name="vikas kumar sangwan" userId="a3467a985051c07d" providerId="LiveId" clId="{291D0392-324C-45D7-9C00-C09A21BD5CDD}" dt="2023-01-18T10:24:50.791" v="378"/>
        <pc:sldMkLst>
          <pc:docMk/>
          <pc:sldMk cId="0" sldId="364"/>
        </pc:sldMkLst>
      </pc:sldChg>
      <pc:sldChg chg="addSp modSp mod">
        <pc:chgData name="vikas kumar sangwan" userId="a3467a985051c07d" providerId="LiveId" clId="{291D0392-324C-45D7-9C00-C09A21BD5CDD}" dt="2023-01-17T14:22:19.669" v="20" actId="20577"/>
        <pc:sldMkLst>
          <pc:docMk/>
          <pc:sldMk cId="2572599755" sldId="365"/>
        </pc:sldMkLst>
        <pc:spChg chg="mod">
          <ac:chgData name="vikas kumar sangwan" userId="a3467a985051c07d" providerId="LiveId" clId="{291D0392-324C-45D7-9C00-C09A21BD5CDD}" dt="2023-01-17T14:22:19.669" v="20" actId="20577"/>
          <ac:spMkLst>
            <pc:docMk/>
            <pc:sldMk cId="2572599755" sldId="365"/>
            <ac:spMk id="2" creationId="{00000000-0000-0000-0000-000000000000}"/>
          </ac:spMkLst>
        </pc:spChg>
        <pc:graphicFrameChg chg="add mod modGraphic">
          <ac:chgData name="vikas kumar sangwan" userId="a3467a985051c07d" providerId="LiveId" clId="{291D0392-324C-45D7-9C00-C09A21BD5CDD}" dt="2023-01-17T14:22:13.501" v="13" actId="14100"/>
          <ac:graphicFrameMkLst>
            <pc:docMk/>
            <pc:sldMk cId="2572599755" sldId="365"/>
            <ac:graphicFrameMk id="7" creationId="{EC7B319B-FB74-6857-9EA2-CAADC96AFAC7}"/>
          </ac:graphicFrameMkLst>
        </pc:graphicFrameChg>
      </pc:sldChg>
      <pc:sldChg chg="addSp modSp mod">
        <pc:chgData name="vikas kumar sangwan" userId="a3467a985051c07d" providerId="LiveId" clId="{291D0392-324C-45D7-9C00-C09A21BD5CDD}" dt="2023-01-17T15:00:29.133" v="323" actId="20577"/>
        <pc:sldMkLst>
          <pc:docMk/>
          <pc:sldMk cId="1554054304" sldId="366"/>
        </pc:sldMkLst>
        <pc:spChg chg="mod">
          <ac:chgData name="vikas kumar sangwan" userId="a3467a985051c07d" providerId="LiveId" clId="{291D0392-324C-45D7-9C00-C09A21BD5CDD}" dt="2023-01-17T15:00:29.133" v="323" actId="20577"/>
          <ac:spMkLst>
            <pc:docMk/>
            <pc:sldMk cId="1554054304" sldId="366"/>
            <ac:spMk id="2" creationId="{00000000-0000-0000-0000-000000000000}"/>
          </ac:spMkLst>
        </pc:spChg>
        <pc:spChg chg="add mod">
          <ac:chgData name="vikas kumar sangwan" userId="a3467a985051c07d" providerId="LiveId" clId="{291D0392-324C-45D7-9C00-C09A21BD5CDD}" dt="2023-01-17T15:00:09.124" v="313"/>
          <ac:spMkLst>
            <pc:docMk/>
            <pc:sldMk cId="1554054304" sldId="366"/>
            <ac:spMk id="5" creationId="{83252303-74B6-CEFC-40DA-CFB0CD7AC050}"/>
          </ac:spMkLst>
        </pc:spChg>
      </pc:sldChg>
      <pc:sldChg chg="addSp delSp modSp mod">
        <pc:chgData name="vikas kumar sangwan" userId="a3467a985051c07d" providerId="LiveId" clId="{291D0392-324C-45D7-9C00-C09A21BD5CDD}" dt="2023-01-17T15:00:55.006" v="332" actId="20577"/>
        <pc:sldMkLst>
          <pc:docMk/>
          <pc:sldMk cId="1369766754" sldId="367"/>
        </pc:sldMkLst>
        <pc:spChg chg="mod">
          <ac:chgData name="vikas kumar sangwan" userId="a3467a985051c07d" providerId="LiveId" clId="{291D0392-324C-45D7-9C00-C09A21BD5CDD}" dt="2023-01-17T15:00:55.006" v="332" actId="20577"/>
          <ac:spMkLst>
            <pc:docMk/>
            <pc:sldMk cId="1369766754" sldId="367"/>
            <ac:spMk id="2" creationId="{00000000-0000-0000-0000-000000000000}"/>
          </ac:spMkLst>
        </pc:spChg>
        <pc:spChg chg="add del">
          <ac:chgData name="vikas kumar sangwan" userId="a3467a985051c07d" providerId="LiveId" clId="{291D0392-324C-45D7-9C00-C09A21BD5CDD}" dt="2023-01-17T14:24:17.857" v="22" actId="22"/>
          <ac:spMkLst>
            <pc:docMk/>
            <pc:sldMk cId="1369766754" sldId="367"/>
            <ac:spMk id="5" creationId="{78B49C18-371D-2293-AE07-B6C46E3990EA}"/>
          </ac:spMkLst>
        </pc:spChg>
        <pc:spChg chg="add mod">
          <ac:chgData name="vikas kumar sangwan" userId="a3467a985051c07d" providerId="LiveId" clId="{291D0392-324C-45D7-9C00-C09A21BD5CDD}" dt="2023-01-17T14:57:59.196" v="303" actId="1076"/>
          <ac:spMkLst>
            <pc:docMk/>
            <pc:sldMk cId="1369766754" sldId="367"/>
            <ac:spMk id="7" creationId="{0B870403-CC6A-F1E7-0101-39840818677E}"/>
          </ac:spMkLst>
        </pc:spChg>
      </pc:sldChg>
      <pc:sldChg chg="addSp delSp modSp mod">
        <pc:chgData name="vikas kumar sangwan" userId="a3467a985051c07d" providerId="LiveId" clId="{291D0392-324C-45D7-9C00-C09A21BD5CDD}" dt="2023-01-17T14:46:09.027" v="202" actId="1076"/>
        <pc:sldMkLst>
          <pc:docMk/>
          <pc:sldMk cId="3431302236" sldId="368"/>
        </pc:sldMkLst>
        <pc:spChg chg="mod">
          <ac:chgData name="vikas kumar sangwan" userId="a3467a985051c07d" providerId="LiveId" clId="{291D0392-324C-45D7-9C00-C09A21BD5CDD}" dt="2023-01-17T14:45:23.498" v="188" actId="20577"/>
          <ac:spMkLst>
            <pc:docMk/>
            <pc:sldMk cId="3431302236" sldId="368"/>
            <ac:spMk id="2" creationId="{00000000-0000-0000-0000-000000000000}"/>
          </ac:spMkLst>
        </pc:spChg>
        <pc:spChg chg="add del">
          <ac:chgData name="vikas kumar sangwan" userId="a3467a985051c07d" providerId="LiveId" clId="{291D0392-324C-45D7-9C00-C09A21BD5CDD}" dt="2023-01-17T14:26:02.219" v="25"/>
          <ac:spMkLst>
            <pc:docMk/>
            <pc:sldMk cId="3431302236" sldId="368"/>
            <ac:spMk id="3" creationId="{839F390C-6F21-0E21-6F11-E8C1BDEC72B9}"/>
          </ac:spMkLst>
        </pc:spChg>
        <pc:spChg chg="add del">
          <ac:chgData name="vikas kumar sangwan" userId="a3467a985051c07d" providerId="LiveId" clId="{291D0392-324C-45D7-9C00-C09A21BD5CDD}" dt="2023-01-17T14:26:17.452" v="27" actId="21"/>
          <ac:spMkLst>
            <pc:docMk/>
            <pc:sldMk cId="3431302236" sldId="368"/>
            <ac:spMk id="5" creationId="{74F00BE1-89E1-2912-0EB7-C21D983BF800}"/>
          </ac:spMkLst>
        </pc:spChg>
        <pc:spChg chg="add del">
          <ac:chgData name="vikas kumar sangwan" userId="a3467a985051c07d" providerId="LiveId" clId="{291D0392-324C-45D7-9C00-C09A21BD5CDD}" dt="2023-01-17T14:26:36.052" v="31" actId="22"/>
          <ac:spMkLst>
            <pc:docMk/>
            <pc:sldMk cId="3431302236" sldId="368"/>
            <ac:spMk id="7" creationId="{4393F248-D23A-07C8-8B4B-6CD962B21AAA}"/>
          </ac:spMkLst>
        </pc:spChg>
        <pc:spChg chg="add mod">
          <ac:chgData name="vikas kumar sangwan" userId="a3467a985051c07d" providerId="LiveId" clId="{291D0392-324C-45D7-9C00-C09A21BD5CDD}" dt="2023-01-17T14:45:53.148" v="198" actId="20577"/>
          <ac:spMkLst>
            <pc:docMk/>
            <pc:sldMk cId="3431302236" sldId="368"/>
            <ac:spMk id="9" creationId="{3CE4575B-1100-D1FF-04D9-184E801AD26B}"/>
          </ac:spMkLst>
        </pc:spChg>
        <pc:spChg chg="add mod">
          <ac:chgData name="vikas kumar sangwan" userId="a3467a985051c07d" providerId="LiveId" clId="{291D0392-324C-45D7-9C00-C09A21BD5CDD}" dt="2023-01-17T14:27:02.967" v="35" actId="1076"/>
          <ac:spMkLst>
            <pc:docMk/>
            <pc:sldMk cId="3431302236" sldId="368"/>
            <ac:spMk id="10" creationId="{AD87CE4E-8A4A-9B7D-701A-400137CB21CF}"/>
          </ac:spMkLst>
        </pc:spChg>
        <pc:picChg chg="add del mod">
          <ac:chgData name="vikas kumar sangwan" userId="a3467a985051c07d" providerId="LiveId" clId="{291D0392-324C-45D7-9C00-C09A21BD5CDD}" dt="2023-01-17T14:27:19.020" v="42"/>
          <ac:picMkLst>
            <pc:docMk/>
            <pc:sldMk cId="3431302236" sldId="368"/>
            <ac:picMk id="11" creationId="{FC8C818F-C760-B069-2EC2-0445D9F9D7E7}"/>
          </ac:picMkLst>
        </pc:picChg>
        <pc:picChg chg="add mod">
          <ac:chgData name="vikas kumar sangwan" userId="a3467a985051c07d" providerId="LiveId" clId="{291D0392-324C-45D7-9C00-C09A21BD5CDD}" dt="2023-01-17T14:46:09.027" v="202" actId="1076"/>
          <ac:picMkLst>
            <pc:docMk/>
            <pc:sldMk cId="3431302236" sldId="368"/>
            <ac:picMk id="12" creationId="{6F1DEE9E-3644-5E06-B2DF-9A0B3740A8A5}"/>
          </ac:picMkLst>
        </pc:picChg>
        <pc:picChg chg="add del">
          <ac:chgData name="vikas kumar sangwan" userId="a3467a985051c07d" providerId="LiveId" clId="{291D0392-324C-45D7-9C00-C09A21BD5CDD}" dt="2023-01-17T14:26:02.219" v="25"/>
          <ac:picMkLst>
            <pc:docMk/>
            <pc:sldMk cId="3431302236" sldId="368"/>
            <ac:picMk id="2050" creationId="{FF03DD5B-FA1C-F5E1-CDD1-A7764993C22C}"/>
          </ac:picMkLst>
        </pc:picChg>
        <pc:picChg chg="add del">
          <ac:chgData name="vikas kumar sangwan" userId="a3467a985051c07d" providerId="LiveId" clId="{291D0392-324C-45D7-9C00-C09A21BD5CDD}" dt="2023-01-17T14:26:17.452" v="27" actId="21"/>
          <ac:picMkLst>
            <pc:docMk/>
            <pc:sldMk cId="3431302236" sldId="368"/>
            <ac:picMk id="2052" creationId="{26A7D4D3-0F19-882C-A76F-9D2E8F6C5538}"/>
          </ac:picMkLst>
        </pc:picChg>
        <pc:picChg chg="add del mod">
          <ac:chgData name="vikas kumar sangwan" userId="a3467a985051c07d" providerId="LiveId" clId="{291D0392-324C-45D7-9C00-C09A21BD5CDD}" dt="2023-01-17T14:27:09.940" v="37" actId="21"/>
          <ac:picMkLst>
            <pc:docMk/>
            <pc:sldMk cId="3431302236" sldId="368"/>
            <ac:picMk id="2054" creationId="{C5C2EC2B-75EC-B72F-792D-286B1A2B04A2}"/>
          </ac:picMkLst>
        </pc:picChg>
      </pc:sldChg>
      <pc:sldChg chg="addSp delSp modSp mod">
        <pc:chgData name="vikas kumar sangwan" userId="a3467a985051c07d" providerId="LiveId" clId="{291D0392-324C-45D7-9C00-C09A21BD5CDD}" dt="2023-01-17T14:44:38.165" v="175" actId="20577"/>
        <pc:sldMkLst>
          <pc:docMk/>
          <pc:sldMk cId="2272019202" sldId="369"/>
        </pc:sldMkLst>
        <pc:spChg chg="mod">
          <ac:chgData name="vikas kumar sangwan" userId="a3467a985051c07d" providerId="LiveId" clId="{291D0392-324C-45D7-9C00-C09A21BD5CDD}" dt="2023-01-17T14:44:38.165" v="175" actId="20577"/>
          <ac:spMkLst>
            <pc:docMk/>
            <pc:sldMk cId="2272019202" sldId="369"/>
            <ac:spMk id="2" creationId="{00000000-0000-0000-0000-000000000000}"/>
          </ac:spMkLst>
        </pc:spChg>
        <pc:spChg chg="add del mod">
          <ac:chgData name="vikas kumar sangwan" userId="a3467a985051c07d" providerId="LiveId" clId="{291D0392-324C-45D7-9C00-C09A21BD5CDD}" dt="2023-01-17T14:28:00.916" v="50" actId="22"/>
          <ac:spMkLst>
            <pc:docMk/>
            <pc:sldMk cId="2272019202" sldId="369"/>
            <ac:spMk id="5" creationId="{9E380ECA-FD7D-A6C7-2068-A6FBE3565139}"/>
          </ac:spMkLst>
        </pc:spChg>
        <pc:spChg chg="add del">
          <ac:chgData name="vikas kumar sangwan" userId="a3467a985051c07d" providerId="LiveId" clId="{291D0392-324C-45D7-9C00-C09A21BD5CDD}" dt="2023-01-17T14:28:04.204" v="52" actId="22"/>
          <ac:spMkLst>
            <pc:docMk/>
            <pc:sldMk cId="2272019202" sldId="369"/>
            <ac:spMk id="7" creationId="{B50519E3-ECFA-DDFF-E55B-ADEE87A50485}"/>
          </ac:spMkLst>
        </pc:spChg>
        <pc:spChg chg="add mod">
          <ac:chgData name="vikas kumar sangwan" userId="a3467a985051c07d" providerId="LiveId" clId="{291D0392-324C-45D7-9C00-C09A21BD5CDD}" dt="2023-01-17T14:28:09.547" v="54" actId="1076"/>
          <ac:spMkLst>
            <pc:docMk/>
            <pc:sldMk cId="2272019202" sldId="369"/>
            <ac:spMk id="9" creationId="{C3D830C0-4C74-D4C2-C947-0907F1CA967A}"/>
          </ac:spMkLst>
        </pc:spChg>
        <pc:picChg chg="add mod">
          <ac:chgData name="vikas kumar sangwan" userId="a3467a985051c07d" providerId="LiveId" clId="{291D0392-324C-45D7-9C00-C09A21BD5CDD}" dt="2023-01-17T14:29:03.551" v="56" actId="1076"/>
          <ac:picMkLst>
            <pc:docMk/>
            <pc:sldMk cId="2272019202" sldId="369"/>
            <ac:picMk id="11" creationId="{8B6967F2-05B5-A7E5-7AEE-E1637C57CF30}"/>
          </ac:picMkLst>
        </pc:picChg>
      </pc:sldChg>
      <pc:sldChg chg="addSp delSp modSp mod">
        <pc:chgData name="vikas kumar sangwan" userId="a3467a985051c07d" providerId="LiveId" clId="{291D0392-324C-45D7-9C00-C09A21BD5CDD}" dt="2023-01-17T14:44:20.581" v="158" actId="20577"/>
        <pc:sldMkLst>
          <pc:docMk/>
          <pc:sldMk cId="189103597" sldId="370"/>
        </pc:sldMkLst>
        <pc:spChg chg="mod">
          <ac:chgData name="vikas kumar sangwan" userId="a3467a985051c07d" providerId="LiveId" clId="{291D0392-324C-45D7-9C00-C09A21BD5CDD}" dt="2023-01-17T14:44:20.581" v="158" actId="20577"/>
          <ac:spMkLst>
            <pc:docMk/>
            <pc:sldMk cId="189103597" sldId="370"/>
            <ac:spMk id="2" creationId="{00000000-0000-0000-0000-000000000000}"/>
          </ac:spMkLst>
        </pc:spChg>
        <pc:spChg chg="add del mod">
          <ac:chgData name="vikas kumar sangwan" userId="a3467a985051c07d" providerId="LiveId" clId="{291D0392-324C-45D7-9C00-C09A21BD5CDD}" dt="2023-01-17T14:36:31.019" v="62" actId="478"/>
          <ac:spMkLst>
            <pc:docMk/>
            <pc:sldMk cId="189103597" sldId="370"/>
            <ac:spMk id="5" creationId="{575B9FCD-3BCC-32B5-A4BF-9179256336C5}"/>
          </ac:spMkLst>
        </pc:spChg>
        <pc:picChg chg="add mod">
          <ac:chgData name="vikas kumar sangwan" userId="a3467a985051c07d" providerId="LiveId" clId="{291D0392-324C-45D7-9C00-C09A21BD5CDD}" dt="2023-01-17T14:38:06.866" v="66" actId="14100"/>
          <ac:picMkLst>
            <pc:docMk/>
            <pc:sldMk cId="189103597" sldId="370"/>
            <ac:picMk id="7" creationId="{E2854C18-CA39-62A4-880E-4FBAE58C68EA}"/>
          </ac:picMkLst>
        </pc:picChg>
      </pc:sldChg>
      <pc:sldChg chg="addSp modSp mod">
        <pc:chgData name="vikas kumar sangwan" userId="a3467a985051c07d" providerId="LiveId" clId="{291D0392-324C-45D7-9C00-C09A21BD5CDD}" dt="2023-01-17T14:44:13.865" v="149" actId="20577"/>
        <pc:sldMkLst>
          <pc:docMk/>
          <pc:sldMk cId="3243502329" sldId="371"/>
        </pc:sldMkLst>
        <pc:spChg chg="mod">
          <ac:chgData name="vikas kumar sangwan" userId="a3467a985051c07d" providerId="LiveId" clId="{291D0392-324C-45D7-9C00-C09A21BD5CDD}" dt="2023-01-17T14:44:13.865" v="149" actId="20577"/>
          <ac:spMkLst>
            <pc:docMk/>
            <pc:sldMk cId="3243502329" sldId="371"/>
            <ac:spMk id="2" creationId="{00000000-0000-0000-0000-000000000000}"/>
          </ac:spMkLst>
        </pc:spChg>
        <pc:picChg chg="add mod">
          <ac:chgData name="vikas kumar sangwan" userId="a3467a985051c07d" providerId="LiveId" clId="{291D0392-324C-45D7-9C00-C09A21BD5CDD}" dt="2023-01-17T14:38:52.905" v="70" actId="14100"/>
          <ac:picMkLst>
            <pc:docMk/>
            <pc:sldMk cId="3243502329" sldId="371"/>
            <ac:picMk id="5" creationId="{7BA6772A-7299-4DCE-AAC6-8C31931D9E18}"/>
          </ac:picMkLst>
        </pc:picChg>
      </pc:sldChg>
      <pc:sldChg chg="addSp modSp mod">
        <pc:chgData name="vikas kumar sangwan" userId="a3467a985051c07d" providerId="LiveId" clId="{291D0392-324C-45D7-9C00-C09A21BD5CDD}" dt="2023-01-17T14:43:55.861" v="123" actId="5793"/>
        <pc:sldMkLst>
          <pc:docMk/>
          <pc:sldMk cId="2448160709" sldId="372"/>
        </pc:sldMkLst>
        <pc:spChg chg="mod">
          <ac:chgData name="vikas kumar sangwan" userId="a3467a985051c07d" providerId="LiveId" clId="{291D0392-324C-45D7-9C00-C09A21BD5CDD}" dt="2023-01-17T14:43:55.861" v="123" actId="5793"/>
          <ac:spMkLst>
            <pc:docMk/>
            <pc:sldMk cId="2448160709" sldId="372"/>
            <ac:spMk id="2" creationId="{00000000-0000-0000-0000-000000000000}"/>
          </ac:spMkLst>
        </pc:spChg>
        <pc:picChg chg="add mod">
          <ac:chgData name="vikas kumar sangwan" userId="a3467a985051c07d" providerId="LiveId" clId="{291D0392-324C-45D7-9C00-C09A21BD5CDD}" dt="2023-01-17T14:40:06.209" v="75" actId="1076"/>
          <ac:picMkLst>
            <pc:docMk/>
            <pc:sldMk cId="2448160709" sldId="372"/>
            <ac:picMk id="5" creationId="{3FC9848E-2DA6-C18C-F147-ECC9B531CF20}"/>
          </ac:picMkLst>
        </pc:picChg>
        <pc:picChg chg="add mod">
          <ac:chgData name="vikas kumar sangwan" userId="a3467a985051c07d" providerId="LiveId" clId="{291D0392-324C-45D7-9C00-C09A21BD5CDD}" dt="2023-01-17T14:41:01.669" v="81" actId="14100"/>
          <ac:picMkLst>
            <pc:docMk/>
            <pc:sldMk cId="2448160709" sldId="372"/>
            <ac:picMk id="7" creationId="{C4CA7CF4-982D-E6AC-49A4-3CF219D7E34B}"/>
          </ac:picMkLst>
        </pc:picChg>
      </pc:sldChg>
      <pc:sldChg chg="addSp modSp mod">
        <pc:chgData name="vikas kumar sangwan" userId="a3467a985051c07d" providerId="LiveId" clId="{291D0392-324C-45D7-9C00-C09A21BD5CDD}" dt="2023-01-17T14:43:46.605" v="108" actId="20577"/>
        <pc:sldMkLst>
          <pc:docMk/>
          <pc:sldMk cId="2298541142" sldId="373"/>
        </pc:sldMkLst>
        <pc:spChg chg="mod">
          <ac:chgData name="vikas kumar sangwan" userId="a3467a985051c07d" providerId="LiveId" clId="{291D0392-324C-45D7-9C00-C09A21BD5CDD}" dt="2023-01-17T14:43:46.605" v="108" actId="20577"/>
          <ac:spMkLst>
            <pc:docMk/>
            <pc:sldMk cId="2298541142" sldId="373"/>
            <ac:spMk id="2" creationId="{00000000-0000-0000-0000-000000000000}"/>
          </ac:spMkLst>
        </pc:spChg>
        <pc:picChg chg="add mod">
          <ac:chgData name="vikas kumar sangwan" userId="a3467a985051c07d" providerId="LiveId" clId="{291D0392-324C-45D7-9C00-C09A21BD5CDD}" dt="2023-01-17T14:42:37.448" v="94" actId="14100"/>
          <ac:picMkLst>
            <pc:docMk/>
            <pc:sldMk cId="2298541142" sldId="373"/>
            <ac:picMk id="5" creationId="{07DBC459-BD24-F919-C8A8-BF60789C9468}"/>
          </ac:picMkLst>
        </pc:picChg>
        <pc:picChg chg="add mod">
          <ac:chgData name="vikas kumar sangwan" userId="a3467a985051c07d" providerId="LiveId" clId="{291D0392-324C-45D7-9C00-C09A21BD5CDD}" dt="2023-01-17T14:42:33.169" v="93" actId="14100"/>
          <ac:picMkLst>
            <pc:docMk/>
            <pc:sldMk cId="2298541142" sldId="373"/>
            <ac:picMk id="7" creationId="{E01EA289-F3CF-4603-6C31-857535E83B90}"/>
          </ac:picMkLst>
        </pc:picChg>
      </pc:sldChg>
      <pc:sldChg chg="addSp delSp modSp mod">
        <pc:chgData name="vikas kumar sangwan" userId="a3467a985051c07d" providerId="LiveId" clId="{291D0392-324C-45D7-9C00-C09A21BD5CDD}" dt="2023-01-19T06:13:51.093" v="379" actId="123"/>
        <pc:sldMkLst>
          <pc:docMk/>
          <pc:sldMk cId="3419067885" sldId="374"/>
        </pc:sldMkLst>
        <pc:spChg chg="mod">
          <ac:chgData name="vikas kumar sangwan" userId="a3467a985051c07d" providerId="LiveId" clId="{291D0392-324C-45D7-9C00-C09A21BD5CDD}" dt="2023-01-17T15:32:26.329" v="368" actId="20577"/>
          <ac:spMkLst>
            <pc:docMk/>
            <pc:sldMk cId="3419067885" sldId="374"/>
            <ac:spMk id="2" creationId="{00000000-0000-0000-0000-000000000000}"/>
          </ac:spMkLst>
        </pc:spChg>
        <pc:spChg chg="add del">
          <ac:chgData name="vikas kumar sangwan" userId="a3467a985051c07d" providerId="LiveId" clId="{291D0392-324C-45D7-9C00-C09A21BD5CDD}" dt="2023-01-17T15:05:49.669" v="336" actId="22"/>
          <ac:spMkLst>
            <pc:docMk/>
            <pc:sldMk cId="3419067885" sldId="374"/>
            <ac:spMk id="5" creationId="{BF6D2D43-D2BA-410C-1BCB-41526FD94ACE}"/>
          </ac:spMkLst>
        </pc:spChg>
        <pc:spChg chg="add mod">
          <ac:chgData name="vikas kumar sangwan" userId="a3467a985051c07d" providerId="LiveId" clId="{291D0392-324C-45D7-9C00-C09A21BD5CDD}" dt="2023-01-19T06:13:51.093" v="379" actId="123"/>
          <ac:spMkLst>
            <pc:docMk/>
            <pc:sldMk cId="3419067885" sldId="374"/>
            <ac:spMk id="7" creationId="{8095E756-DC22-7826-23C7-C58F4CAF78CC}"/>
          </ac:spMkLst>
        </pc:spChg>
      </pc:sldChg>
      <pc:sldChg chg="addSp delSp modSp mod">
        <pc:chgData name="vikas kumar sangwan" userId="a3467a985051c07d" providerId="LiveId" clId="{291D0392-324C-45D7-9C00-C09A21BD5CDD}" dt="2023-01-18T10:23:53.664" v="374"/>
        <pc:sldMkLst>
          <pc:docMk/>
          <pc:sldMk cId="2871808072" sldId="375"/>
        </pc:sldMkLst>
        <pc:spChg chg="mod">
          <ac:chgData name="vikas kumar sangwan" userId="a3467a985051c07d" providerId="LiveId" clId="{291D0392-324C-45D7-9C00-C09A21BD5CDD}" dt="2023-01-18T10:23:53.664" v="374"/>
          <ac:spMkLst>
            <pc:docMk/>
            <pc:sldMk cId="2871808072" sldId="375"/>
            <ac:spMk id="2" creationId="{00000000-0000-0000-0000-000000000000}"/>
          </ac:spMkLst>
        </pc:spChg>
        <pc:picChg chg="add del">
          <ac:chgData name="vikas kumar sangwan" userId="a3467a985051c07d" providerId="LiveId" clId="{291D0392-324C-45D7-9C00-C09A21BD5CDD}" dt="2023-01-18T10:23:53.648" v="373" actId="22"/>
          <ac:picMkLst>
            <pc:docMk/>
            <pc:sldMk cId="2871808072" sldId="375"/>
            <ac:picMk id="5" creationId="{180F3B80-E85D-C405-4DF8-A17AEC21CED7}"/>
          </ac:picMkLst>
        </pc:picChg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331190761" sldId="376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226302291" sldId="377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237357697" sldId="378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448899895" sldId="379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3039140425" sldId="380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684212654" sldId="381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948597288" sldId="382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399881536" sldId="383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184753340" sldId="384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905121232" sldId="385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631569040" sldId="386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3719897726" sldId="387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439017014" sldId="388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135192251" sldId="389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1113013941" sldId="390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3945095382" sldId="391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909992247" sldId="392"/>
        </pc:sldMkLst>
      </pc:sldChg>
      <pc:sldChg chg="del">
        <pc:chgData name="vikas kumar sangwan" userId="a3467a985051c07d" providerId="LiveId" clId="{291D0392-324C-45D7-9C00-C09A21BD5CDD}" dt="2023-01-18T10:24:17.447" v="377" actId="47"/>
        <pc:sldMkLst>
          <pc:docMk/>
          <pc:sldMk cId="258952118" sldId="393"/>
        </pc:sldMkLst>
      </pc:sldChg>
      <pc:sldChg chg="add">
        <pc:chgData name="vikas kumar sangwan" userId="a3467a985051c07d" providerId="LiveId" clId="{291D0392-324C-45D7-9C00-C09A21BD5CDD}" dt="2023-01-18T10:24:00.033" v="375"/>
        <pc:sldMkLst>
          <pc:docMk/>
          <pc:sldMk cId="47733642" sldId="394"/>
        </pc:sldMkLst>
      </pc:sldChg>
      <pc:sldChg chg="add">
        <pc:chgData name="vikas kumar sangwan" userId="a3467a985051c07d" providerId="LiveId" clId="{291D0392-324C-45D7-9C00-C09A21BD5CDD}" dt="2023-01-18T10:24:00.605" v="376"/>
        <pc:sldMkLst>
          <pc:docMk/>
          <pc:sldMk cId="3051433300" sldId="395"/>
        </pc:sldMkLst>
      </pc:sldChg>
      <pc:sldChg chg="add">
        <pc:chgData name="vikas kumar sangwan" userId="a3467a985051c07d" providerId="LiveId" clId="{291D0392-324C-45D7-9C00-C09A21BD5CDD}" dt="2023-01-18T10:24:50.791" v="378"/>
        <pc:sldMkLst>
          <pc:docMk/>
          <pc:sldMk cId="0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5CE27-880C-4E01-A241-1FFB3083C14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E28E1-BCDE-4F25-AF5F-8052424F3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4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1EE9-A0AF-C110-0EC1-5FF99497C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74458-0986-F23B-1F9C-BDF33C0A5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41C5-2042-8FE1-DCF9-9309CAE9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85EE-6AB1-7C60-28D2-73ED48BD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D85E-2612-422E-ECCD-B10C6374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9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2245-3FA1-40A4-365A-67496268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D11E4-D301-0EED-D2ED-040874B1A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7675-4A06-9AC9-FDE2-DC29A051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883E-BD07-1B0F-32BB-418B2E2B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E706-A897-D70F-DA1D-F6FB3149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7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1698A-8530-1C3D-39BA-E5A5C7274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2A72D-96B3-7858-73CC-CEBFEC65A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672D-5781-FD15-E1CD-8CBE509C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86EC-8FB1-6DFA-C11E-1E40CFD3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8E79-AA9D-E2A8-4BEA-24F3F8C5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8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152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2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65E-0403-15B1-443B-FE13DCF2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1091-BF69-BDED-0D39-CFC7F5F8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336E-3ECD-29C6-B133-FD25DC42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9A24-56F8-013C-199D-FE29E3BE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D7E7-02D0-5B58-518B-F416F9C5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9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375A-7CA4-2FCA-E443-1A682C8E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7284-F83D-EF86-67AD-66041449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B40C-D81E-48A3-1F27-2865A50A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19D9-0C17-0CEF-AE4A-30D2A976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3F73-80AE-99EA-E3F8-8DF23F83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C027-13B6-8310-0077-FD13EFCF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07FD-89ED-1436-1DB7-C68A5CCC6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B257A-915D-E181-A695-4C3236EA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94863-0E43-53C9-008F-BFA649AB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BEBC-B2D1-E575-B7CA-E9837470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EFAC4-0E38-8EBD-E03D-2D84C2A7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6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ADF0-E50D-85BE-A0DC-F26FCAEE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5918-B2DD-3D30-5E14-8EA53634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17D2-CA35-2C56-2E53-755EC8B27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D72AB-2103-AAB6-A007-1FD21FB2E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EBC25-77A0-9A9B-F297-48B9E8043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83016-250D-818C-2B3C-82E43C1E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CBE7D-7613-00D1-D414-B74603A8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A0778-676B-3EEB-763D-F9D2E4D3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9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17C6-7230-C9E3-3392-BE2A35B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6B4F3-1130-9935-097A-CD39E6BC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F4B95-F6A5-E21B-1031-F6003938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2BA57-5D39-DB3B-3D03-DC67F372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08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336D-5E79-4B31-CC76-D0AE2DEA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FA2C5-3C5C-0C96-AA52-43E7DEE3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76D05-D0E7-6164-221A-76FFD2F1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4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4AB-73DB-E2A8-E9DA-91AC2D55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8F61-8893-34D1-3B3B-934EA190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0148-E2EC-2F1A-4ECB-D18401C51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F4C4E-B375-87DD-050E-4430A120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D38C5-3773-E4D6-6C2A-1162EBE2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C7ADF-0E45-AF56-1D71-02F3128E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6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0A5C-C4B1-F178-4006-17E2F9E6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0F9B6-773E-3F98-43E6-5F20E8BD4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5CEC-8A2F-9A26-8B00-59B600256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A5323-D3CA-198A-A756-33352A2E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F847A-8558-BFF1-8F23-D0538690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36E38-7DB6-34D9-75ED-7DA48657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5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00EF7-15B5-A3F0-C9A1-D7D6E5B5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75214-6194-2614-3031-A33EBC1F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197E-FE30-EEC8-60A3-CB5DFEDE7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BBF4-5DAB-4B00-9C8C-1868B1ED1B2C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333FE-C270-7AC5-E9BE-A377DE694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B60E-8E59-35ED-30EE-B1E61F86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378B-F05B-4E0C-8570-BC4840CB4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3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</a:t>
            </a:r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(21CSH-282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Mr.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2/14/2024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BC459-BD24-F919-C8A8-BF60789C9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572"/>
            <a:ext cx="5709920" cy="5204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EA289-F3CF-4603-6C31-857535E83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0" y="1230630"/>
            <a:ext cx="6268720" cy="51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411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Recursive approach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5E756-DC22-7826-23C7-C58F4CAF78CC}"/>
              </a:ext>
            </a:extLst>
          </p:cNvPr>
          <p:cNvSpPr txBox="1"/>
          <p:nvPr/>
        </p:nvSpPr>
        <p:spPr>
          <a:xfrm>
            <a:off x="807720" y="1355637"/>
            <a:ext cx="87304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recursion, we can calculate the time complexity by the use of a recursive tree which is generated by recursive calls. The recurrence equation of recursive tree is given as T(n) = T(n-1) + T(n-2) + c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solving the above recurrence equation, we get the time complexity is O(2^n).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678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197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 dirty="0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7B319B-FB74-6857-9EA2-CAADC96AF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1080"/>
              </p:ext>
            </p:extLst>
          </p:nvPr>
        </p:nvGraphicFramePr>
        <p:xfrm>
          <a:off x="807720" y="1690972"/>
          <a:ext cx="8730418" cy="2667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0418">
                  <a:extLst>
                    <a:ext uri="{9D8B030D-6E8A-4147-A177-3AD203B41FA5}">
                      <a16:colId xmlns:a16="http://schemas.microsoft.com/office/drawing/2014/main" val="1380221936"/>
                    </a:ext>
                  </a:extLst>
                </a:gridCol>
              </a:tblGrid>
              <a:tr h="13338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Analysis of iterative algorithms.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250605"/>
                  </a:ext>
                </a:extLst>
              </a:tr>
              <a:tr h="13338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4000" dirty="0">
                          <a:effectLst/>
                        </a:rPr>
                        <a:t>Analysis of recursive algorithms.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13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5997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Iterative Algorithm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52303-74B6-CEFC-40DA-CFB0CD7AC050}"/>
              </a:ext>
            </a:extLst>
          </p:cNvPr>
          <p:cNvSpPr txBox="1"/>
          <p:nvPr/>
        </p:nvSpPr>
        <p:spPr>
          <a:xfrm>
            <a:off x="807720" y="1426756"/>
            <a:ext cx="87304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iterative method is a method that uses a loop to repeat an action.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Anything that can be done iteratively can be done recursively, and vice versa.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algorithms and methods are generally more efficient than recursive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faster than recursion.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less memory as compared to recursion.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when we have to balance the time complexity against a large code size.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infinite loop occurs with iteration if the loop condition test never becomes false and Infinite looping uses CPU cycles repeatedly.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iteration terminates when the loop condition fails.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543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Recursive Algorithm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70403-CC6A-F1E7-0101-39840818677E}"/>
              </a:ext>
            </a:extLst>
          </p:cNvPr>
          <p:cNvSpPr txBox="1"/>
          <p:nvPr/>
        </p:nvSpPr>
        <p:spPr>
          <a:xfrm>
            <a:off x="807720" y="1343591"/>
            <a:ext cx="86542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method is a method that calls itself.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recursive algorithm, you will break the given problem statement into two parts.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one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second one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step.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size in recursion is smaller than the code size in iteration.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nothing more than the simplest instance of a problem, consisting of a condition that terminates the recursive function. This base case evaluates the result when a given condition is met.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Step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computes the result by making recursive calls to the same function, but with the inputs decreased in size or complexity.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is generally used where there is no issue of time complexity, and code size requires being small.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667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4575B-1100-D1FF-04D9-184E801AD26B}"/>
              </a:ext>
            </a:extLst>
          </p:cNvPr>
          <p:cNvSpPr txBox="1"/>
          <p:nvPr/>
        </p:nvSpPr>
        <p:spPr>
          <a:xfrm>
            <a:off x="807720" y="1530478"/>
            <a:ext cx="924411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consider this problem statement: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sum of n natural numbers using recursion. 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clarifies that we need to formulate a function that will calculate the summation of all natural numbers in the range 1 to n.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mathematically you can represent the function as: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1 + 2 + 3 + 4 + …………..+ (n-2) + (n-1) + n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further be simplified as: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D87CE4E-8A4A-9B7D-701A-400137CB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920" y="4267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 </a:t>
            </a:r>
            <a:r>
              <a:rPr kumimoji="0" lang="en-US" altLang="en-US" sz="3900" b="0" i="0" u="none" strike="noStrike" cap="none" normalizeH="0" baseline="0">
                <a:ln>
                  <a:noFill/>
                </a:ln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  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1DEE9E-3644-5E06-B2DF-9A0B3740A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406" y="4773919"/>
            <a:ext cx="2311160" cy="11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022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Breakdown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30C0-4C74-D4C2-C947-0907F1CA967A}"/>
              </a:ext>
            </a:extLst>
          </p:cNvPr>
          <p:cNvSpPr txBox="1"/>
          <p:nvPr/>
        </p:nvSpPr>
        <p:spPr>
          <a:xfrm>
            <a:off x="807720" y="1252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can breakdown this function into two parts as follows: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6967F2-05B5-A7E5-7AEE-E1637C57C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93" y="1650732"/>
            <a:ext cx="9995414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92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54C18-CA39-62A4-880E-4FBAE58C6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7" y="1198880"/>
            <a:ext cx="11537066" cy="51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35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Fibonacci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6772A-7299-4DCE-AAC6-8C31931D9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1229359"/>
            <a:ext cx="9431655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23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Binary search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9848E-2DA6-C18C-F147-ECC9B531C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154748"/>
            <a:ext cx="5974398" cy="508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A7CF4-982D-E6AC-49A4-3CF219D7E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1410653"/>
            <a:ext cx="5974398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607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562</Words>
  <Application>Microsoft Office PowerPoint</Application>
  <PresentationFormat>Widescreen</PresentationFormat>
  <Paragraphs>88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Casper</vt:lpstr>
      <vt:lpstr>Raleway ExtraBold</vt:lpstr>
      <vt:lpstr>Roboto</vt:lpstr>
      <vt:lpstr>Times New Roman</vt:lpstr>
      <vt:lpstr>Wingdings</vt:lpstr>
      <vt:lpstr>Office Theme</vt:lpstr>
      <vt:lpstr>CorelDRAW</vt:lpstr>
      <vt:lpstr>PowerPoint Presentation</vt:lpstr>
      <vt:lpstr>Content</vt:lpstr>
      <vt:lpstr>Iterative Algorithm Analysis</vt:lpstr>
      <vt:lpstr>Recursive Algorithm Analysis</vt:lpstr>
      <vt:lpstr>Example</vt:lpstr>
      <vt:lpstr>Problem Breakdown</vt:lpstr>
      <vt:lpstr>Factorial</vt:lpstr>
      <vt:lpstr>Fibonacci Series</vt:lpstr>
      <vt:lpstr>Binary search </vt:lpstr>
      <vt:lpstr>Insertion Sort</vt:lpstr>
      <vt:lpstr>Recursive approach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 sangwan</dc:creator>
  <cp:lastModifiedBy>Ayushi Verma</cp:lastModifiedBy>
  <cp:revision>3</cp:revision>
  <dcterms:created xsi:type="dcterms:W3CDTF">2023-01-17T14:21:16Z</dcterms:created>
  <dcterms:modified xsi:type="dcterms:W3CDTF">2024-02-13T20:22:55Z</dcterms:modified>
</cp:coreProperties>
</file>