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Negotiation Scenario: Rajesh and Priya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Rajesh, a seasoned software developer, and Priya, a newly hired project manager, engaged in a negotiation session focusing on various aspects, including salary, working hours, workload, and related matters.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EAD83B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2705" y="5699403"/>
            <a:ext cx="18919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578197"/>
            <a:ext cx="152542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anika m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777490" y="525780"/>
            <a:ext cx="4776549" cy="597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01"/>
              </a:lnSpc>
              <a:buNone/>
            </a:pPr>
            <a:r>
              <a:rPr lang="en-US" sz="376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Initial Dialogue</a:t>
            </a:r>
            <a:endParaRPr lang="en-US" sz="3761" dirty="0"/>
          </a:p>
        </p:txBody>
      </p:sp>
      <p:sp>
        <p:nvSpPr>
          <p:cNvPr id="5" name="Shape 3"/>
          <p:cNvSpPr/>
          <p:nvPr/>
        </p:nvSpPr>
        <p:spPr>
          <a:xfrm>
            <a:off x="3045023" y="1504950"/>
            <a:ext cx="38100" cy="6198870"/>
          </a:xfrm>
          <a:prstGeom prst="roundRect">
            <a:avLst>
              <a:gd name="adj" fmla="val 225665"/>
            </a:avLst>
          </a:prstGeom>
          <a:solidFill>
            <a:srgbClr val="D1C8C6"/>
          </a:solidFill>
          <a:ln/>
        </p:spPr>
      </p:sp>
      <p:sp>
        <p:nvSpPr>
          <p:cNvPr id="6" name="Shape 4"/>
          <p:cNvSpPr/>
          <p:nvPr/>
        </p:nvSpPr>
        <p:spPr>
          <a:xfrm>
            <a:off x="3278981" y="1849993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D1C8C6"/>
          </a:solidFill>
          <a:ln/>
        </p:spPr>
      </p:sp>
      <p:sp>
        <p:nvSpPr>
          <p:cNvPr id="7" name="Shape 5"/>
          <p:cNvSpPr/>
          <p:nvPr/>
        </p:nvSpPr>
        <p:spPr>
          <a:xfrm>
            <a:off x="2849166" y="1654254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010376" y="1690092"/>
            <a:ext cx="107275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257" dirty="0"/>
          </a:p>
        </p:txBody>
      </p:sp>
      <p:sp>
        <p:nvSpPr>
          <p:cNvPr id="9" name="Text 7"/>
          <p:cNvSpPr/>
          <p:nvPr/>
        </p:nvSpPr>
        <p:spPr>
          <a:xfrm>
            <a:off x="4114919" y="1695926"/>
            <a:ext cx="2763083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Rajesh's Salary Negotiation</a:t>
            </a:r>
            <a:endParaRPr lang="en-US" sz="1881" dirty="0"/>
          </a:p>
        </p:txBody>
      </p:sp>
      <p:sp>
        <p:nvSpPr>
          <p:cNvPr id="10" name="Text 8"/>
          <p:cNvSpPr/>
          <p:nvPr/>
        </p:nvSpPr>
        <p:spPr>
          <a:xfrm>
            <a:off x="4114919" y="2108954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Rajesh emphasized the additional responsibilities and significant contributions to key projects over the past year, justifying his request for a raise.</a:t>
            </a:r>
            <a:endParaRPr lang="en-US" sz="1504" dirty="0"/>
          </a:p>
        </p:txBody>
      </p:sp>
      <p:sp>
        <p:nvSpPr>
          <p:cNvPr id="11" name="Shape 9"/>
          <p:cNvSpPr/>
          <p:nvPr/>
        </p:nvSpPr>
        <p:spPr>
          <a:xfrm>
            <a:off x="3278981" y="3447455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D1C8C6"/>
          </a:solidFill>
          <a:ln/>
        </p:spPr>
      </p:sp>
      <p:sp>
        <p:nvSpPr>
          <p:cNvPr id="12" name="Shape 10"/>
          <p:cNvSpPr/>
          <p:nvPr/>
        </p:nvSpPr>
        <p:spPr>
          <a:xfrm>
            <a:off x="2849166" y="3251716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990969" y="3287554"/>
            <a:ext cx="146209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257" dirty="0"/>
          </a:p>
        </p:txBody>
      </p:sp>
      <p:sp>
        <p:nvSpPr>
          <p:cNvPr id="14" name="Text 12"/>
          <p:cNvSpPr/>
          <p:nvPr/>
        </p:nvSpPr>
        <p:spPr>
          <a:xfrm>
            <a:off x="4114919" y="3293388"/>
            <a:ext cx="2388275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Anita's Response</a:t>
            </a:r>
            <a:endParaRPr lang="en-US" sz="1881" dirty="0"/>
          </a:p>
        </p:txBody>
      </p:sp>
      <p:sp>
        <p:nvSpPr>
          <p:cNvPr id="15" name="Text 13"/>
          <p:cNvSpPr/>
          <p:nvPr/>
        </p:nvSpPr>
        <p:spPr>
          <a:xfrm>
            <a:off x="4114919" y="3706416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Anita emphasized the budget constraints and offered an initial raise that fell short of Rajesh's request.</a:t>
            </a:r>
            <a:endParaRPr lang="en-US" sz="1504" dirty="0"/>
          </a:p>
        </p:txBody>
      </p:sp>
      <p:sp>
        <p:nvSpPr>
          <p:cNvPr id="16" name="Shape 14"/>
          <p:cNvSpPr/>
          <p:nvPr/>
        </p:nvSpPr>
        <p:spPr>
          <a:xfrm>
            <a:off x="3278981" y="5044916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D1C8C6"/>
          </a:solidFill>
          <a:ln/>
        </p:spPr>
      </p:sp>
      <p:sp>
        <p:nvSpPr>
          <p:cNvPr id="17" name="Shape 15"/>
          <p:cNvSpPr/>
          <p:nvPr/>
        </p:nvSpPr>
        <p:spPr>
          <a:xfrm>
            <a:off x="2849166" y="4849178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994065" y="4885015"/>
            <a:ext cx="140018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257" dirty="0"/>
          </a:p>
        </p:txBody>
      </p:sp>
      <p:sp>
        <p:nvSpPr>
          <p:cNvPr id="19" name="Text 17"/>
          <p:cNvSpPr/>
          <p:nvPr/>
        </p:nvSpPr>
        <p:spPr>
          <a:xfrm>
            <a:off x="4114919" y="4890849"/>
            <a:ext cx="3215521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Priya's Working Hours Proposal</a:t>
            </a:r>
            <a:endParaRPr lang="en-US" sz="1881" dirty="0"/>
          </a:p>
        </p:txBody>
      </p:sp>
      <p:sp>
        <p:nvSpPr>
          <p:cNvPr id="20" name="Text 18"/>
          <p:cNvSpPr/>
          <p:nvPr/>
        </p:nvSpPr>
        <p:spPr>
          <a:xfrm>
            <a:off x="4114919" y="5303877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Priya stressed the importance of maintaining work-life balance with a proposed standard 40-hour workweek and flexibility for occasional overtime.</a:t>
            </a:r>
            <a:endParaRPr lang="en-US" sz="1504" dirty="0"/>
          </a:p>
        </p:txBody>
      </p:sp>
      <p:sp>
        <p:nvSpPr>
          <p:cNvPr id="21" name="Shape 19"/>
          <p:cNvSpPr/>
          <p:nvPr/>
        </p:nvSpPr>
        <p:spPr>
          <a:xfrm>
            <a:off x="3278981" y="6642378"/>
            <a:ext cx="668655" cy="38100"/>
          </a:xfrm>
          <a:prstGeom prst="roundRect">
            <a:avLst>
              <a:gd name="adj" fmla="val 225665"/>
            </a:avLst>
          </a:prstGeom>
          <a:solidFill>
            <a:srgbClr val="D1C8C6"/>
          </a:solidFill>
          <a:ln/>
        </p:spPr>
      </p:sp>
      <p:sp>
        <p:nvSpPr>
          <p:cNvPr id="22" name="Shape 20"/>
          <p:cNvSpPr/>
          <p:nvPr/>
        </p:nvSpPr>
        <p:spPr>
          <a:xfrm>
            <a:off x="2849166" y="6446639"/>
            <a:ext cx="429816" cy="429816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2986802" y="6482477"/>
            <a:ext cx="154543" cy="3581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21"/>
              </a:lnSpc>
              <a:buNone/>
            </a:pPr>
            <a:r>
              <a:rPr lang="en-US" sz="225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257" dirty="0"/>
          </a:p>
        </p:txBody>
      </p:sp>
      <p:sp>
        <p:nvSpPr>
          <p:cNvPr id="24" name="Text 22"/>
          <p:cNvSpPr/>
          <p:nvPr/>
        </p:nvSpPr>
        <p:spPr>
          <a:xfrm>
            <a:off x="4114919" y="6488311"/>
            <a:ext cx="2388275" cy="298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51"/>
              </a:lnSpc>
              <a:buNone/>
            </a:pPr>
            <a:r>
              <a:rPr lang="en-US" sz="1881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Anita's Counteroffer</a:t>
            </a:r>
            <a:endParaRPr lang="en-US" sz="1881" dirty="0"/>
          </a:p>
        </p:txBody>
      </p:sp>
      <p:sp>
        <p:nvSpPr>
          <p:cNvPr id="25" name="Text 23"/>
          <p:cNvSpPr/>
          <p:nvPr/>
        </p:nvSpPr>
        <p:spPr>
          <a:xfrm>
            <a:off x="4114919" y="6901339"/>
            <a:ext cx="7737991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7"/>
              </a:lnSpc>
              <a:buNone/>
            </a:pPr>
            <a:r>
              <a:rPr lang="en-US" sz="150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Anita discussed the company's standard policy of a 45-hour workweek, expressing willingness to explore flexible scheduling options.</a:t>
            </a:r>
            <a:endParaRPr lang="en-US" sz="1504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64286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Rajesh's Salary Negotiation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Rajesh's Justification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Rajesh outlined his increased responsibilities and substantial project contributions over the past year.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Anita's Challenge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Anita raised the company's budget constraints and limitations on the salary increase.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Negotiation Progress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Rajesh proposed a compromise, seeking a middle ground for the salary increase, considering his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2024-02-29T19:08:50Z</dcterms:created>
  <dcterms:modified xsi:type="dcterms:W3CDTF">2024-02-29T19:08:50Z</dcterms:modified>
</cp:coreProperties>
</file>